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a" ContentType="audio/x-ms-wma"/>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metadata/thumbnail" Target="docProps/thumbnail0.jpeg"/><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8"/>
  </p:notesMasterIdLst>
  <p:handoutMasterIdLst>
    <p:handoutMasterId r:id="rId29"/>
  </p:handoutMasterIdLst>
  <p:sldIdLst>
    <p:sldId id="509" r:id="rId2"/>
    <p:sldId id="453" r:id="rId3"/>
    <p:sldId id="499" r:id="rId4"/>
    <p:sldId id="512" r:id="rId5"/>
    <p:sldId id="513" r:id="rId6"/>
    <p:sldId id="510" r:id="rId7"/>
    <p:sldId id="302" r:id="rId8"/>
    <p:sldId id="405" r:id="rId9"/>
    <p:sldId id="516" r:id="rId10"/>
    <p:sldId id="514" r:id="rId11"/>
    <p:sldId id="454" r:id="rId12"/>
    <p:sldId id="457" r:id="rId13"/>
    <p:sldId id="459" r:id="rId14"/>
    <p:sldId id="462" r:id="rId15"/>
    <p:sldId id="463" r:id="rId16"/>
    <p:sldId id="464" r:id="rId17"/>
    <p:sldId id="517" r:id="rId18"/>
    <p:sldId id="518" r:id="rId19"/>
    <p:sldId id="519" r:id="rId20"/>
    <p:sldId id="520" r:id="rId21"/>
    <p:sldId id="521" r:id="rId22"/>
    <p:sldId id="474" r:id="rId23"/>
    <p:sldId id="475" r:id="rId24"/>
    <p:sldId id="522" r:id="rId25"/>
    <p:sldId id="523" r:id="rId26"/>
    <p:sldId id="52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EBEBEB"/>
    <a:srgbClr val="376092"/>
    <a:srgbClr val="7F7F7F"/>
    <a:srgbClr val="825809"/>
    <a:srgbClr val="FFFFFF"/>
    <a:srgbClr val="4D822A"/>
    <a:srgbClr val="ABB1B0"/>
    <a:srgbClr val="ACACB0"/>
    <a:srgbClr val="A8A9B4"/>
    <a:srgbClr val="87F1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711" autoAdjust="0"/>
    <p:restoredTop sz="71808" autoAdjust="0"/>
  </p:normalViewPr>
  <p:slideViewPr>
    <p:cSldViewPr snapToGrid="0">
      <p:cViewPr varScale="1">
        <p:scale>
          <a:sx n="114" d="100"/>
          <a:sy n="114" d="100"/>
        </p:scale>
        <p:origin x="-504" y="-10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2" d="100"/>
          <a:sy n="82" d="100"/>
        </p:scale>
        <p:origin x="-321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z="1000" smtClean="0">
                <a:latin typeface="Arial" pitchFamily="34" charset="0"/>
                <a:cs typeface="Arial" pitchFamily="34" charset="0"/>
              </a:rPr>
              <a:t>© Duarte Design, Inc. 2009</a:t>
            </a:r>
            <a:endParaRPr lang="en-US" sz="100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37EAF2-1DE3-4AC2-BC82-3EF63BED91BD}" type="slidenum">
              <a:rPr lang="en-US" smtClean="0"/>
              <a:pPr/>
              <a:t>‹#›</a:t>
            </a:fld>
            <a:endParaRPr lang="en-US"/>
          </a:p>
        </p:txBody>
      </p:sp>
    </p:spTree>
    <p:extLst>
      <p:ext uri="{BB962C8B-B14F-4D97-AF65-F5344CB8AC3E}">
        <p14:creationId xmlns:p14="http://schemas.microsoft.com/office/powerpoint/2010/main" xmlns="" val="2972676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A8ED9-A90F-43A0-A471-4F79F54F87D6}" type="slidenum">
              <a:rPr lang="en-US" smtClean="0"/>
              <a:pPr/>
              <a:t>‹#›</a:t>
            </a:fld>
            <a:endParaRPr lang="en-US"/>
          </a:p>
        </p:txBody>
      </p:sp>
      <p:sp>
        <p:nvSpPr>
          <p:cNvPr id="9" name="Footer Placeholder 8"/>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z="1000" smtClean="0">
                <a:solidFill>
                  <a:prstClr val="black"/>
                </a:solidFill>
                <a:latin typeface="Arial" pitchFamily="34" charset="0"/>
                <a:cs typeface="Arial" pitchFamily="34" charset="0"/>
              </a:rPr>
              <a:t>© Duarte Design, Inc. 2009</a:t>
            </a:r>
            <a:endParaRPr lang="en-US"/>
          </a:p>
        </p:txBody>
      </p:sp>
    </p:spTree>
    <p:extLst>
      <p:ext uri="{BB962C8B-B14F-4D97-AF65-F5344CB8AC3E}">
        <p14:creationId xmlns:p14="http://schemas.microsoft.com/office/powerpoint/2010/main" xmlns="" val="223332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view this presentation, first, turn up your volume and second,</a:t>
            </a:r>
            <a:r>
              <a:rPr lang="en-US" baseline="0" smtClean="0"/>
              <a:t> launch the self-running slide show.</a:t>
            </a:r>
            <a:endParaRPr lang="en-US"/>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xmlns="" val="1600634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You are not giving</a:t>
            </a:r>
            <a:r>
              <a:rPr lang="en-US" baseline="0" smtClean="0"/>
              <a:t> your presentation to have another meeting.  You are there to covey </a:t>
            </a:r>
            <a:r>
              <a:rPr lang="en-US" u="sng" baseline="0" smtClean="0"/>
              <a:t>meaning</a:t>
            </a:r>
            <a:r>
              <a:rPr lang="en-US" baseline="0" smtClean="0"/>
              <a:t>.</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14</a:t>
            </a:fld>
            <a:endParaRPr lang="en-US"/>
          </a:p>
        </p:txBody>
      </p:sp>
    </p:spTree>
    <p:extLst>
      <p:ext uri="{BB962C8B-B14F-4D97-AF65-F5344CB8AC3E}">
        <p14:creationId xmlns:p14="http://schemas.microsoft.com/office/powerpoint/2010/main" xmlns="" val="888781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consider including imagery that powerfully illustrates</a:t>
            </a:r>
            <a:r>
              <a:rPr lang="en-US" baseline="0" smtClean="0"/>
              <a:t> your point.</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15</a:t>
            </a:fld>
            <a:endParaRPr lang="en-US"/>
          </a:p>
        </p:txBody>
      </p:sp>
    </p:spTree>
    <p:extLst>
      <p:ext uri="{BB962C8B-B14F-4D97-AF65-F5344CB8AC3E}">
        <p14:creationId xmlns:p14="http://schemas.microsoft.com/office/powerpoint/2010/main" xmlns="" val="36421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Sometimes moving images can inspire in a way</a:t>
            </a:r>
            <a:r>
              <a:rPr lang="en-US" baseline="0" smtClean="0"/>
              <a:t> that static slides cannot.  A slow moving animation creates a sense of nostalgia.</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16</a:t>
            </a:fld>
            <a:endParaRPr lang="en-US"/>
          </a:p>
        </p:txBody>
      </p:sp>
    </p:spTree>
    <p:extLst>
      <p:ext uri="{BB962C8B-B14F-4D97-AF65-F5344CB8AC3E}">
        <p14:creationId xmlns:p14="http://schemas.microsoft.com/office/powerpoint/2010/main" xmlns="" val="69732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Any writer or designer</a:t>
            </a:r>
            <a:r>
              <a:rPr lang="en-US" baseline="0" smtClean="0"/>
              <a:t> will tell you that 90% of the creative process…</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22</a:t>
            </a:fld>
            <a:endParaRPr lang="en-US"/>
          </a:p>
        </p:txBody>
      </p:sp>
    </p:spTree>
    <p:extLst>
      <p:ext uri="{BB962C8B-B14F-4D97-AF65-F5344CB8AC3E}">
        <p14:creationId xmlns:p14="http://schemas.microsoft.com/office/powerpoint/2010/main" xmlns="" val="308904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…is destructive.</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23</a:t>
            </a:fld>
            <a:endParaRPr lang="en-US"/>
          </a:p>
        </p:txBody>
      </p:sp>
    </p:spTree>
    <p:extLst>
      <p:ext uri="{BB962C8B-B14F-4D97-AF65-F5344CB8AC3E}">
        <p14:creationId xmlns:p14="http://schemas.microsoft.com/office/powerpoint/2010/main" xmlns="" val="150732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view this presentation, first, turn up your volume and second,</a:t>
            </a:r>
            <a:r>
              <a:rPr lang="en-US" baseline="0" smtClean="0"/>
              <a:t> launch the self-running slide show.</a:t>
            </a:r>
            <a:endParaRPr lang="en-US"/>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371057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Presentations are a powerful communication medium.</a:t>
            </a:r>
          </a:p>
          <a:p>
            <a:endParaRPr lang="en-US" smtClean="0"/>
          </a:p>
        </p:txBody>
      </p:sp>
      <p:sp>
        <p:nvSpPr>
          <p:cNvPr id="4" name="Slide Number Placeholder 3"/>
          <p:cNvSpPr>
            <a:spLocks noGrp="1"/>
          </p:cNvSpPr>
          <p:nvPr>
            <p:ph type="sldNum" sz="quarter" idx="10"/>
          </p:nvPr>
        </p:nvSpPr>
        <p:spPr/>
        <p:txBody>
          <a:bodyPr/>
          <a:lstStyle/>
          <a:p>
            <a:fld id="{CB1A8ED9-A90F-43A0-A471-4F79F54F87D6}" type="slidenum">
              <a:rPr lang="en-US" smtClean="0"/>
              <a:pPr/>
              <a:t>3</a:t>
            </a:fld>
            <a:endParaRPr lang="en-US"/>
          </a:p>
        </p:txBody>
      </p:sp>
    </p:spTree>
    <p:extLst>
      <p:ext uri="{BB962C8B-B14F-4D97-AF65-F5344CB8AC3E}">
        <p14:creationId xmlns:p14="http://schemas.microsoft.com/office/powerpoint/2010/main" xmlns="" val="131016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view this presentation, first, turn up your volume and second,</a:t>
            </a:r>
            <a:r>
              <a:rPr lang="en-US" baseline="0" smtClean="0"/>
              <a:t> launch the self-running slide show.</a:t>
            </a:r>
            <a:endParaRPr lang="en-US"/>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112404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view this presentation, first, turn up your volume and second,</a:t>
            </a:r>
            <a:r>
              <a:rPr lang="en-US" baseline="0" smtClean="0"/>
              <a:t> launch the self-running slide show.</a:t>
            </a:r>
            <a:endParaRPr lang="en-US"/>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356427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…increase company value,</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7</a:t>
            </a:fld>
            <a:endParaRPr lang="en-US"/>
          </a:p>
        </p:txBody>
      </p:sp>
    </p:spTree>
    <p:extLst>
      <p:ext uri="{BB962C8B-B14F-4D97-AF65-F5344CB8AC3E}">
        <p14:creationId xmlns:p14="http://schemas.microsoft.com/office/powerpoint/2010/main" xmlns="" val="35998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Along the way we’ve discovered…</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8</a:t>
            </a:fld>
            <a:endParaRPr lang="en-US"/>
          </a:p>
        </p:txBody>
      </p:sp>
    </p:spTree>
    <p:extLst>
      <p:ext uri="{BB962C8B-B14F-4D97-AF65-F5344CB8AC3E}">
        <p14:creationId xmlns:p14="http://schemas.microsoft.com/office/powerpoint/2010/main" xmlns="" val="149299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Your audience</a:t>
            </a:r>
            <a:r>
              <a:rPr lang="en-US" baseline="0" smtClean="0"/>
              <a:t> deserves to be treated like royalty.  Design a presentation that meets their needs, not just yours.</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11</a:t>
            </a:fld>
            <a:endParaRPr lang="en-US"/>
          </a:p>
        </p:txBody>
      </p:sp>
    </p:spTree>
    <p:extLst>
      <p:ext uri="{BB962C8B-B14F-4D97-AF65-F5344CB8AC3E}">
        <p14:creationId xmlns:p14="http://schemas.microsoft.com/office/powerpoint/2010/main" xmlns="" val="338590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a:t>
            </a:r>
            <a:r>
              <a:rPr lang="en-US" baseline="0" smtClean="0"/>
              <a:t> you will undoubtedly find favor with the king.</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12</a:t>
            </a:fld>
            <a:endParaRPr lang="en-US"/>
          </a:p>
        </p:txBody>
      </p:sp>
    </p:spTree>
    <p:extLst>
      <p:ext uri="{BB962C8B-B14F-4D97-AF65-F5344CB8AC3E}">
        <p14:creationId xmlns:p14="http://schemas.microsoft.com/office/powerpoint/2010/main" xmlns="" val="146219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Your audience didn’t show</a:t>
            </a:r>
            <a:r>
              <a:rPr lang="en-US" baseline="0" smtClean="0"/>
              <a:t> up to read your 60 page on screen dissertation.</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13</a:t>
            </a:fld>
            <a:endParaRPr lang="en-US"/>
          </a:p>
        </p:txBody>
      </p:sp>
    </p:spTree>
    <p:extLst>
      <p:ext uri="{BB962C8B-B14F-4D97-AF65-F5344CB8AC3E}">
        <p14:creationId xmlns:p14="http://schemas.microsoft.com/office/powerpoint/2010/main" xmlns="" val="3949226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5/11/2015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notesSlide" Target="../notesSlides/notesSlide7.xml"/><Relationship Id="rId21" Type="http://schemas.microsoft.com/office/2007/relationships/media" Target="../media/media4.wma"/><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slideLayout" Target="../slideLayouts/slideLayout7.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audio" Target="../media/media4.wma"/><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18.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png"/><Relationship Id="rId3" Type="http://schemas.openxmlformats.org/officeDocument/2006/relationships/image" Target="../media/image18.jpeg"/><Relationship Id="rId7" Type="http://schemas.openxmlformats.org/officeDocument/2006/relationships/image" Target="../media/image31.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7.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media5.wma"/><Relationship Id="rId5" Type="http://schemas.openxmlformats.org/officeDocument/2006/relationships/image" Target="../media/image8.png"/><Relationship Id="rId4" Type="http://schemas.microsoft.com/office/2007/relationships/media" Target="../media/media5.wma"/></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1.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audio" Target="../media/media6.wma"/><Relationship Id="rId6" Type="http://schemas.openxmlformats.org/officeDocument/2006/relationships/image" Target="../media/image8.png"/><Relationship Id="rId5" Type="http://schemas.microsoft.com/office/2007/relationships/media" Target="../media/media6.wma"/><Relationship Id="rId4" Type="http://schemas.openxmlformats.org/officeDocument/2006/relationships/image" Target="../media/image18.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7.png"/><Relationship Id="rId18" Type="http://schemas.openxmlformats.org/officeDocument/2006/relationships/image" Target="../media/image62.jpeg"/><Relationship Id="rId3" Type="http://schemas.openxmlformats.org/officeDocument/2006/relationships/slideLayout" Target="../slideLayouts/slideLayout7.xml"/><Relationship Id="rId7" Type="http://schemas.openxmlformats.org/officeDocument/2006/relationships/image" Target="../media/image54.jpeg"/><Relationship Id="rId12" Type="http://schemas.microsoft.com/office/2007/relationships/media" Target="../media/media8.wma"/><Relationship Id="rId17" Type="http://schemas.openxmlformats.org/officeDocument/2006/relationships/image" Target="../media/image61.jpeg"/><Relationship Id="rId2" Type="http://schemas.openxmlformats.org/officeDocument/2006/relationships/audio" Target="../media/media8.wma"/><Relationship Id="rId16" Type="http://schemas.openxmlformats.org/officeDocument/2006/relationships/image" Target="../media/image60.jpeg"/><Relationship Id="rId1" Type="http://schemas.openxmlformats.org/officeDocument/2006/relationships/audio" Target="../media/media7.wma"/><Relationship Id="rId6" Type="http://schemas.openxmlformats.org/officeDocument/2006/relationships/image" Target="../media/image53.jpeg"/><Relationship Id="rId11" Type="http://schemas.openxmlformats.org/officeDocument/2006/relationships/image" Target="../media/image8.png"/><Relationship Id="rId5" Type="http://schemas.openxmlformats.org/officeDocument/2006/relationships/image" Target="../media/image50.jpeg"/><Relationship Id="rId15" Type="http://schemas.openxmlformats.org/officeDocument/2006/relationships/image" Target="../media/image59.png"/><Relationship Id="rId10" Type="http://schemas.microsoft.com/office/2007/relationships/media" Target="../media/media7.wma"/><Relationship Id="rId4" Type="http://schemas.openxmlformats.org/officeDocument/2006/relationships/notesSlide" Target="../notesSlides/notesSlide12.xml"/><Relationship Id="rId9" Type="http://schemas.openxmlformats.org/officeDocument/2006/relationships/image" Target="../media/image56.jpe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9" Type="http://schemas.openxmlformats.org/officeDocument/2006/relationships/image" Target="../media/image102.png"/><Relationship Id="rId21" Type="http://schemas.openxmlformats.org/officeDocument/2006/relationships/image" Target="../media/image84.png"/><Relationship Id="rId34" Type="http://schemas.openxmlformats.org/officeDocument/2006/relationships/image" Target="../media/image97.png"/><Relationship Id="rId42" Type="http://schemas.openxmlformats.org/officeDocument/2006/relationships/image" Target="../media/image105.png"/><Relationship Id="rId47" Type="http://schemas.openxmlformats.org/officeDocument/2006/relationships/image" Target="../media/image110.png"/><Relationship Id="rId50" Type="http://schemas.openxmlformats.org/officeDocument/2006/relationships/image" Target="../media/image113.png"/><Relationship Id="rId55" Type="http://schemas.openxmlformats.org/officeDocument/2006/relationships/image" Target="../media/image118.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png"/><Relationship Id="rId46" Type="http://schemas.openxmlformats.org/officeDocument/2006/relationships/image" Target="../media/image109.png"/><Relationship Id="rId2" Type="http://schemas.openxmlformats.org/officeDocument/2006/relationships/notesSlide" Target="../notesSlides/notesSlide14.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41" Type="http://schemas.openxmlformats.org/officeDocument/2006/relationships/image" Target="../media/image104.png"/><Relationship Id="rId54"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8.png"/><Relationship Id="rId53" Type="http://schemas.openxmlformats.org/officeDocument/2006/relationships/image" Target="../media/image116.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36" Type="http://schemas.openxmlformats.org/officeDocument/2006/relationships/image" Target="../media/image99.png"/><Relationship Id="rId49" Type="http://schemas.openxmlformats.org/officeDocument/2006/relationships/image" Target="../media/image112.png"/><Relationship Id="rId57" Type="http://schemas.openxmlformats.org/officeDocument/2006/relationships/image" Target="../media/image120.png"/><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png"/><Relationship Id="rId44" Type="http://schemas.openxmlformats.org/officeDocument/2006/relationships/image" Target="../media/image107.png"/><Relationship Id="rId52" Type="http://schemas.openxmlformats.org/officeDocument/2006/relationships/image" Target="../media/image115.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png"/><Relationship Id="rId35" Type="http://schemas.openxmlformats.org/officeDocument/2006/relationships/image" Target="../media/image98.png"/><Relationship Id="rId43" Type="http://schemas.openxmlformats.org/officeDocument/2006/relationships/image" Target="../media/image106.png"/><Relationship Id="rId48" Type="http://schemas.openxmlformats.org/officeDocument/2006/relationships/image" Target="../media/image111.png"/><Relationship Id="rId56" Type="http://schemas.openxmlformats.org/officeDocument/2006/relationships/image" Target="../media/image119.png"/><Relationship Id="rId8" Type="http://schemas.openxmlformats.org/officeDocument/2006/relationships/image" Target="../media/image71.png"/><Relationship Id="rId51" Type="http://schemas.openxmlformats.org/officeDocument/2006/relationships/image" Target="../media/image114.png"/><Relationship Id="rId3"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26.xml.rels><?xml version="1.0" encoding="UTF-8" standalone="yes"?>
<Relationships xmlns="http://schemas.openxmlformats.org/package/2006/relationships"><Relationship Id="rId2" Type="http://schemas.openxmlformats.org/officeDocument/2006/relationships/hyperlink" Target="mailto:kcano@scottsdaleaz.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media1.mp3"/><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media" Target="../media/media1.mp3"/><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media2.wma"/><Relationship Id="rId5" Type="http://schemas.openxmlformats.org/officeDocument/2006/relationships/image" Target="../media/image8.png"/><Relationship Id="rId4" Type="http://schemas.microsoft.com/office/2007/relationships/media" Target="../media/media2.wma"/></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23.png"/><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media3.wma"/><Relationship Id="rId6" Type="http://schemas.openxmlformats.org/officeDocument/2006/relationships/image" Target="../media/image22.png"/><Relationship Id="rId11" Type="http://schemas.microsoft.com/office/2007/relationships/media" Target="../media/media3.wma"/><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smtClean="0"/>
              <a:t>Report Standardization in the State of Arizona</a:t>
            </a:r>
            <a:endParaRPr lang="en-US" sz="3200" dirty="0"/>
          </a:p>
        </p:txBody>
      </p:sp>
      <p:sp>
        <p:nvSpPr>
          <p:cNvPr id="3" name="Subtitle 2"/>
          <p:cNvSpPr>
            <a:spLocks noGrp="1"/>
          </p:cNvSpPr>
          <p:nvPr>
            <p:ph type="subTitle" idx="1"/>
          </p:nvPr>
        </p:nvSpPr>
        <p:spPr/>
        <p:txBody>
          <a:bodyPr/>
          <a:lstStyle/>
          <a:p>
            <a:endParaRPr lang="en-US" dirty="0"/>
          </a:p>
        </p:txBody>
      </p:sp>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146048" y="3706838"/>
            <a:ext cx="5997952" cy="3151162"/>
          </a:xfrm>
          <a:no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46048" y="3706838"/>
            <a:ext cx="5997951" cy="3151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56271" y="1406769"/>
            <a:ext cx="3460651" cy="1200329"/>
          </a:xfrm>
          <a:prstGeom prst="rect">
            <a:avLst/>
          </a:prstGeom>
          <a:noFill/>
        </p:spPr>
        <p:txBody>
          <a:bodyPr wrap="square" rtlCol="0">
            <a:spAutoFit/>
          </a:bodyPr>
          <a:lstStyle/>
          <a:p>
            <a:r>
              <a:rPr lang="en-US" dirty="0" smtClean="0"/>
              <a:t>Kris Cano</a:t>
            </a:r>
          </a:p>
          <a:p>
            <a:r>
              <a:rPr lang="en-US" dirty="0" smtClean="0"/>
              <a:t>Forensic Laboratory Manager</a:t>
            </a:r>
          </a:p>
          <a:p>
            <a:r>
              <a:rPr lang="en-US" dirty="0" smtClean="0"/>
              <a:t>Scottsdale Police Department Crime Laboratory</a:t>
            </a:r>
            <a:endParaRPr lang="en-US" dirty="0"/>
          </a:p>
        </p:txBody>
      </p:sp>
    </p:spTree>
    <p:extLst>
      <p:ext uri="{BB962C8B-B14F-4D97-AF65-F5344CB8AC3E}">
        <p14:creationId xmlns:p14="http://schemas.microsoft.com/office/powerpoint/2010/main" xmlns="" val="3126149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 Reports that different?</a:t>
            </a:r>
            <a:endParaRPr lang="en-US" dirty="0"/>
          </a:p>
        </p:txBody>
      </p:sp>
      <p:sp>
        <p:nvSpPr>
          <p:cNvPr id="3" name="Text Placeholder 2"/>
          <p:cNvSpPr>
            <a:spLocks noGrp="1"/>
          </p:cNvSpPr>
          <p:nvPr>
            <p:ph type="body" idx="1"/>
          </p:nvPr>
        </p:nvSpPr>
        <p:spPr/>
        <p:txBody>
          <a:bodyPr/>
          <a:lstStyle/>
          <a:p>
            <a:r>
              <a:rPr lang="en-US" dirty="0" smtClean="0"/>
              <a:t>Yes</a:t>
            </a:r>
            <a:endParaRPr lang="en-US" dirty="0"/>
          </a:p>
        </p:txBody>
      </p:sp>
      <p:sp>
        <p:nvSpPr>
          <p:cNvPr id="4" name="Content Placeholder 3"/>
          <p:cNvSpPr>
            <a:spLocks noGrp="1"/>
          </p:cNvSpPr>
          <p:nvPr>
            <p:ph sz="half" idx="2"/>
          </p:nvPr>
        </p:nvSpPr>
        <p:spPr/>
        <p:txBody>
          <a:bodyPr>
            <a:normAutofit fontScale="92500"/>
          </a:bodyPr>
          <a:lstStyle/>
          <a:p>
            <a:r>
              <a:rPr lang="en-US" dirty="0" smtClean="0"/>
              <a:t>Tables vs. No Tables</a:t>
            </a:r>
          </a:p>
          <a:p>
            <a:r>
              <a:rPr lang="en-US" dirty="0" smtClean="0"/>
              <a:t>Use of the word match, inconclusive, and consistent</a:t>
            </a:r>
          </a:p>
          <a:p>
            <a:r>
              <a:rPr lang="en-US" dirty="0" smtClean="0"/>
              <a:t>Statistical calculations</a:t>
            </a:r>
          </a:p>
          <a:p>
            <a:r>
              <a:rPr lang="en-US" dirty="0" smtClean="0"/>
              <a:t>Loci</a:t>
            </a:r>
          </a:p>
          <a:p>
            <a:r>
              <a:rPr lang="en-US" dirty="0" smtClean="0"/>
              <a:t>Order of results and conclusions</a:t>
            </a:r>
          </a:p>
          <a:p>
            <a:r>
              <a:rPr lang="en-US" dirty="0" smtClean="0"/>
              <a:t>Inclusion of a CODIS statement</a:t>
            </a:r>
          </a:p>
          <a:p>
            <a:r>
              <a:rPr lang="en-US" dirty="0" smtClean="0"/>
              <a:t>Chain of custody</a:t>
            </a:r>
          </a:p>
          <a:p>
            <a:pPr marL="0" indent="0">
              <a:buNone/>
            </a:pPr>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No</a:t>
            </a:r>
            <a:endParaRPr lang="en-US" dirty="0"/>
          </a:p>
        </p:txBody>
      </p:sp>
      <p:sp>
        <p:nvSpPr>
          <p:cNvPr id="6" name="Content Placeholder 5"/>
          <p:cNvSpPr>
            <a:spLocks noGrp="1"/>
          </p:cNvSpPr>
          <p:nvPr>
            <p:ph sz="quarter" idx="4"/>
          </p:nvPr>
        </p:nvSpPr>
        <p:spPr/>
        <p:txBody>
          <a:bodyPr/>
          <a:lstStyle/>
          <a:p>
            <a:r>
              <a:rPr lang="en-US" dirty="0" smtClean="0"/>
              <a:t>No results were reported as such</a:t>
            </a:r>
          </a:p>
          <a:p>
            <a:r>
              <a:rPr lang="en-US" dirty="0" smtClean="0"/>
              <a:t>Numbers were defined in the report</a:t>
            </a:r>
          </a:p>
          <a:p>
            <a:r>
              <a:rPr lang="en-US" dirty="0" smtClean="0"/>
              <a:t>Consistent with the word exclusion</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xmlns="" val="421129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52231" name="Picture 7"/>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078538" y="3886201"/>
            <a:ext cx="2684462" cy="3429000"/>
          </a:xfrm>
          <a:prstGeom prst="rect">
            <a:avLst/>
          </a:prstGeom>
          <a:effectLst>
            <a:outerShdw blurRad="50800" dist="12700" dir="5400000" algn="ctr" rotWithShape="0">
              <a:srgbClr val="000000">
                <a:alpha val="96000"/>
              </a:srgbClr>
            </a:outerShdw>
            <a:softEdge rad="0"/>
          </a:effectLst>
        </p:spPr>
      </p:pic>
      <p:pic>
        <p:nvPicPr>
          <p:cNvPr id="52230" name="Picture 6"/>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304800" y="3657601"/>
            <a:ext cx="2667000" cy="5410200"/>
          </a:xfrm>
          <a:prstGeom prst="rect">
            <a:avLst/>
          </a:prstGeom>
          <a:effectLst>
            <a:outerShdw blurRad="50800" dist="12700" dir="5400000" algn="ctr" rotWithShape="0">
              <a:srgbClr val="000000">
                <a:alpha val="43137"/>
              </a:srgbClr>
            </a:outerShdw>
            <a:softEdge rad="0"/>
          </a:effectLst>
        </p:spPr>
      </p:pic>
      <p:pic>
        <p:nvPicPr>
          <p:cNvPr id="52228" name="Picture 4"/>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4191000" y="3276601"/>
            <a:ext cx="2971800" cy="4876800"/>
          </a:xfrm>
          <a:prstGeom prst="rect">
            <a:avLst/>
          </a:prstGeom>
          <a:effectLst>
            <a:outerShdw blurRad="50800" dist="12700" dir="5400000" algn="ctr" rotWithShape="0">
              <a:srgbClr val="000000">
                <a:alpha val="43137"/>
              </a:srgbClr>
            </a:outerShdw>
            <a:softEdge rad="0"/>
          </a:effectLst>
        </p:spPr>
      </p:pic>
      <p:pic>
        <p:nvPicPr>
          <p:cNvPr id="52229" name="Picture 5"/>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1752600" y="3048001"/>
            <a:ext cx="3581400" cy="5181600"/>
          </a:xfrm>
          <a:prstGeom prst="rect">
            <a:avLst/>
          </a:prstGeom>
          <a:effectLst>
            <a:outerShdw blurRad="50800" dist="12700" dir="5400000" algn="ctr" rotWithShape="0">
              <a:srgbClr val="000000">
                <a:alpha val="43137"/>
              </a:srgbClr>
            </a:outerShdw>
            <a:softEdge rad="0"/>
          </a:effectLst>
        </p:spPr>
      </p:pic>
      <p:pic>
        <p:nvPicPr>
          <p:cNvPr id="8" name="Picture 6"/>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rot="21338089">
            <a:off x="555002" y="3077415"/>
            <a:ext cx="1676400" cy="1447800"/>
          </a:xfrm>
          <a:prstGeom prst="rect">
            <a:avLst/>
          </a:prstGeom>
        </p:spPr>
      </p:pic>
      <p:pic>
        <p:nvPicPr>
          <p:cNvPr id="9" name="Picture 7"/>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4334522" y="2561771"/>
            <a:ext cx="1905000" cy="1447800"/>
          </a:xfrm>
          <a:prstGeom prst="rect">
            <a:avLst/>
          </a:prstGeom>
        </p:spPr>
      </p:pic>
      <p:pic>
        <p:nvPicPr>
          <p:cNvPr id="10" name="Picture 8"/>
          <p:cNvPicPr>
            <a:picLocks noChangeAspect="1" noChangeArrowheads="1"/>
          </p:cNvPicPr>
          <p:nvPr/>
        </p:nvPicPr>
        <p:blipFill>
          <a:blip r:embed="rId11" cstate="email">
            <a:extLst>
              <a:ext uri="{28A0092B-C50C-407E-A947-70E740481C1C}">
                <a14:useLocalDpi xmlns:a14="http://schemas.microsoft.com/office/drawing/2010/main" xmlns=""/>
              </a:ext>
            </a:extLst>
          </a:blip>
          <a:srcRect l="20833" t="32222" r="53334" b="37778"/>
          <a:stretch>
            <a:fillRect/>
          </a:stretch>
        </p:blipFill>
        <p:spPr bwMode="auto">
          <a:xfrm>
            <a:off x="1896122" y="1867093"/>
            <a:ext cx="2362200" cy="2057400"/>
          </a:xfrm>
          <a:prstGeom prst="rect">
            <a:avLst/>
          </a:prstGeom>
        </p:spPr>
      </p:pic>
      <p:pic>
        <p:nvPicPr>
          <p:cNvPr id="11" name="Picture 9"/>
          <p:cNvPicPr>
            <a:picLocks noChangeAspect="1" noChangeArrowheads="1"/>
          </p:cNvPicPr>
          <p:nvPr/>
        </p:nvPicPr>
        <p:blipFill>
          <a:blip r:embed="rId12" cstate="email">
            <a:extLst>
              <a:ext uri="{28A0092B-C50C-407E-A947-70E740481C1C}">
                <a14:useLocalDpi xmlns:a14="http://schemas.microsoft.com/office/drawing/2010/main" xmlns=""/>
              </a:ext>
            </a:extLst>
          </a:blip>
          <a:srcRect/>
          <a:stretch>
            <a:fillRect/>
          </a:stretch>
        </p:blipFill>
        <p:spPr bwMode="auto">
          <a:xfrm>
            <a:off x="6581842" y="3421741"/>
            <a:ext cx="1676400" cy="1143000"/>
          </a:xfrm>
          <a:prstGeom prst="rect">
            <a:avLst/>
          </a:prstGeom>
        </p:spPr>
      </p:pic>
      <p:pic>
        <p:nvPicPr>
          <p:cNvPr id="12" name="Picture 10"/>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4410781" y="582789"/>
            <a:ext cx="2182988" cy="2434872"/>
          </a:xfrm>
          <a:prstGeom prst="rect">
            <a:avLst/>
          </a:prstGeom>
        </p:spPr>
      </p:pic>
      <p:pic>
        <p:nvPicPr>
          <p:cNvPr id="13" name="Picture 11"/>
          <p:cNvPicPr>
            <a:picLocks noChangeAspect="1" noChangeArrowheads="1"/>
          </p:cNvPicPr>
          <p:nvPr/>
        </p:nvPicPr>
        <p:blipFill>
          <a:blip r:embed="rId14" cstate="email">
            <a:extLst>
              <a:ext uri="{28A0092B-C50C-407E-A947-70E740481C1C}">
                <a14:useLocalDpi xmlns:a14="http://schemas.microsoft.com/office/drawing/2010/main" xmlns=""/>
              </a:ext>
            </a:extLst>
          </a:blip>
          <a:srcRect/>
          <a:stretch>
            <a:fillRect/>
          </a:stretch>
        </p:blipFill>
        <p:spPr bwMode="auto">
          <a:xfrm>
            <a:off x="161925" y="1055864"/>
            <a:ext cx="2266950" cy="2434872"/>
          </a:xfrm>
          <a:prstGeom prst="rect">
            <a:avLst/>
          </a:prstGeom>
        </p:spPr>
      </p:pic>
      <p:pic>
        <p:nvPicPr>
          <p:cNvPr id="14" name="Picture 12"/>
          <p:cNvPicPr>
            <a:picLocks noChangeAspect="1" noChangeArrowheads="1"/>
          </p:cNvPicPr>
          <p:nvPr/>
        </p:nvPicPr>
        <p:blipFill>
          <a:blip r:embed="rId15" cstate="email">
            <a:extLst>
              <a:ext uri="{28A0092B-C50C-407E-A947-70E740481C1C}">
                <a14:useLocalDpi xmlns:a14="http://schemas.microsoft.com/office/drawing/2010/main" xmlns=""/>
              </a:ext>
            </a:extLst>
          </a:blip>
          <a:srcRect/>
          <a:stretch>
            <a:fillRect/>
          </a:stretch>
        </p:blipFill>
        <p:spPr bwMode="auto">
          <a:xfrm>
            <a:off x="6486525" y="1033286"/>
            <a:ext cx="3022600" cy="2854678"/>
          </a:xfrm>
          <a:prstGeom prst="rect">
            <a:avLst/>
          </a:prstGeom>
        </p:spPr>
      </p:pic>
      <p:pic>
        <p:nvPicPr>
          <p:cNvPr id="15" name="Picture 14"/>
          <p:cNvPicPr>
            <a:picLocks noChangeAspect="1" noChangeArrowheads="1"/>
          </p:cNvPicPr>
          <p:nvPr/>
        </p:nvPicPr>
        <p:blipFill>
          <a:blip r:embed="rId16" cstate="email">
            <a:extLst>
              <a:ext uri="{28A0092B-C50C-407E-A947-70E740481C1C}">
                <a14:useLocalDpi xmlns:a14="http://schemas.microsoft.com/office/drawing/2010/main" xmlns=""/>
              </a:ext>
            </a:extLst>
          </a:blip>
          <a:srcRect/>
          <a:stretch>
            <a:fillRect/>
          </a:stretch>
        </p:blipFill>
        <p:spPr bwMode="auto">
          <a:xfrm>
            <a:off x="1686631" y="0"/>
            <a:ext cx="2938638" cy="2770716"/>
          </a:xfrm>
          <a:prstGeom prst="rect">
            <a:avLst/>
          </a:prstGeom>
        </p:spPr>
      </p:pic>
      <p:grpSp>
        <p:nvGrpSpPr>
          <p:cNvPr id="16" name="Group 14"/>
          <p:cNvGrpSpPr>
            <a:grpSpLocks/>
          </p:cNvGrpSpPr>
          <p:nvPr/>
        </p:nvGrpSpPr>
        <p:grpSpPr bwMode="auto">
          <a:xfrm>
            <a:off x="868680" y="1731108"/>
            <a:ext cx="1112520" cy="855784"/>
            <a:chOff x="576" y="1248"/>
            <a:chExt cx="624" cy="480"/>
          </a:xfrm>
        </p:grpSpPr>
        <p:sp>
          <p:nvSpPr>
            <p:cNvPr id="17" name="Oval 15"/>
            <p:cNvSpPr>
              <a:spLocks noChangeArrowheads="1"/>
            </p:cNvSpPr>
            <p:nvPr/>
          </p:nvSpPr>
          <p:spPr bwMode="auto">
            <a:xfrm>
              <a:off x="576" y="1248"/>
              <a:ext cx="480" cy="480"/>
            </a:xfrm>
            <a:prstGeom prst="ellipse">
              <a:avLst/>
            </a:prstGeom>
            <a:solidFill>
              <a:schemeClr val="bg1"/>
            </a:solidFill>
          </p:spPr>
          <p:txBody>
            <a:bodyPr wrap="none" anchor="ctr"/>
            <a:lstStyle/>
            <a:p>
              <a:pPr fontAlgn="base">
                <a:spcBef>
                  <a:spcPct val="0"/>
                </a:spcBef>
                <a:spcAft>
                  <a:spcPct val="0"/>
                </a:spcAft>
              </a:pPr>
              <a:endParaRPr lang="en-US" baseline="-25000" smtClean="0">
                <a:solidFill>
                  <a:srgbClr val="08CFED"/>
                </a:solidFill>
              </a:endParaRPr>
            </a:p>
          </p:txBody>
        </p:sp>
        <p:pic>
          <p:nvPicPr>
            <p:cNvPr id="18" name="Picture 16"/>
            <p:cNvPicPr>
              <a:picLocks noChangeAspect="1" noChangeArrowheads="1"/>
            </p:cNvPicPr>
            <p:nvPr/>
          </p:nvPicPr>
          <p:blipFill>
            <a:blip r:embed="rId17" cstate="email">
              <a:duotone>
                <a:prstClr val="black"/>
                <a:schemeClr val="accent6">
                  <a:tint val="45000"/>
                  <a:satMod val="400000"/>
                </a:schemeClr>
              </a:duotone>
              <a:extLst>
                <a:ext uri="{28A0092B-C50C-407E-A947-70E740481C1C}">
                  <a14:useLocalDpi xmlns:a14="http://schemas.microsoft.com/office/drawing/2010/main" xmlns=""/>
                </a:ext>
              </a:extLst>
            </a:blip>
            <a:srcRect/>
            <a:stretch>
              <a:fillRect/>
            </a:stretch>
          </p:blipFill>
          <p:spPr bwMode="auto">
            <a:xfrm>
              <a:off x="576" y="1248"/>
              <a:ext cx="624" cy="480"/>
            </a:xfrm>
            <a:prstGeom prst="rect">
              <a:avLst/>
            </a:prstGeom>
            <a:noFill/>
            <a:extLst>
              <a:ext uri="{53640926-AAD7-44D8-BBD7-CCE9431645EC}">
                <a14:shadowObscured xmlns:a14="http://schemas.microsoft.com/office/drawing/2010/main" xmlns="" val="1"/>
              </a:ext>
            </a:extLst>
          </p:spPr>
        </p:pic>
      </p:grpSp>
      <p:grpSp>
        <p:nvGrpSpPr>
          <p:cNvPr id="19" name="Group 17"/>
          <p:cNvGrpSpPr>
            <a:grpSpLocks/>
          </p:cNvGrpSpPr>
          <p:nvPr/>
        </p:nvGrpSpPr>
        <p:grpSpPr bwMode="auto">
          <a:xfrm>
            <a:off x="2611316" y="444500"/>
            <a:ext cx="1406768" cy="1143000"/>
            <a:chOff x="1776" y="576"/>
            <a:chExt cx="768" cy="624"/>
          </a:xfrm>
        </p:grpSpPr>
        <p:sp>
          <p:nvSpPr>
            <p:cNvPr id="20" name="Oval 18"/>
            <p:cNvSpPr>
              <a:spLocks noChangeArrowheads="1"/>
            </p:cNvSpPr>
            <p:nvPr/>
          </p:nvSpPr>
          <p:spPr bwMode="auto">
            <a:xfrm>
              <a:off x="1776" y="576"/>
              <a:ext cx="768" cy="624"/>
            </a:xfrm>
            <a:prstGeom prst="ellipse">
              <a:avLst/>
            </a:prstGeom>
            <a:solidFill>
              <a:schemeClr val="bg1"/>
            </a:solidFill>
          </p:spPr>
          <p:txBody>
            <a:bodyPr wrap="none" anchor="ctr"/>
            <a:lstStyle/>
            <a:p>
              <a:pPr fontAlgn="base">
                <a:spcBef>
                  <a:spcPct val="0"/>
                </a:spcBef>
                <a:spcAft>
                  <a:spcPct val="0"/>
                </a:spcAft>
              </a:pPr>
              <a:endParaRPr lang="en-US" baseline="-25000" smtClean="0">
                <a:solidFill>
                  <a:srgbClr val="08CFED"/>
                </a:solidFill>
              </a:endParaRPr>
            </a:p>
          </p:txBody>
        </p:sp>
        <p:pic>
          <p:nvPicPr>
            <p:cNvPr id="21" name="Picture 19"/>
            <p:cNvPicPr>
              <a:picLocks noChangeAspect="1" noChangeArrowheads="1"/>
            </p:cNvPicPr>
            <p:nvPr/>
          </p:nvPicPr>
          <p:blipFill>
            <a:blip r:embed="rId18" cstate="email">
              <a:duotone>
                <a:prstClr val="black"/>
                <a:schemeClr val="accent6">
                  <a:tint val="45000"/>
                  <a:satMod val="400000"/>
                </a:schemeClr>
              </a:duotone>
              <a:extLst>
                <a:ext uri="{28A0092B-C50C-407E-A947-70E740481C1C}">
                  <a14:useLocalDpi xmlns:a14="http://schemas.microsoft.com/office/drawing/2010/main" xmlns=""/>
                </a:ext>
              </a:extLst>
            </a:blip>
            <a:srcRect/>
            <a:stretch>
              <a:fillRect/>
            </a:stretch>
          </p:blipFill>
          <p:spPr bwMode="auto">
            <a:xfrm>
              <a:off x="1872" y="672"/>
              <a:ext cx="624" cy="480"/>
            </a:xfrm>
            <a:prstGeom prst="rect">
              <a:avLst/>
            </a:prstGeom>
            <a:extLst>
              <a:ext uri="{53640926-AAD7-44D8-BBD7-CCE9431645EC}">
                <a14:shadowObscured xmlns:a14="http://schemas.microsoft.com/office/drawing/2010/main" xmlns="" val="1"/>
              </a:ext>
            </a:extLst>
          </p:spPr>
        </p:pic>
      </p:grpSp>
      <p:grpSp>
        <p:nvGrpSpPr>
          <p:cNvPr id="22" name="Group 20"/>
          <p:cNvGrpSpPr>
            <a:grpSpLocks/>
          </p:cNvGrpSpPr>
          <p:nvPr/>
        </p:nvGrpSpPr>
        <p:grpSpPr bwMode="auto">
          <a:xfrm>
            <a:off x="7101254" y="1659731"/>
            <a:ext cx="1369646" cy="1112838"/>
            <a:chOff x="1776" y="576"/>
            <a:chExt cx="768" cy="624"/>
          </a:xfrm>
        </p:grpSpPr>
        <p:sp>
          <p:nvSpPr>
            <p:cNvPr id="23" name="Oval 21"/>
            <p:cNvSpPr>
              <a:spLocks noChangeArrowheads="1"/>
            </p:cNvSpPr>
            <p:nvPr/>
          </p:nvSpPr>
          <p:spPr bwMode="auto">
            <a:xfrm>
              <a:off x="1776" y="576"/>
              <a:ext cx="768" cy="624"/>
            </a:xfrm>
            <a:prstGeom prst="ellipse">
              <a:avLst/>
            </a:prstGeom>
            <a:solidFill>
              <a:schemeClr val="bg1"/>
            </a:solidFill>
          </p:spPr>
          <p:txBody>
            <a:bodyPr wrap="none" anchor="ctr"/>
            <a:lstStyle/>
            <a:p>
              <a:pPr fontAlgn="base">
                <a:spcBef>
                  <a:spcPct val="0"/>
                </a:spcBef>
                <a:spcAft>
                  <a:spcPct val="0"/>
                </a:spcAft>
              </a:pPr>
              <a:endParaRPr lang="en-US" baseline="-25000" smtClean="0">
                <a:solidFill>
                  <a:srgbClr val="08CFED"/>
                </a:solidFill>
              </a:endParaRPr>
            </a:p>
          </p:txBody>
        </p:sp>
        <p:pic>
          <p:nvPicPr>
            <p:cNvPr id="24" name="Picture 22"/>
            <p:cNvPicPr>
              <a:picLocks noChangeAspect="1" noChangeArrowheads="1"/>
            </p:cNvPicPr>
            <p:nvPr/>
          </p:nvPicPr>
          <p:blipFill>
            <a:blip r:embed="rId19" cstate="email">
              <a:duotone>
                <a:prstClr val="black"/>
                <a:schemeClr val="accent6">
                  <a:tint val="45000"/>
                  <a:satMod val="400000"/>
                </a:schemeClr>
              </a:duotone>
              <a:extLst>
                <a:ext uri="{28A0092B-C50C-407E-A947-70E740481C1C}">
                  <a14:useLocalDpi xmlns:a14="http://schemas.microsoft.com/office/drawing/2010/main" xmlns=""/>
                </a:ext>
              </a:extLst>
            </a:blip>
            <a:srcRect/>
            <a:stretch>
              <a:fillRect/>
            </a:stretch>
          </p:blipFill>
          <p:spPr bwMode="auto">
            <a:xfrm>
              <a:off x="1872" y="672"/>
              <a:ext cx="624" cy="480"/>
            </a:xfrm>
            <a:prstGeom prst="rect">
              <a:avLst/>
            </a:prstGeom>
            <a:extLst>
              <a:ext uri="{53640926-AAD7-44D8-BBD7-CCE9431645EC}">
                <a14:shadowObscured xmlns:a14="http://schemas.microsoft.com/office/drawing/2010/main" xmlns="" val="1"/>
              </a:ext>
            </a:extLst>
          </p:spPr>
        </p:pic>
      </p:grpSp>
      <p:grpSp>
        <p:nvGrpSpPr>
          <p:cNvPr id="25" name="Group 23"/>
          <p:cNvGrpSpPr>
            <a:grpSpLocks/>
          </p:cNvGrpSpPr>
          <p:nvPr/>
        </p:nvGrpSpPr>
        <p:grpSpPr bwMode="auto">
          <a:xfrm>
            <a:off x="5034492" y="1041400"/>
            <a:ext cx="1239308" cy="1062265"/>
            <a:chOff x="3168" y="864"/>
            <a:chExt cx="672" cy="576"/>
          </a:xfrm>
        </p:grpSpPr>
        <p:sp>
          <p:nvSpPr>
            <p:cNvPr id="26" name="Oval 24"/>
            <p:cNvSpPr>
              <a:spLocks noChangeArrowheads="1"/>
            </p:cNvSpPr>
            <p:nvPr/>
          </p:nvSpPr>
          <p:spPr bwMode="auto">
            <a:xfrm>
              <a:off x="3168" y="864"/>
              <a:ext cx="672" cy="576"/>
            </a:xfrm>
            <a:prstGeom prst="ellipse">
              <a:avLst/>
            </a:prstGeom>
            <a:solidFill>
              <a:schemeClr val="bg1"/>
            </a:solidFill>
          </p:spPr>
          <p:txBody>
            <a:bodyPr wrap="none" anchor="ctr"/>
            <a:lstStyle/>
            <a:p>
              <a:pPr fontAlgn="base">
                <a:spcBef>
                  <a:spcPct val="0"/>
                </a:spcBef>
                <a:spcAft>
                  <a:spcPct val="0"/>
                </a:spcAft>
              </a:pPr>
              <a:endParaRPr lang="en-US" baseline="-25000" smtClean="0">
                <a:solidFill>
                  <a:srgbClr val="08CFED"/>
                </a:solidFill>
              </a:endParaRPr>
            </a:p>
          </p:txBody>
        </p:sp>
        <p:pic>
          <p:nvPicPr>
            <p:cNvPr id="27" name="Picture 25"/>
            <p:cNvPicPr>
              <a:picLocks noChangeAspect="1" noChangeArrowheads="1"/>
            </p:cNvPicPr>
            <p:nvPr/>
          </p:nvPicPr>
          <p:blipFill>
            <a:blip r:embed="rId20" cstate="email">
              <a:duotone>
                <a:prstClr val="black"/>
                <a:schemeClr val="accent6">
                  <a:tint val="45000"/>
                  <a:satMod val="400000"/>
                </a:schemeClr>
              </a:duotone>
              <a:extLst>
                <a:ext uri="{28A0092B-C50C-407E-A947-70E740481C1C}">
                  <a14:useLocalDpi xmlns:a14="http://schemas.microsoft.com/office/drawing/2010/main" xmlns=""/>
                </a:ext>
              </a:extLst>
            </a:blip>
            <a:srcRect/>
            <a:stretch>
              <a:fillRect/>
            </a:stretch>
          </p:blipFill>
          <p:spPr bwMode="auto">
            <a:xfrm>
              <a:off x="3216" y="960"/>
              <a:ext cx="624" cy="480"/>
            </a:xfrm>
            <a:prstGeom prst="rect">
              <a:avLst/>
            </a:prstGeom>
            <a:extLst>
              <a:ext uri="{53640926-AAD7-44D8-BBD7-CCE9431645EC}">
                <a14:shadowObscured xmlns:a14="http://schemas.microsoft.com/office/drawing/2010/main" xmlns="" val="1"/>
              </a:ext>
            </a:extLst>
          </p:spPr>
        </p:pic>
      </p:grpSp>
      <p:pic>
        <p:nvPicPr>
          <p:cNvPr id="28" name="20-24_Your Audience Deserves.mp3">
            <a:hlinkClick r:id="" action="ppaction://media"/>
          </p:cNvPr>
          <p:cNvPicPr>
            <a:picLocks noChangeAspect="1"/>
          </p:cNvPicPr>
          <p:nvPr>
            <a:audioFile r:link="rId1"/>
            <p:extLst>
              <p:ext uri="{DAA4B4D4-6D71-4841-9C94-3DE7FCFB9230}">
                <p14:media xmlns:p14="http://schemas.microsoft.com/office/powerpoint/2010/main" xmlns="" r:embed="rId21"/>
              </p:ext>
            </p:extLst>
          </p:nvPr>
        </p:nvPicPr>
        <p:blipFill>
          <a:blip r:embed="rId22"/>
          <a:stretch>
            <a:fillRect/>
          </a:stretch>
        </p:blipFill>
        <p:spPr>
          <a:xfrm>
            <a:off x="8839200" y="7188200"/>
            <a:ext cx="304800" cy="304800"/>
          </a:xfrm>
          <a:prstGeom prst="rect">
            <a:avLst/>
          </a:prstGeom>
        </p:spPr>
      </p:pic>
    </p:spTree>
  </p:cSld>
  <p:clrMapOvr>
    <a:masterClrMapping/>
  </p:clrMapOvr>
  <p:transition spd="slow" advClick="0" advTm="6900">
    <p:fad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2" presetClass="entr" presetSubtype="4" accel="20000" fill="hold" nodeType="withEffect" p14:presetBounceEnd="82667">
                                      <p:stCondLst>
                                        <p:cond delay="0"/>
                                      </p:stCondLst>
                                      <p:childTnLst>
                                        <p:set>
                                          <p:cBhvr>
                                            <p:cTn id="8" dur="1" fill="hold">
                                              <p:stCondLst>
                                                <p:cond delay="0"/>
                                              </p:stCondLst>
                                            </p:cTn>
                                            <p:tgtEl>
                                              <p:spTgt spid="52229"/>
                                            </p:tgtEl>
                                            <p:attrNameLst>
                                              <p:attrName>style.visibility</p:attrName>
                                            </p:attrNameLst>
                                          </p:cBhvr>
                                          <p:to>
                                            <p:strVal val="visible"/>
                                          </p:to>
                                        </p:set>
                                        <p:anim calcmode="lin" valueType="num" p14:bounceEnd="82667">
                                          <p:cBhvr additive="base">
                                            <p:cTn id="9" dur="750" fill="hold"/>
                                            <p:tgtEl>
                                              <p:spTgt spid="52229"/>
                                            </p:tgtEl>
                                            <p:attrNameLst>
                                              <p:attrName>ppt_x</p:attrName>
                                            </p:attrNameLst>
                                          </p:cBhvr>
                                          <p:tavLst>
                                            <p:tav tm="0">
                                              <p:val>
                                                <p:strVal val="#ppt_x"/>
                                              </p:val>
                                            </p:tav>
                                            <p:tav tm="100000">
                                              <p:val>
                                                <p:strVal val="#ppt_x"/>
                                              </p:val>
                                            </p:tav>
                                          </p:tavLst>
                                        </p:anim>
                                        <p:anim calcmode="lin" valueType="num" p14:bounceEnd="82667">
                                          <p:cBhvr additive="base">
                                            <p:cTn id="10" dur="750" fill="hold"/>
                                            <p:tgtEl>
                                              <p:spTgt spid="52229"/>
                                            </p:tgtEl>
                                            <p:attrNameLst>
                                              <p:attrName>ppt_y</p:attrName>
                                            </p:attrNameLst>
                                          </p:cBhvr>
                                          <p:tavLst>
                                            <p:tav tm="0">
                                              <p:val>
                                                <p:strVal val="1+#ppt_h/2"/>
                                              </p:val>
                                            </p:tav>
                                            <p:tav tm="100000">
                                              <p:val>
                                                <p:strVal val="#ppt_y"/>
                                              </p:val>
                                            </p:tav>
                                          </p:tavLst>
                                        </p:anim>
                                      </p:childTnLst>
                                    </p:cTn>
                                  </p:par>
                                  <p:par>
                                    <p:cTn id="11" presetID="2" presetClass="entr" presetSubtype="4" accel="20000" fill="hold" nodeType="withEffect" p14:presetBounceEnd="82667">
                                      <p:stCondLst>
                                        <p:cond delay="200"/>
                                      </p:stCondLst>
                                      <p:childTnLst>
                                        <p:set>
                                          <p:cBhvr>
                                            <p:cTn id="12" dur="1" fill="hold">
                                              <p:stCondLst>
                                                <p:cond delay="0"/>
                                              </p:stCondLst>
                                            </p:cTn>
                                            <p:tgtEl>
                                              <p:spTgt spid="52228"/>
                                            </p:tgtEl>
                                            <p:attrNameLst>
                                              <p:attrName>style.visibility</p:attrName>
                                            </p:attrNameLst>
                                          </p:cBhvr>
                                          <p:to>
                                            <p:strVal val="visible"/>
                                          </p:to>
                                        </p:set>
                                        <p:anim calcmode="lin" valueType="num" p14:bounceEnd="82667">
                                          <p:cBhvr additive="base">
                                            <p:cTn id="13" dur="750" fill="hold"/>
                                            <p:tgtEl>
                                              <p:spTgt spid="52228"/>
                                            </p:tgtEl>
                                            <p:attrNameLst>
                                              <p:attrName>ppt_x</p:attrName>
                                            </p:attrNameLst>
                                          </p:cBhvr>
                                          <p:tavLst>
                                            <p:tav tm="0">
                                              <p:val>
                                                <p:strVal val="#ppt_x"/>
                                              </p:val>
                                            </p:tav>
                                            <p:tav tm="100000">
                                              <p:val>
                                                <p:strVal val="#ppt_x"/>
                                              </p:val>
                                            </p:tav>
                                          </p:tavLst>
                                        </p:anim>
                                        <p:anim calcmode="lin" valueType="num" p14:bounceEnd="82667">
                                          <p:cBhvr additive="base">
                                            <p:cTn id="14" dur="750" fill="hold"/>
                                            <p:tgtEl>
                                              <p:spTgt spid="52228"/>
                                            </p:tgtEl>
                                            <p:attrNameLst>
                                              <p:attrName>ppt_y</p:attrName>
                                            </p:attrNameLst>
                                          </p:cBhvr>
                                          <p:tavLst>
                                            <p:tav tm="0">
                                              <p:val>
                                                <p:strVal val="1+#ppt_h/2"/>
                                              </p:val>
                                            </p:tav>
                                            <p:tav tm="100000">
                                              <p:val>
                                                <p:strVal val="#ppt_y"/>
                                              </p:val>
                                            </p:tav>
                                          </p:tavLst>
                                        </p:anim>
                                      </p:childTnLst>
                                    </p:cTn>
                                  </p:par>
                                  <p:par>
                                    <p:cTn id="15" presetID="2" presetClass="entr" presetSubtype="4" accel="20000" fill="hold" nodeType="withEffect" p14:presetBounceEnd="82667">
                                      <p:stCondLst>
                                        <p:cond delay="400"/>
                                      </p:stCondLst>
                                      <p:childTnLst>
                                        <p:set>
                                          <p:cBhvr>
                                            <p:cTn id="16" dur="1" fill="hold">
                                              <p:stCondLst>
                                                <p:cond delay="0"/>
                                              </p:stCondLst>
                                            </p:cTn>
                                            <p:tgtEl>
                                              <p:spTgt spid="52230"/>
                                            </p:tgtEl>
                                            <p:attrNameLst>
                                              <p:attrName>style.visibility</p:attrName>
                                            </p:attrNameLst>
                                          </p:cBhvr>
                                          <p:to>
                                            <p:strVal val="visible"/>
                                          </p:to>
                                        </p:set>
                                        <p:anim calcmode="lin" valueType="num" p14:bounceEnd="82667">
                                          <p:cBhvr additive="base">
                                            <p:cTn id="17" dur="750" fill="hold"/>
                                            <p:tgtEl>
                                              <p:spTgt spid="52230"/>
                                            </p:tgtEl>
                                            <p:attrNameLst>
                                              <p:attrName>ppt_x</p:attrName>
                                            </p:attrNameLst>
                                          </p:cBhvr>
                                          <p:tavLst>
                                            <p:tav tm="0">
                                              <p:val>
                                                <p:strVal val="#ppt_x"/>
                                              </p:val>
                                            </p:tav>
                                            <p:tav tm="100000">
                                              <p:val>
                                                <p:strVal val="#ppt_x"/>
                                              </p:val>
                                            </p:tav>
                                          </p:tavLst>
                                        </p:anim>
                                        <p:anim calcmode="lin" valueType="num" p14:bounceEnd="82667">
                                          <p:cBhvr additive="base">
                                            <p:cTn id="18" dur="750" fill="hold"/>
                                            <p:tgtEl>
                                              <p:spTgt spid="52230"/>
                                            </p:tgtEl>
                                            <p:attrNameLst>
                                              <p:attrName>ppt_y</p:attrName>
                                            </p:attrNameLst>
                                          </p:cBhvr>
                                          <p:tavLst>
                                            <p:tav tm="0">
                                              <p:val>
                                                <p:strVal val="1+#ppt_h/2"/>
                                              </p:val>
                                            </p:tav>
                                            <p:tav tm="100000">
                                              <p:val>
                                                <p:strVal val="#ppt_y"/>
                                              </p:val>
                                            </p:tav>
                                          </p:tavLst>
                                        </p:anim>
                                      </p:childTnLst>
                                    </p:cTn>
                                  </p:par>
                                  <p:par>
                                    <p:cTn id="19" presetID="2" presetClass="entr" presetSubtype="4" accel="20000" fill="hold" nodeType="withEffect" p14:presetBounceEnd="82667">
                                      <p:stCondLst>
                                        <p:cond delay="600"/>
                                      </p:stCondLst>
                                      <p:childTnLst>
                                        <p:set>
                                          <p:cBhvr>
                                            <p:cTn id="20" dur="1" fill="hold">
                                              <p:stCondLst>
                                                <p:cond delay="0"/>
                                              </p:stCondLst>
                                            </p:cTn>
                                            <p:tgtEl>
                                              <p:spTgt spid="52231"/>
                                            </p:tgtEl>
                                            <p:attrNameLst>
                                              <p:attrName>style.visibility</p:attrName>
                                            </p:attrNameLst>
                                          </p:cBhvr>
                                          <p:to>
                                            <p:strVal val="visible"/>
                                          </p:to>
                                        </p:set>
                                        <p:anim calcmode="lin" valueType="num" p14:bounceEnd="82667">
                                          <p:cBhvr additive="base">
                                            <p:cTn id="21" dur="750" fill="hold"/>
                                            <p:tgtEl>
                                              <p:spTgt spid="52231"/>
                                            </p:tgtEl>
                                            <p:attrNameLst>
                                              <p:attrName>ppt_x</p:attrName>
                                            </p:attrNameLst>
                                          </p:cBhvr>
                                          <p:tavLst>
                                            <p:tav tm="0">
                                              <p:val>
                                                <p:strVal val="#ppt_x"/>
                                              </p:val>
                                            </p:tav>
                                            <p:tav tm="100000">
                                              <p:val>
                                                <p:strVal val="#ppt_x"/>
                                              </p:val>
                                            </p:tav>
                                          </p:tavLst>
                                        </p:anim>
                                        <p:anim calcmode="lin" valueType="num" p14:bounceEnd="82667">
                                          <p:cBhvr additive="base">
                                            <p:cTn id="22" dur="750" fill="hold"/>
                                            <p:tgtEl>
                                              <p:spTgt spid="52231"/>
                                            </p:tgtEl>
                                            <p:attrNameLst>
                                              <p:attrName>ppt_y</p:attrName>
                                            </p:attrNameLst>
                                          </p:cBhvr>
                                          <p:tavLst>
                                            <p:tav tm="0">
                                              <p:val>
                                                <p:strVal val="1+#ppt_h/2"/>
                                              </p:val>
                                            </p:tav>
                                            <p:tav tm="100000">
                                              <p:val>
                                                <p:strVal val="#ppt_y"/>
                                              </p:val>
                                            </p:tav>
                                          </p:tavLst>
                                        </p:anim>
                                      </p:childTnLst>
                                    </p:cTn>
                                  </p:par>
                                </p:childTnLst>
                              </p:cTn>
                            </p:par>
                            <p:par>
                              <p:cTn id="23" fill="hold">
                                <p:stCondLst>
                                  <p:cond delay="1350"/>
                                </p:stCondLst>
                                <p:childTnLst>
                                  <p:par>
                                    <p:cTn id="24" presetID="2" presetClass="entr" presetSubtype="1" fill="hold" nodeType="afterEffect" p14:presetBounceEnd="70000">
                                      <p:stCondLst>
                                        <p:cond delay="450"/>
                                      </p:stCondLst>
                                      <p:childTnLst>
                                        <p:set>
                                          <p:cBhvr>
                                            <p:cTn id="25" dur="1" fill="hold">
                                              <p:stCondLst>
                                                <p:cond delay="0"/>
                                              </p:stCondLst>
                                            </p:cTn>
                                            <p:tgtEl>
                                              <p:spTgt spid="10"/>
                                            </p:tgtEl>
                                            <p:attrNameLst>
                                              <p:attrName>style.visibility</p:attrName>
                                            </p:attrNameLst>
                                          </p:cBhvr>
                                          <p:to>
                                            <p:strVal val="visible"/>
                                          </p:to>
                                        </p:set>
                                        <p:anim calcmode="lin" valueType="num" p14:bounceEnd="70000">
                                          <p:cBhvr additive="base">
                                            <p:cTn id="26" dur="4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27" dur="4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70000">
                                      <p:stCondLst>
                                        <p:cond delay="650"/>
                                      </p:stCondLst>
                                      <p:childTnLst>
                                        <p:set>
                                          <p:cBhvr>
                                            <p:cTn id="29" dur="1" fill="hold">
                                              <p:stCondLst>
                                                <p:cond delay="0"/>
                                              </p:stCondLst>
                                            </p:cTn>
                                            <p:tgtEl>
                                              <p:spTgt spid="9"/>
                                            </p:tgtEl>
                                            <p:attrNameLst>
                                              <p:attrName>style.visibility</p:attrName>
                                            </p:attrNameLst>
                                          </p:cBhvr>
                                          <p:to>
                                            <p:strVal val="visible"/>
                                          </p:to>
                                        </p:set>
                                        <p:anim calcmode="lin" valueType="num" p14:bounceEnd="70000">
                                          <p:cBhvr additive="base">
                                            <p:cTn id="30" dur="4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31" dur="4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14:presetBounceEnd="70000">
                                      <p:stCondLst>
                                        <p:cond delay="850"/>
                                      </p:stCondLst>
                                      <p:childTnLst>
                                        <p:set>
                                          <p:cBhvr>
                                            <p:cTn id="33" dur="1" fill="hold">
                                              <p:stCondLst>
                                                <p:cond delay="0"/>
                                              </p:stCondLst>
                                            </p:cTn>
                                            <p:tgtEl>
                                              <p:spTgt spid="8"/>
                                            </p:tgtEl>
                                            <p:attrNameLst>
                                              <p:attrName>style.visibility</p:attrName>
                                            </p:attrNameLst>
                                          </p:cBhvr>
                                          <p:to>
                                            <p:strVal val="visible"/>
                                          </p:to>
                                        </p:set>
                                        <p:anim calcmode="lin" valueType="num" p14:bounceEnd="70000">
                                          <p:cBhvr additive="base">
                                            <p:cTn id="34" dur="4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35" dur="400" fill="hold"/>
                                            <p:tgtEl>
                                              <p:spTgt spid="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70000">
                                      <p:stCondLst>
                                        <p:cond delay="1050"/>
                                      </p:stCondLst>
                                      <p:childTnLst>
                                        <p:set>
                                          <p:cBhvr>
                                            <p:cTn id="37" dur="1" fill="hold">
                                              <p:stCondLst>
                                                <p:cond delay="0"/>
                                              </p:stCondLst>
                                            </p:cTn>
                                            <p:tgtEl>
                                              <p:spTgt spid="11"/>
                                            </p:tgtEl>
                                            <p:attrNameLst>
                                              <p:attrName>style.visibility</p:attrName>
                                            </p:attrNameLst>
                                          </p:cBhvr>
                                          <p:to>
                                            <p:strVal val="visible"/>
                                          </p:to>
                                        </p:set>
                                        <p:anim calcmode="lin" valueType="num" p14:bounceEnd="70000">
                                          <p:cBhvr additive="base">
                                            <p:cTn id="38" dur="4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39" dur="4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2800"/>
                                </p:stCondLst>
                                <p:childTnLst>
                                  <p:par>
                                    <p:cTn id="41" presetID="23" presetClass="entr" presetSubtype="16" fill="hold" nodeType="afterEffect">
                                      <p:stCondLst>
                                        <p:cond delay="4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 fill="hold"/>
                                            <p:tgtEl>
                                              <p:spTgt spid="13"/>
                                            </p:tgtEl>
                                            <p:attrNameLst>
                                              <p:attrName>ppt_w</p:attrName>
                                            </p:attrNameLst>
                                          </p:cBhvr>
                                          <p:tavLst>
                                            <p:tav tm="0">
                                              <p:val>
                                                <p:fltVal val="0"/>
                                              </p:val>
                                            </p:tav>
                                            <p:tav tm="100000">
                                              <p:val>
                                                <p:strVal val="#ppt_w"/>
                                              </p:val>
                                            </p:tav>
                                          </p:tavLst>
                                        </p:anim>
                                        <p:anim calcmode="lin" valueType="num">
                                          <p:cBhvr>
                                            <p:cTn id="44" dur="200" fill="hold"/>
                                            <p:tgtEl>
                                              <p:spTgt spid="13"/>
                                            </p:tgtEl>
                                            <p:attrNameLst>
                                              <p:attrName>ppt_h</p:attrName>
                                            </p:attrNameLst>
                                          </p:cBhvr>
                                          <p:tavLst>
                                            <p:tav tm="0">
                                              <p:val>
                                                <p:fltVal val="0"/>
                                              </p:val>
                                            </p:tav>
                                            <p:tav tm="100000">
                                              <p:val>
                                                <p:strVal val="#ppt_h"/>
                                              </p:val>
                                            </p:tav>
                                          </p:tavLst>
                                        </p:anim>
                                      </p:childTnLst>
                                    </p:cTn>
                                  </p:par>
                                </p:childTnLst>
                              </p:cTn>
                            </p:par>
                            <p:par>
                              <p:cTn id="45" fill="hold">
                                <p:stCondLst>
                                  <p:cond delay="3400"/>
                                </p:stCondLst>
                                <p:childTnLst>
                                  <p:par>
                                    <p:cTn id="46" presetID="6" presetClass="emph" presetSubtype="0" fill="hold" nodeType="afterEffect" p14:presetBounceEnd="30000">
                                      <p:stCondLst>
                                        <p:cond delay="0"/>
                                      </p:stCondLst>
                                      <p:childTnLst>
                                        <p:animScale p14:bounceEnd="30000">
                                          <p:cBhvr>
                                            <p:cTn id="47" dur="100" fill="hold"/>
                                            <p:tgtEl>
                                              <p:spTgt spid="13"/>
                                            </p:tgtEl>
                                          </p:cBhvr>
                                          <p:by x="95000" y="95000"/>
                                        </p:animScale>
                                      </p:childTnLst>
                                    </p:cTn>
                                  </p:par>
                                  <p:par>
                                    <p:cTn id="48" presetID="23" presetClass="entr" presetSubtype="16" fill="hold" nodeType="withEffect">
                                      <p:stCondLst>
                                        <p:cond delay="1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00" fill="hold"/>
                                            <p:tgtEl>
                                              <p:spTgt spid="15"/>
                                            </p:tgtEl>
                                            <p:attrNameLst>
                                              <p:attrName>ppt_w</p:attrName>
                                            </p:attrNameLst>
                                          </p:cBhvr>
                                          <p:tavLst>
                                            <p:tav tm="0">
                                              <p:val>
                                                <p:fltVal val="0"/>
                                              </p:val>
                                            </p:tav>
                                            <p:tav tm="100000">
                                              <p:val>
                                                <p:strVal val="#ppt_w"/>
                                              </p:val>
                                            </p:tav>
                                          </p:tavLst>
                                        </p:anim>
                                        <p:anim calcmode="lin" valueType="num">
                                          <p:cBhvr>
                                            <p:cTn id="51" dur="2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3700"/>
                                </p:stCondLst>
                                <p:childTnLst>
                                  <p:par>
                                    <p:cTn id="53" presetID="6" presetClass="emph" presetSubtype="0" fill="hold" nodeType="afterEffect" p14:presetBounceEnd="30000">
                                      <p:stCondLst>
                                        <p:cond delay="0"/>
                                      </p:stCondLst>
                                      <p:childTnLst>
                                        <p:animScale p14:bounceEnd="30000">
                                          <p:cBhvr>
                                            <p:cTn id="54" dur="100" fill="hold"/>
                                            <p:tgtEl>
                                              <p:spTgt spid="15"/>
                                            </p:tgtEl>
                                          </p:cBhvr>
                                          <p:by x="95000" y="95000"/>
                                        </p:animScale>
                                      </p:childTnLst>
                                    </p:cTn>
                                  </p:par>
                                  <p:par>
                                    <p:cTn id="55" presetID="23" presetClass="entr" presetSubtype="16" fill="hold" nodeType="withEffect">
                                      <p:stCondLst>
                                        <p:cond delay="1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00" fill="hold"/>
                                            <p:tgtEl>
                                              <p:spTgt spid="12"/>
                                            </p:tgtEl>
                                            <p:attrNameLst>
                                              <p:attrName>ppt_w</p:attrName>
                                            </p:attrNameLst>
                                          </p:cBhvr>
                                          <p:tavLst>
                                            <p:tav tm="0">
                                              <p:val>
                                                <p:fltVal val="0"/>
                                              </p:val>
                                            </p:tav>
                                            <p:tav tm="100000">
                                              <p:val>
                                                <p:strVal val="#ppt_w"/>
                                              </p:val>
                                            </p:tav>
                                          </p:tavLst>
                                        </p:anim>
                                        <p:anim calcmode="lin" valueType="num">
                                          <p:cBhvr>
                                            <p:cTn id="58" dur="200" fill="hold"/>
                                            <p:tgtEl>
                                              <p:spTgt spid="12"/>
                                            </p:tgtEl>
                                            <p:attrNameLst>
                                              <p:attrName>ppt_h</p:attrName>
                                            </p:attrNameLst>
                                          </p:cBhvr>
                                          <p:tavLst>
                                            <p:tav tm="0">
                                              <p:val>
                                                <p:fltVal val="0"/>
                                              </p:val>
                                            </p:tav>
                                            <p:tav tm="100000">
                                              <p:val>
                                                <p:strVal val="#ppt_h"/>
                                              </p:val>
                                            </p:tav>
                                          </p:tavLst>
                                        </p:anim>
                                      </p:childTnLst>
                                    </p:cTn>
                                  </p:par>
                                </p:childTnLst>
                              </p:cTn>
                            </p:par>
                            <p:par>
                              <p:cTn id="59" fill="hold">
                                <p:stCondLst>
                                  <p:cond delay="4000"/>
                                </p:stCondLst>
                                <p:childTnLst>
                                  <p:par>
                                    <p:cTn id="60" presetID="6" presetClass="emph" presetSubtype="0" fill="hold" nodeType="afterEffect" p14:presetBounceEnd="30000">
                                      <p:stCondLst>
                                        <p:cond delay="100"/>
                                      </p:stCondLst>
                                      <p:childTnLst>
                                        <p:animScale p14:bounceEnd="30000">
                                          <p:cBhvr>
                                            <p:cTn id="61" dur="100" fill="hold"/>
                                            <p:tgtEl>
                                              <p:spTgt spid="12"/>
                                            </p:tgtEl>
                                          </p:cBhvr>
                                          <p:by x="95000" y="95000"/>
                                        </p:animScale>
                                      </p:childTnLst>
                                    </p:cTn>
                                  </p:par>
                                  <p:par>
                                    <p:cTn id="62" presetID="23" presetClass="entr" presetSubtype="16" fill="hold"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00" fill="hold"/>
                                            <p:tgtEl>
                                              <p:spTgt spid="14"/>
                                            </p:tgtEl>
                                            <p:attrNameLst>
                                              <p:attrName>ppt_w</p:attrName>
                                            </p:attrNameLst>
                                          </p:cBhvr>
                                          <p:tavLst>
                                            <p:tav tm="0">
                                              <p:val>
                                                <p:fltVal val="0"/>
                                              </p:val>
                                            </p:tav>
                                            <p:tav tm="100000">
                                              <p:val>
                                                <p:strVal val="#ppt_w"/>
                                              </p:val>
                                            </p:tav>
                                          </p:tavLst>
                                        </p:anim>
                                        <p:anim calcmode="lin" valueType="num">
                                          <p:cBhvr>
                                            <p:cTn id="65" dur="200" fill="hold"/>
                                            <p:tgtEl>
                                              <p:spTgt spid="14"/>
                                            </p:tgtEl>
                                            <p:attrNameLst>
                                              <p:attrName>ppt_h</p:attrName>
                                            </p:attrNameLst>
                                          </p:cBhvr>
                                          <p:tavLst>
                                            <p:tav tm="0">
                                              <p:val>
                                                <p:fltVal val="0"/>
                                              </p:val>
                                            </p:tav>
                                            <p:tav tm="100000">
                                              <p:val>
                                                <p:strVal val="#ppt_h"/>
                                              </p:val>
                                            </p:tav>
                                          </p:tavLst>
                                        </p:anim>
                                      </p:childTnLst>
                                    </p:cTn>
                                  </p:par>
                                  <p:par>
                                    <p:cTn id="66" presetID="6" presetClass="emph" presetSubtype="0" fill="hold" nodeType="withEffect" p14:presetBounceEnd="30000">
                                      <p:stCondLst>
                                        <p:cond delay="400"/>
                                      </p:stCondLst>
                                      <p:childTnLst>
                                        <p:animScale p14:bounceEnd="30000">
                                          <p:cBhvr>
                                            <p:cTn id="67" dur="100" fill="hold"/>
                                            <p:tgtEl>
                                              <p:spTgt spid="14"/>
                                            </p:tgtEl>
                                          </p:cBhvr>
                                          <p:by x="95000" y="95000"/>
                                        </p:animScale>
                                      </p:childTnLst>
                                    </p:cTn>
                                  </p:par>
                                </p:childTnLst>
                              </p:cTn>
                            </p:par>
                            <p:par>
                              <p:cTn id="68" fill="hold">
                                <p:stCondLst>
                                  <p:cond delay="4500"/>
                                </p:stCondLst>
                                <p:childTnLst>
                                  <p:par>
                                    <p:cTn id="69" presetID="23" presetClass="entr" presetSubtype="16" fill="hold" nodeType="afterEffect">
                                      <p:stCondLst>
                                        <p:cond delay="25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 fill="hold"/>
                                            <p:tgtEl>
                                              <p:spTgt spid="16"/>
                                            </p:tgtEl>
                                            <p:attrNameLst>
                                              <p:attrName>ppt_w</p:attrName>
                                            </p:attrNameLst>
                                          </p:cBhvr>
                                          <p:tavLst>
                                            <p:tav tm="0">
                                              <p:val>
                                                <p:fltVal val="0"/>
                                              </p:val>
                                            </p:tav>
                                            <p:tav tm="100000">
                                              <p:val>
                                                <p:strVal val="#ppt_w"/>
                                              </p:val>
                                            </p:tav>
                                          </p:tavLst>
                                        </p:anim>
                                        <p:anim calcmode="lin" valueType="num">
                                          <p:cBhvr>
                                            <p:cTn id="72" dur="100" fill="hold"/>
                                            <p:tgtEl>
                                              <p:spTgt spid="16"/>
                                            </p:tgtEl>
                                            <p:attrNameLst>
                                              <p:attrName>ppt_h</p:attrName>
                                            </p:attrNameLst>
                                          </p:cBhvr>
                                          <p:tavLst>
                                            <p:tav tm="0">
                                              <p:val>
                                                <p:fltVal val="0"/>
                                              </p:val>
                                            </p:tav>
                                            <p:tav tm="100000">
                                              <p:val>
                                                <p:strVal val="#ppt_h"/>
                                              </p:val>
                                            </p:tav>
                                          </p:tavLst>
                                        </p:anim>
                                      </p:childTnLst>
                                    </p:cTn>
                                  </p:par>
                                </p:childTnLst>
                              </p:cTn>
                            </p:par>
                            <p:par>
                              <p:cTn id="73" fill="hold">
                                <p:stCondLst>
                                  <p:cond delay="7100"/>
                                </p:stCondLst>
                                <p:childTnLst>
                                  <p:par>
                                    <p:cTn id="74" presetID="6" presetClass="emph" presetSubtype="0" fill="hold" nodeType="afterEffect" p14:presetBounceEnd="40000">
                                      <p:stCondLst>
                                        <p:cond delay="0"/>
                                      </p:stCondLst>
                                      <p:childTnLst>
                                        <p:animScale p14:bounceEnd="40000">
                                          <p:cBhvr>
                                            <p:cTn id="75" dur="50" fill="hold"/>
                                            <p:tgtEl>
                                              <p:spTgt spid="16"/>
                                            </p:tgtEl>
                                          </p:cBhvr>
                                          <p:by x="90000" y="90000"/>
                                        </p:animScale>
                                      </p:childTnLst>
                                    </p:cTn>
                                  </p:par>
                                </p:childTnLst>
                              </p:cTn>
                            </p:par>
                            <p:par>
                              <p:cTn id="76" fill="hold">
                                <p:stCondLst>
                                  <p:cond delay="7150"/>
                                </p:stCondLst>
                                <p:childTnLst>
                                  <p:par>
                                    <p:cTn id="77" presetID="23" presetClass="entr" presetSubtype="16"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 fill="hold"/>
                                            <p:tgtEl>
                                              <p:spTgt spid="19"/>
                                            </p:tgtEl>
                                            <p:attrNameLst>
                                              <p:attrName>ppt_w</p:attrName>
                                            </p:attrNameLst>
                                          </p:cBhvr>
                                          <p:tavLst>
                                            <p:tav tm="0">
                                              <p:val>
                                                <p:fltVal val="0"/>
                                              </p:val>
                                            </p:tav>
                                            <p:tav tm="100000">
                                              <p:val>
                                                <p:strVal val="#ppt_w"/>
                                              </p:val>
                                            </p:tav>
                                          </p:tavLst>
                                        </p:anim>
                                        <p:anim calcmode="lin" valueType="num">
                                          <p:cBhvr>
                                            <p:cTn id="80" dur="100" fill="hold"/>
                                            <p:tgtEl>
                                              <p:spTgt spid="19"/>
                                            </p:tgtEl>
                                            <p:attrNameLst>
                                              <p:attrName>ppt_h</p:attrName>
                                            </p:attrNameLst>
                                          </p:cBhvr>
                                          <p:tavLst>
                                            <p:tav tm="0">
                                              <p:val>
                                                <p:fltVal val="0"/>
                                              </p:val>
                                            </p:tav>
                                            <p:tav tm="100000">
                                              <p:val>
                                                <p:strVal val="#ppt_h"/>
                                              </p:val>
                                            </p:tav>
                                          </p:tavLst>
                                        </p:anim>
                                      </p:childTnLst>
                                    </p:cTn>
                                  </p:par>
                                </p:childTnLst>
                              </p:cTn>
                            </p:par>
                            <p:par>
                              <p:cTn id="81" fill="hold">
                                <p:stCondLst>
                                  <p:cond delay="7250"/>
                                </p:stCondLst>
                                <p:childTnLst>
                                  <p:par>
                                    <p:cTn id="82" presetID="6" presetClass="emph" presetSubtype="0" fill="hold" nodeType="afterEffect" p14:presetBounceEnd="40000">
                                      <p:stCondLst>
                                        <p:cond delay="0"/>
                                      </p:stCondLst>
                                      <p:childTnLst>
                                        <p:animScale p14:bounceEnd="40000">
                                          <p:cBhvr>
                                            <p:cTn id="83" dur="50" fill="hold"/>
                                            <p:tgtEl>
                                              <p:spTgt spid="19"/>
                                            </p:tgtEl>
                                          </p:cBhvr>
                                          <p:by x="90000" y="90000"/>
                                        </p:animScale>
                                      </p:childTnLst>
                                    </p:cTn>
                                  </p:par>
                                </p:childTnLst>
                              </p:cTn>
                            </p:par>
                            <p:par>
                              <p:cTn id="84" fill="hold">
                                <p:stCondLst>
                                  <p:cond delay="7300"/>
                                </p:stCondLst>
                                <p:childTnLst>
                                  <p:par>
                                    <p:cTn id="85" presetID="2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100" fill="hold"/>
                                            <p:tgtEl>
                                              <p:spTgt spid="25"/>
                                            </p:tgtEl>
                                            <p:attrNameLst>
                                              <p:attrName>ppt_w</p:attrName>
                                            </p:attrNameLst>
                                          </p:cBhvr>
                                          <p:tavLst>
                                            <p:tav tm="0">
                                              <p:val>
                                                <p:fltVal val="0"/>
                                              </p:val>
                                            </p:tav>
                                            <p:tav tm="100000">
                                              <p:val>
                                                <p:strVal val="#ppt_w"/>
                                              </p:val>
                                            </p:tav>
                                          </p:tavLst>
                                        </p:anim>
                                        <p:anim calcmode="lin" valueType="num">
                                          <p:cBhvr>
                                            <p:cTn id="88" dur="100" fill="hold"/>
                                            <p:tgtEl>
                                              <p:spTgt spid="25"/>
                                            </p:tgtEl>
                                            <p:attrNameLst>
                                              <p:attrName>ppt_h</p:attrName>
                                            </p:attrNameLst>
                                          </p:cBhvr>
                                          <p:tavLst>
                                            <p:tav tm="0">
                                              <p:val>
                                                <p:fltVal val="0"/>
                                              </p:val>
                                            </p:tav>
                                            <p:tav tm="100000">
                                              <p:val>
                                                <p:strVal val="#ppt_h"/>
                                              </p:val>
                                            </p:tav>
                                          </p:tavLst>
                                        </p:anim>
                                      </p:childTnLst>
                                    </p:cTn>
                                  </p:par>
                                </p:childTnLst>
                              </p:cTn>
                            </p:par>
                            <p:par>
                              <p:cTn id="89" fill="hold">
                                <p:stCondLst>
                                  <p:cond delay="7400"/>
                                </p:stCondLst>
                                <p:childTnLst>
                                  <p:par>
                                    <p:cTn id="90" presetID="6" presetClass="emph" presetSubtype="0" fill="hold" nodeType="afterEffect" p14:presetBounceEnd="40000">
                                      <p:stCondLst>
                                        <p:cond delay="0"/>
                                      </p:stCondLst>
                                      <p:childTnLst>
                                        <p:animScale p14:bounceEnd="40000">
                                          <p:cBhvr>
                                            <p:cTn id="91" dur="50" fill="hold"/>
                                            <p:tgtEl>
                                              <p:spTgt spid="25"/>
                                            </p:tgtEl>
                                          </p:cBhvr>
                                          <p:by x="90000" y="90000"/>
                                        </p:animScale>
                                      </p:childTnLst>
                                    </p:cTn>
                                  </p:par>
                                </p:childTnLst>
                              </p:cTn>
                            </p:par>
                            <p:par>
                              <p:cTn id="92" fill="hold">
                                <p:stCondLst>
                                  <p:cond delay="7450"/>
                                </p:stCondLst>
                                <p:childTnLst>
                                  <p:par>
                                    <p:cTn id="93" presetID="23" presetClass="entr" presetSubtype="16"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100" fill="hold"/>
                                            <p:tgtEl>
                                              <p:spTgt spid="22"/>
                                            </p:tgtEl>
                                            <p:attrNameLst>
                                              <p:attrName>ppt_w</p:attrName>
                                            </p:attrNameLst>
                                          </p:cBhvr>
                                          <p:tavLst>
                                            <p:tav tm="0">
                                              <p:val>
                                                <p:fltVal val="0"/>
                                              </p:val>
                                            </p:tav>
                                            <p:tav tm="100000">
                                              <p:val>
                                                <p:strVal val="#ppt_w"/>
                                              </p:val>
                                            </p:tav>
                                          </p:tavLst>
                                        </p:anim>
                                        <p:anim calcmode="lin" valueType="num">
                                          <p:cBhvr>
                                            <p:cTn id="96" dur="100" fill="hold"/>
                                            <p:tgtEl>
                                              <p:spTgt spid="22"/>
                                            </p:tgtEl>
                                            <p:attrNameLst>
                                              <p:attrName>ppt_h</p:attrName>
                                            </p:attrNameLst>
                                          </p:cBhvr>
                                          <p:tavLst>
                                            <p:tav tm="0">
                                              <p:val>
                                                <p:fltVal val="0"/>
                                              </p:val>
                                            </p:tav>
                                            <p:tav tm="100000">
                                              <p:val>
                                                <p:strVal val="#ppt_h"/>
                                              </p:val>
                                            </p:tav>
                                          </p:tavLst>
                                        </p:anim>
                                      </p:childTnLst>
                                    </p:cTn>
                                  </p:par>
                                </p:childTnLst>
                              </p:cTn>
                            </p:par>
                            <p:par>
                              <p:cTn id="97" fill="hold">
                                <p:stCondLst>
                                  <p:cond delay="7550"/>
                                </p:stCondLst>
                                <p:childTnLst>
                                  <p:par>
                                    <p:cTn id="98" presetID="6" presetClass="emph" presetSubtype="0" fill="hold" nodeType="afterEffect" p14:presetBounceEnd="40000">
                                      <p:stCondLst>
                                        <p:cond delay="0"/>
                                      </p:stCondLst>
                                      <p:childTnLst>
                                        <p:animScale p14:bounceEnd="40000">
                                          <p:cBhvr>
                                            <p:cTn id="99" dur="50" fill="hold"/>
                                            <p:tgtEl>
                                              <p:spTgt spid="2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0"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2" presetClass="entr" presetSubtype="4" accel="20000" fill="hold" nodeType="withEffect">
                                      <p:stCondLst>
                                        <p:cond delay="0"/>
                                      </p:stCondLst>
                                      <p:childTnLst>
                                        <p:set>
                                          <p:cBhvr>
                                            <p:cTn id="8" dur="1" fill="hold">
                                              <p:stCondLst>
                                                <p:cond delay="0"/>
                                              </p:stCondLst>
                                            </p:cTn>
                                            <p:tgtEl>
                                              <p:spTgt spid="52229"/>
                                            </p:tgtEl>
                                            <p:attrNameLst>
                                              <p:attrName>style.visibility</p:attrName>
                                            </p:attrNameLst>
                                          </p:cBhvr>
                                          <p:to>
                                            <p:strVal val="visible"/>
                                          </p:to>
                                        </p:set>
                                        <p:anim calcmode="lin" valueType="num">
                                          <p:cBhvr additive="base">
                                            <p:cTn id="9" dur="750" fill="hold"/>
                                            <p:tgtEl>
                                              <p:spTgt spid="52229"/>
                                            </p:tgtEl>
                                            <p:attrNameLst>
                                              <p:attrName>ppt_x</p:attrName>
                                            </p:attrNameLst>
                                          </p:cBhvr>
                                          <p:tavLst>
                                            <p:tav tm="0">
                                              <p:val>
                                                <p:strVal val="#ppt_x"/>
                                              </p:val>
                                            </p:tav>
                                            <p:tav tm="100000">
                                              <p:val>
                                                <p:strVal val="#ppt_x"/>
                                              </p:val>
                                            </p:tav>
                                          </p:tavLst>
                                        </p:anim>
                                        <p:anim calcmode="lin" valueType="num">
                                          <p:cBhvr additive="base">
                                            <p:cTn id="10" dur="750" fill="hold"/>
                                            <p:tgtEl>
                                              <p:spTgt spid="52229"/>
                                            </p:tgtEl>
                                            <p:attrNameLst>
                                              <p:attrName>ppt_y</p:attrName>
                                            </p:attrNameLst>
                                          </p:cBhvr>
                                          <p:tavLst>
                                            <p:tav tm="0">
                                              <p:val>
                                                <p:strVal val="1+#ppt_h/2"/>
                                              </p:val>
                                            </p:tav>
                                            <p:tav tm="100000">
                                              <p:val>
                                                <p:strVal val="#ppt_y"/>
                                              </p:val>
                                            </p:tav>
                                          </p:tavLst>
                                        </p:anim>
                                      </p:childTnLst>
                                    </p:cTn>
                                  </p:par>
                                  <p:par>
                                    <p:cTn id="11" presetID="2" presetClass="entr" presetSubtype="4" accel="20000" fill="hold" nodeType="withEffect">
                                      <p:stCondLst>
                                        <p:cond delay="20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750" fill="hold"/>
                                            <p:tgtEl>
                                              <p:spTgt spid="52228"/>
                                            </p:tgtEl>
                                            <p:attrNameLst>
                                              <p:attrName>ppt_x</p:attrName>
                                            </p:attrNameLst>
                                          </p:cBhvr>
                                          <p:tavLst>
                                            <p:tav tm="0">
                                              <p:val>
                                                <p:strVal val="#ppt_x"/>
                                              </p:val>
                                            </p:tav>
                                            <p:tav tm="100000">
                                              <p:val>
                                                <p:strVal val="#ppt_x"/>
                                              </p:val>
                                            </p:tav>
                                          </p:tavLst>
                                        </p:anim>
                                        <p:anim calcmode="lin" valueType="num">
                                          <p:cBhvr additive="base">
                                            <p:cTn id="14" dur="750" fill="hold"/>
                                            <p:tgtEl>
                                              <p:spTgt spid="52228"/>
                                            </p:tgtEl>
                                            <p:attrNameLst>
                                              <p:attrName>ppt_y</p:attrName>
                                            </p:attrNameLst>
                                          </p:cBhvr>
                                          <p:tavLst>
                                            <p:tav tm="0">
                                              <p:val>
                                                <p:strVal val="1+#ppt_h/2"/>
                                              </p:val>
                                            </p:tav>
                                            <p:tav tm="100000">
                                              <p:val>
                                                <p:strVal val="#ppt_y"/>
                                              </p:val>
                                            </p:tav>
                                          </p:tavLst>
                                        </p:anim>
                                      </p:childTnLst>
                                    </p:cTn>
                                  </p:par>
                                  <p:par>
                                    <p:cTn id="15" presetID="2" presetClass="entr" presetSubtype="4" accel="20000" fill="hold" nodeType="withEffect">
                                      <p:stCondLst>
                                        <p:cond delay="400"/>
                                      </p:stCondLst>
                                      <p:childTnLst>
                                        <p:set>
                                          <p:cBhvr>
                                            <p:cTn id="16" dur="1" fill="hold">
                                              <p:stCondLst>
                                                <p:cond delay="0"/>
                                              </p:stCondLst>
                                            </p:cTn>
                                            <p:tgtEl>
                                              <p:spTgt spid="52230"/>
                                            </p:tgtEl>
                                            <p:attrNameLst>
                                              <p:attrName>style.visibility</p:attrName>
                                            </p:attrNameLst>
                                          </p:cBhvr>
                                          <p:to>
                                            <p:strVal val="visible"/>
                                          </p:to>
                                        </p:set>
                                        <p:anim calcmode="lin" valueType="num">
                                          <p:cBhvr additive="base">
                                            <p:cTn id="17" dur="750" fill="hold"/>
                                            <p:tgtEl>
                                              <p:spTgt spid="52230"/>
                                            </p:tgtEl>
                                            <p:attrNameLst>
                                              <p:attrName>ppt_x</p:attrName>
                                            </p:attrNameLst>
                                          </p:cBhvr>
                                          <p:tavLst>
                                            <p:tav tm="0">
                                              <p:val>
                                                <p:strVal val="#ppt_x"/>
                                              </p:val>
                                            </p:tav>
                                            <p:tav tm="100000">
                                              <p:val>
                                                <p:strVal val="#ppt_x"/>
                                              </p:val>
                                            </p:tav>
                                          </p:tavLst>
                                        </p:anim>
                                        <p:anim calcmode="lin" valueType="num">
                                          <p:cBhvr additive="base">
                                            <p:cTn id="18" dur="750" fill="hold"/>
                                            <p:tgtEl>
                                              <p:spTgt spid="52230"/>
                                            </p:tgtEl>
                                            <p:attrNameLst>
                                              <p:attrName>ppt_y</p:attrName>
                                            </p:attrNameLst>
                                          </p:cBhvr>
                                          <p:tavLst>
                                            <p:tav tm="0">
                                              <p:val>
                                                <p:strVal val="1+#ppt_h/2"/>
                                              </p:val>
                                            </p:tav>
                                            <p:tav tm="100000">
                                              <p:val>
                                                <p:strVal val="#ppt_y"/>
                                              </p:val>
                                            </p:tav>
                                          </p:tavLst>
                                        </p:anim>
                                      </p:childTnLst>
                                    </p:cTn>
                                  </p:par>
                                  <p:par>
                                    <p:cTn id="19" presetID="2" presetClass="entr" presetSubtype="4" accel="20000" fill="hold" nodeType="withEffect">
                                      <p:stCondLst>
                                        <p:cond delay="600"/>
                                      </p:stCondLst>
                                      <p:childTnLst>
                                        <p:set>
                                          <p:cBhvr>
                                            <p:cTn id="20" dur="1" fill="hold">
                                              <p:stCondLst>
                                                <p:cond delay="0"/>
                                              </p:stCondLst>
                                            </p:cTn>
                                            <p:tgtEl>
                                              <p:spTgt spid="52231"/>
                                            </p:tgtEl>
                                            <p:attrNameLst>
                                              <p:attrName>style.visibility</p:attrName>
                                            </p:attrNameLst>
                                          </p:cBhvr>
                                          <p:to>
                                            <p:strVal val="visible"/>
                                          </p:to>
                                        </p:set>
                                        <p:anim calcmode="lin" valueType="num">
                                          <p:cBhvr additive="base">
                                            <p:cTn id="21" dur="750" fill="hold"/>
                                            <p:tgtEl>
                                              <p:spTgt spid="52231"/>
                                            </p:tgtEl>
                                            <p:attrNameLst>
                                              <p:attrName>ppt_x</p:attrName>
                                            </p:attrNameLst>
                                          </p:cBhvr>
                                          <p:tavLst>
                                            <p:tav tm="0">
                                              <p:val>
                                                <p:strVal val="#ppt_x"/>
                                              </p:val>
                                            </p:tav>
                                            <p:tav tm="100000">
                                              <p:val>
                                                <p:strVal val="#ppt_x"/>
                                              </p:val>
                                            </p:tav>
                                          </p:tavLst>
                                        </p:anim>
                                        <p:anim calcmode="lin" valueType="num">
                                          <p:cBhvr additive="base">
                                            <p:cTn id="22" dur="750" fill="hold"/>
                                            <p:tgtEl>
                                              <p:spTgt spid="52231"/>
                                            </p:tgtEl>
                                            <p:attrNameLst>
                                              <p:attrName>ppt_y</p:attrName>
                                            </p:attrNameLst>
                                          </p:cBhvr>
                                          <p:tavLst>
                                            <p:tav tm="0">
                                              <p:val>
                                                <p:strVal val="1+#ppt_h/2"/>
                                              </p:val>
                                            </p:tav>
                                            <p:tav tm="100000">
                                              <p:val>
                                                <p:strVal val="#ppt_y"/>
                                              </p:val>
                                            </p:tav>
                                          </p:tavLst>
                                        </p:anim>
                                      </p:childTnLst>
                                    </p:cTn>
                                  </p:par>
                                </p:childTnLst>
                              </p:cTn>
                            </p:par>
                            <p:par>
                              <p:cTn id="23" fill="hold">
                                <p:stCondLst>
                                  <p:cond delay="1350"/>
                                </p:stCondLst>
                                <p:childTnLst>
                                  <p:par>
                                    <p:cTn id="24" presetID="2" presetClass="entr" presetSubtype="1" fill="hold" nodeType="afterEffect">
                                      <p:stCondLst>
                                        <p:cond delay="4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400" fill="hold"/>
                                            <p:tgtEl>
                                              <p:spTgt spid="10"/>
                                            </p:tgtEl>
                                            <p:attrNameLst>
                                              <p:attrName>ppt_x</p:attrName>
                                            </p:attrNameLst>
                                          </p:cBhvr>
                                          <p:tavLst>
                                            <p:tav tm="0">
                                              <p:val>
                                                <p:strVal val="#ppt_x"/>
                                              </p:val>
                                            </p:tav>
                                            <p:tav tm="100000">
                                              <p:val>
                                                <p:strVal val="#ppt_x"/>
                                              </p:val>
                                            </p:tav>
                                          </p:tavLst>
                                        </p:anim>
                                        <p:anim calcmode="lin" valueType="num">
                                          <p:cBhvr additive="base">
                                            <p:cTn id="27" dur="4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65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400" fill="hold"/>
                                            <p:tgtEl>
                                              <p:spTgt spid="9"/>
                                            </p:tgtEl>
                                            <p:attrNameLst>
                                              <p:attrName>ppt_x</p:attrName>
                                            </p:attrNameLst>
                                          </p:cBhvr>
                                          <p:tavLst>
                                            <p:tav tm="0">
                                              <p:val>
                                                <p:strVal val="#ppt_x"/>
                                              </p:val>
                                            </p:tav>
                                            <p:tav tm="100000">
                                              <p:val>
                                                <p:strVal val="#ppt_x"/>
                                              </p:val>
                                            </p:tav>
                                          </p:tavLst>
                                        </p:anim>
                                        <p:anim calcmode="lin" valueType="num">
                                          <p:cBhvr additive="base">
                                            <p:cTn id="31" dur="4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85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400" fill="hold"/>
                                            <p:tgtEl>
                                              <p:spTgt spid="8"/>
                                            </p:tgtEl>
                                            <p:attrNameLst>
                                              <p:attrName>ppt_x</p:attrName>
                                            </p:attrNameLst>
                                          </p:cBhvr>
                                          <p:tavLst>
                                            <p:tav tm="0">
                                              <p:val>
                                                <p:strVal val="#ppt_x"/>
                                              </p:val>
                                            </p:tav>
                                            <p:tav tm="100000">
                                              <p:val>
                                                <p:strVal val="#ppt_x"/>
                                              </p:val>
                                            </p:tav>
                                          </p:tavLst>
                                        </p:anim>
                                        <p:anim calcmode="lin" valueType="num">
                                          <p:cBhvr additive="base">
                                            <p:cTn id="35" dur="400" fill="hold"/>
                                            <p:tgtEl>
                                              <p:spTgt spid="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05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400" fill="hold"/>
                                            <p:tgtEl>
                                              <p:spTgt spid="11"/>
                                            </p:tgtEl>
                                            <p:attrNameLst>
                                              <p:attrName>ppt_x</p:attrName>
                                            </p:attrNameLst>
                                          </p:cBhvr>
                                          <p:tavLst>
                                            <p:tav tm="0">
                                              <p:val>
                                                <p:strVal val="#ppt_x"/>
                                              </p:val>
                                            </p:tav>
                                            <p:tav tm="100000">
                                              <p:val>
                                                <p:strVal val="#ppt_x"/>
                                              </p:val>
                                            </p:tav>
                                          </p:tavLst>
                                        </p:anim>
                                        <p:anim calcmode="lin" valueType="num">
                                          <p:cBhvr additive="base">
                                            <p:cTn id="39" dur="4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2800"/>
                                </p:stCondLst>
                                <p:childTnLst>
                                  <p:par>
                                    <p:cTn id="41" presetID="23" presetClass="entr" presetSubtype="16" fill="hold" nodeType="afterEffect">
                                      <p:stCondLst>
                                        <p:cond delay="4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 fill="hold"/>
                                            <p:tgtEl>
                                              <p:spTgt spid="13"/>
                                            </p:tgtEl>
                                            <p:attrNameLst>
                                              <p:attrName>ppt_w</p:attrName>
                                            </p:attrNameLst>
                                          </p:cBhvr>
                                          <p:tavLst>
                                            <p:tav tm="0">
                                              <p:val>
                                                <p:fltVal val="0"/>
                                              </p:val>
                                            </p:tav>
                                            <p:tav tm="100000">
                                              <p:val>
                                                <p:strVal val="#ppt_w"/>
                                              </p:val>
                                            </p:tav>
                                          </p:tavLst>
                                        </p:anim>
                                        <p:anim calcmode="lin" valueType="num">
                                          <p:cBhvr>
                                            <p:cTn id="44" dur="200" fill="hold"/>
                                            <p:tgtEl>
                                              <p:spTgt spid="13"/>
                                            </p:tgtEl>
                                            <p:attrNameLst>
                                              <p:attrName>ppt_h</p:attrName>
                                            </p:attrNameLst>
                                          </p:cBhvr>
                                          <p:tavLst>
                                            <p:tav tm="0">
                                              <p:val>
                                                <p:fltVal val="0"/>
                                              </p:val>
                                            </p:tav>
                                            <p:tav tm="100000">
                                              <p:val>
                                                <p:strVal val="#ppt_h"/>
                                              </p:val>
                                            </p:tav>
                                          </p:tavLst>
                                        </p:anim>
                                      </p:childTnLst>
                                    </p:cTn>
                                  </p:par>
                                </p:childTnLst>
                              </p:cTn>
                            </p:par>
                            <p:par>
                              <p:cTn id="45" fill="hold">
                                <p:stCondLst>
                                  <p:cond delay="3400"/>
                                </p:stCondLst>
                                <p:childTnLst>
                                  <p:par>
                                    <p:cTn id="46" presetID="6" presetClass="emph" presetSubtype="0" fill="hold" nodeType="afterEffect">
                                      <p:stCondLst>
                                        <p:cond delay="0"/>
                                      </p:stCondLst>
                                      <p:childTnLst>
                                        <p:animScale>
                                          <p:cBhvr>
                                            <p:cTn id="47" dur="100" fill="hold"/>
                                            <p:tgtEl>
                                              <p:spTgt spid="13"/>
                                            </p:tgtEl>
                                          </p:cBhvr>
                                          <p:by x="95000" y="95000"/>
                                        </p:animScale>
                                      </p:childTnLst>
                                    </p:cTn>
                                  </p:par>
                                  <p:par>
                                    <p:cTn id="48" presetID="23" presetClass="entr" presetSubtype="16" fill="hold" nodeType="withEffect">
                                      <p:stCondLst>
                                        <p:cond delay="1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00" fill="hold"/>
                                            <p:tgtEl>
                                              <p:spTgt spid="15"/>
                                            </p:tgtEl>
                                            <p:attrNameLst>
                                              <p:attrName>ppt_w</p:attrName>
                                            </p:attrNameLst>
                                          </p:cBhvr>
                                          <p:tavLst>
                                            <p:tav tm="0">
                                              <p:val>
                                                <p:fltVal val="0"/>
                                              </p:val>
                                            </p:tav>
                                            <p:tav tm="100000">
                                              <p:val>
                                                <p:strVal val="#ppt_w"/>
                                              </p:val>
                                            </p:tav>
                                          </p:tavLst>
                                        </p:anim>
                                        <p:anim calcmode="lin" valueType="num">
                                          <p:cBhvr>
                                            <p:cTn id="51" dur="2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3700"/>
                                </p:stCondLst>
                                <p:childTnLst>
                                  <p:par>
                                    <p:cTn id="53" presetID="6" presetClass="emph" presetSubtype="0" fill="hold" nodeType="afterEffect">
                                      <p:stCondLst>
                                        <p:cond delay="0"/>
                                      </p:stCondLst>
                                      <p:childTnLst>
                                        <p:animScale>
                                          <p:cBhvr>
                                            <p:cTn id="54" dur="100" fill="hold"/>
                                            <p:tgtEl>
                                              <p:spTgt spid="15"/>
                                            </p:tgtEl>
                                          </p:cBhvr>
                                          <p:by x="95000" y="95000"/>
                                        </p:animScale>
                                      </p:childTnLst>
                                    </p:cTn>
                                  </p:par>
                                  <p:par>
                                    <p:cTn id="55" presetID="23" presetClass="entr" presetSubtype="16" fill="hold" nodeType="withEffect">
                                      <p:stCondLst>
                                        <p:cond delay="1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00" fill="hold"/>
                                            <p:tgtEl>
                                              <p:spTgt spid="12"/>
                                            </p:tgtEl>
                                            <p:attrNameLst>
                                              <p:attrName>ppt_w</p:attrName>
                                            </p:attrNameLst>
                                          </p:cBhvr>
                                          <p:tavLst>
                                            <p:tav tm="0">
                                              <p:val>
                                                <p:fltVal val="0"/>
                                              </p:val>
                                            </p:tav>
                                            <p:tav tm="100000">
                                              <p:val>
                                                <p:strVal val="#ppt_w"/>
                                              </p:val>
                                            </p:tav>
                                          </p:tavLst>
                                        </p:anim>
                                        <p:anim calcmode="lin" valueType="num">
                                          <p:cBhvr>
                                            <p:cTn id="58" dur="200" fill="hold"/>
                                            <p:tgtEl>
                                              <p:spTgt spid="12"/>
                                            </p:tgtEl>
                                            <p:attrNameLst>
                                              <p:attrName>ppt_h</p:attrName>
                                            </p:attrNameLst>
                                          </p:cBhvr>
                                          <p:tavLst>
                                            <p:tav tm="0">
                                              <p:val>
                                                <p:fltVal val="0"/>
                                              </p:val>
                                            </p:tav>
                                            <p:tav tm="100000">
                                              <p:val>
                                                <p:strVal val="#ppt_h"/>
                                              </p:val>
                                            </p:tav>
                                          </p:tavLst>
                                        </p:anim>
                                      </p:childTnLst>
                                    </p:cTn>
                                  </p:par>
                                </p:childTnLst>
                              </p:cTn>
                            </p:par>
                            <p:par>
                              <p:cTn id="59" fill="hold">
                                <p:stCondLst>
                                  <p:cond delay="4000"/>
                                </p:stCondLst>
                                <p:childTnLst>
                                  <p:par>
                                    <p:cTn id="60" presetID="6" presetClass="emph" presetSubtype="0" fill="hold" nodeType="afterEffect">
                                      <p:stCondLst>
                                        <p:cond delay="100"/>
                                      </p:stCondLst>
                                      <p:childTnLst>
                                        <p:animScale>
                                          <p:cBhvr>
                                            <p:cTn id="61" dur="100" fill="hold"/>
                                            <p:tgtEl>
                                              <p:spTgt spid="12"/>
                                            </p:tgtEl>
                                          </p:cBhvr>
                                          <p:by x="95000" y="95000"/>
                                        </p:animScale>
                                      </p:childTnLst>
                                    </p:cTn>
                                  </p:par>
                                  <p:par>
                                    <p:cTn id="62" presetID="23" presetClass="entr" presetSubtype="16" fill="hold"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00" fill="hold"/>
                                            <p:tgtEl>
                                              <p:spTgt spid="14"/>
                                            </p:tgtEl>
                                            <p:attrNameLst>
                                              <p:attrName>ppt_w</p:attrName>
                                            </p:attrNameLst>
                                          </p:cBhvr>
                                          <p:tavLst>
                                            <p:tav tm="0">
                                              <p:val>
                                                <p:fltVal val="0"/>
                                              </p:val>
                                            </p:tav>
                                            <p:tav tm="100000">
                                              <p:val>
                                                <p:strVal val="#ppt_w"/>
                                              </p:val>
                                            </p:tav>
                                          </p:tavLst>
                                        </p:anim>
                                        <p:anim calcmode="lin" valueType="num">
                                          <p:cBhvr>
                                            <p:cTn id="65" dur="200" fill="hold"/>
                                            <p:tgtEl>
                                              <p:spTgt spid="14"/>
                                            </p:tgtEl>
                                            <p:attrNameLst>
                                              <p:attrName>ppt_h</p:attrName>
                                            </p:attrNameLst>
                                          </p:cBhvr>
                                          <p:tavLst>
                                            <p:tav tm="0">
                                              <p:val>
                                                <p:fltVal val="0"/>
                                              </p:val>
                                            </p:tav>
                                            <p:tav tm="100000">
                                              <p:val>
                                                <p:strVal val="#ppt_h"/>
                                              </p:val>
                                            </p:tav>
                                          </p:tavLst>
                                        </p:anim>
                                      </p:childTnLst>
                                    </p:cTn>
                                  </p:par>
                                  <p:par>
                                    <p:cTn id="66" presetID="6" presetClass="emph" presetSubtype="0" fill="hold" nodeType="withEffect">
                                      <p:stCondLst>
                                        <p:cond delay="400"/>
                                      </p:stCondLst>
                                      <p:childTnLst>
                                        <p:animScale>
                                          <p:cBhvr>
                                            <p:cTn id="67" dur="100" fill="hold"/>
                                            <p:tgtEl>
                                              <p:spTgt spid="14"/>
                                            </p:tgtEl>
                                          </p:cBhvr>
                                          <p:by x="95000" y="95000"/>
                                        </p:animScale>
                                      </p:childTnLst>
                                    </p:cTn>
                                  </p:par>
                                </p:childTnLst>
                              </p:cTn>
                            </p:par>
                            <p:par>
                              <p:cTn id="68" fill="hold">
                                <p:stCondLst>
                                  <p:cond delay="4500"/>
                                </p:stCondLst>
                                <p:childTnLst>
                                  <p:par>
                                    <p:cTn id="69" presetID="23" presetClass="entr" presetSubtype="16" fill="hold" nodeType="afterEffect">
                                      <p:stCondLst>
                                        <p:cond delay="25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 fill="hold"/>
                                            <p:tgtEl>
                                              <p:spTgt spid="16"/>
                                            </p:tgtEl>
                                            <p:attrNameLst>
                                              <p:attrName>ppt_w</p:attrName>
                                            </p:attrNameLst>
                                          </p:cBhvr>
                                          <p:tavLst>
                                            <p:tav tm="0">
                                              <p:val>
                                                <p:fltVal val="0"/>
                                              </p:val>
                                            </p:tav>
                                            <p:tav tm="100000">
                                              <p:val>
                                                <p:strVal val="#ppt_w"/>
                                              </p:val>
                                            </p:tav>
                                          </p:tavLst>
                                        </p:anim>
                                        <p:anim calcmode="lin" valueType="num">
                                          <p:cBhvr>
                                            <p:cTn id="72" dur="100" fill="hold"/>
                                            <p:tgtEl>
                                              <p:spTgt spid="16"/>
                                            </p:tgtEl>
                                            <p:attrNameLst>
                                              <p:attrName>ppt_h</p:attrName>
                                            </p:attrNameLst>
                                          </p:cBhvr>
                                          <p:tavLst>
                                            <p:tav tm="0">
                                              <p:val>
                                                <p:fltVal val="0"/>
                                              </p:val>
                                            </p:tav>
                                            <p:tav tm="100000">
                                              <p:val>
                                                <p:strVal val="#ppt_h"/>
                                              </p:val>
                                            </p:tav>
                                          </p:tavLst>
                                        </p:anim>
                                      </p:childTnLst>
                                    </p:cTn>
                                  </p:par>
                                </p:childTnLst>
                              </p:cTn>
                            </p:par>
                            <p:par>
                              <p:cTn id="73" fill="hold">
                                <p:stCondLst>
                                  <p:cond delay="7100"/>
                                </p:stCondLst>
                                <p:childTnLst>
                                  <p:par>
                                    <p:cTn id="74" presetID="6" presetClass="emph" presetSubtype="0" fill="hold" nodeType="afterEffect">
                                      <p:stCondLst>
                                        <p:cond delay="0"/>
                                      </p:stCondLst>
                                      <p:childTnLst>
                                        <p:animScale>
                                          <p:cBhvr>
                                            <p:cTn id="75" dur="50" fill="hold"/>
                                            <p:tgtEl>
                                              <p:spTgt spid="16"/>
                                            </p:tgtEl>
                                          </p:cBhvr>
                                          <p:by x="90000" y="90000"/>
                                        </p:animScale>
                                      </p:childTnLst>
                                    </p:cTn>
                                  </p:par>
                                </p:childTnLst>
                              </p:cTn>
                            </p:par>
                            <p:par>
                              <p:cTn id="76" fill="hold">
                                <p:stCondLst>
                                  <p:cond delay="7150"/>
                                </p:stCondLst>
                                <p:childTnLst>
                                  <p:par>
                                    <p:cTn id="77" presetID="23" presetClass="entr" presetSubtype="16"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 fill="hold"/>
                                            <p:tgtEl>
                                              <p:spTgt spid="19"/>
                                            </p:tgtEl>
                                            <p:attrNameLst>
                                              <p:attrName>ppt_w</p:attrName>
                                            </p:attrNameLst>
                                          </p:cBhvr>
                                          <p:tavLst>
                                            <p:tav tm="0">
                                              <p:val>
                                                <p:fltVal val="0"/>
                                              </p:val>
                                            </p:tav>
                                            <p:tav tm="100000">
                                              <p:val>
                                                <p:strVal val="#ppt_w"/>
                                              </p:val>
                                            </p:tav>
                                          </p:tavLst>
                                        </p:anim>
                                        <p:anim calcmode="lin" valueType="num">
                                          <p:cBhvr>
                                            <p:cTn id="80" dur="100" fill="hold"/>
                                            <p:tgtEl>
                                              <p:spTgt spid="19"/>
                                            </p:tgtEl>
                                            <p:attrNameLst>
                                              <p:attrName>ppt_h</p:attrName>
                                            </p:attrNameLst>
                                          </p:cBhvr>
                                          <p:tavLst>
                                            <p:tav tm="0">
                                              <p:val>
                                                <p:fltVal val="0"/>
                                              </p:val>
                                            </p:tav>
                                            <p:tav tm="100000">
                                              <p:val>
                                                <p:strVal val="#ppt_h"/>
                                              </p:val>
                                            </p:tav>
                                          </p:tavLst>
                                        </p:anim>
                                      </p:childTnLst>
                                    </p:cTn>
                                  </p:par>
                                </p:childTnLst>
                              </p:cTn>
                            </p:par>
                            <p:par>
                              <p:cTn id="81" fill="hold">
                                <p:stCondLst>
                                  <p:cond delay="7250"/>
                                </p:stCondLst>
                                <p:childTnLst>
                                  <p:par>
                                    <p:cTn id="82" presetID="6" presetClass="emph" presetSubtype="0" fill="hold" nodeType="afterEffect">
                                      <p:stCondLst>
                                        <p:cond delay="0"/>
                                      </p:stCondLst>
                                      <p:childTnLst>
                                        <p:animScale>
                                          <p:cBhvr>
                                            <p:cTn id="83" dur="50" fill="hold"/>
                                            <p:tgtEl>
                                              <p:spTgt spid="19"/>
                                            </p:tgtEl>
                                          </p:cBhvr>
                                          <p:by x="90000" y="90000"/>
                                        </p:animScale>
                                      </p:childTnLst>
                                    </p:cTn>
                                  </p:par>
                                </p:childTnLst>
                              </p:cTn>
                            </p:par>
                            <p:par>
                              <p:cTn id="84" fill="hold">
                                <p:stCondLst>
                                  <p:cond delay="7300"/>
                                </p:stCondLst>
                                <p:childTnLst>
                                  <p:par>
                                    <p:cTn id="85" presetID="2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100" fill="hold"/>
                                            <p:tgtEl>
                                              <p:spTgt spid="25"/>
                                            </p:tgtEl>
                                            <p:attrNameLst>
                                              <p:attrName>ppt_w</p:attrName>
                                            </p:attrNameLst>
                                          </p:cBhvr>
                                          <p:tavLst>
                                            <p:tav tm="0">
                                              <p:val>
                                                <p:fltVal val="0"/>
                                              </p:val>
                                            </p:tav>
                                            <p:tav tm="100000">
                                              <p:val>
                                                <p:strVal val="#ppt_w"/>
                                              </p:val>
                                            </p:tav>
                                          </p:tavLst>
                                        </p:anim>
                                        <p:anim calcmode="lin" valueType="num">
                                          <p:cBhvr>
                                            <p:cTn id="88" dur="100" fill="hold"/>
                                            <p:tgtEl>
                                              <p:spTgt spid="25"/>
                                            </p:tgtEl>
                                            <p:attrNameLst>
                                              <p:attrName>ppt_h</p:attrName>
                                            </p:attrNameLst>
                                          </p:cBhvr>
                                          <p:tavLst>
                                            <p:tav tm="0">
                                              <p:val>
                                                <p:fltVal val="0"/>
                                              </p:val>
                                            </p:tav>
                                            <p:tav tm="100000">
                                              <p:val>
                                                <p:strVal val="#ppt_h"/>
                                              </p:val>
                                            </p:tav>
                                          </p:tavLst>
                                        </p:anim>
                                      </p:childTnLst>
                                    </p:cTn>
                                  </p:par>
                                </p:childTnLst>
                              </p:cTn>
                            </p:par>
                            <p:par>
                              <p:cTn id="89" fill="hold">
                                <p:stCondLst>
                                  <p:cond delay="7400"/>
                                </p:stCondLst>
                                <p:childTnLst>
                                  <p:par>
                                    <p:cTn id="90" presetID="6" presetClass="emph" presetSubtype="0" fill="hold" nodeType="afterEffect">
                                      <p:stCondLst>
                                        <p:cond delay="0"/>
                                      </p:stCondLst>
                                      <p:childTnLst>
                                        <p:animScale>
                                          <p:cBhvr>
                                            <p:cTn id="91" dur="50" fill="hold"/>
                                            <p:tgtEl>
                                              <p:spTgt spid="25"/>
                                            </p:tgtEl>
                                          </p:cBhvr>
                                          <p:by x="90000" y="90000"/>
                                        </p:animScale>
                                      </p:childTnLst>
                                    </p:cTn>
                                  </p:par>
                                </p:childTnLst>
                              </p:cTn>
                            </p:par>
                            <p:par>
                              <p:cTn id="92" fill="hold">
                                <p:stCondLst>
                                  <p:cond delay="7450"/>
                                </p:stCondLst>
                                <p:childTnLst>
                                  <p:par>
                                    <p:cTn id="93" presetID="23" presetClass="entr" presetSubtype="16"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100" fill="hold"/>
                                            <p:tgtEl>
                                              <p:spTgt spid="22"/>
                                            </p:tgtEl>
                                            <p:attrNameLst>
                                              <p:attrName>ppt_w</p:attrName>
                                            </p:attrNameLst>
                                          </p:cBhvr>
                                          <p:tavLst>
                                            <p:tav tm="0">
                                              <p:val>
                                                <p:fltVal val="0"/>
                                              </p:val>
                                            </p:tav>
                                            <p:tav tm="100000">
                                              <p:val>
                                                <p:strVal val="#ppt_w"/>
                                              </p:val>
                                            </p:tav>
                                          </p:tavLst>
                                        </p:anim>
                                        <p:anim calcmode="lin" valueType="num">
                                          <p:cBhvr>
                                            <p:cTn id="96" dur="100" fill="hold"/>
                                            <p:tgtEl>
                                              <p:spTgt spid="22"/>
                                            </p:tgtEl>
                                            <p:attrNameLst>
                                              <p:attrName>ppt_h</p:attrName>
                                            </p:attrNameLst>
                                          </p:cBhvr>
                                          <p:tavLst>
                                            <p:tav tm="0">
                                              <p:val>
                                                <p:fltVal val="0"/>
                                              </p:val>
                                            </p:tav>
                                            <p:tav tm="100000">
                                              <p:val>
                                                <p:strVal val="#ppt_h"/>
                                              </p:val>
                                            </p:tav>
                                          </p:tavLst>
                                        </p:anim>
                                      </p:childTnLst>
                                    </p:cTn>
                                  </p:par>
                                </p:childTnLst>
                              </p:cTn>
                            </p:par>
                            <p:par>
                              <p:cTn id="97" fill="hold">
                                <p:stCondLst>
                                  <p:cond delay="7550"/>
                                </p:stCondLst>
                                <p:childTnLst>
                                  <p:par>
                                    <p:cTn id="98" presetID="6" presetClass="emph" presetSubtype="0" fill="hold" nodeType="afterEffect">
                                      <p:stCondLst>
                                        <p:cond delay="0"/>
                                      </p:stCondLst>
                                      <p:childTnLst>
                                        <p:animScale>
                                          <p:cBhvr>
                                            <p:cTn id="99" dur="50" fill="hold"/>
                                            <p:tgtEl>
                                              <p:spTgt spid="2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0"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24" name="Picture 7"/>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78538" y="4152901"/>
            <a:ext cx="2684462" cy="3429000"/>
          </a:xfrm>
          <a:prstGeom prst="rect">
            <a:avLst/>
          </a:prstGeom>
          <a:effectLst>
            <a:outerShdw blurRad="50800" dist="12700" dir="5400000" algn="ctr" rotWithShape="0">
              <a:srgbClr val="000000">
                <a:alpha val="96000"/>
              </a:srgbClr>
            </a:outerShdw>
            <a:softEdge rad="0"/>
          </a:effectLst>
        </p:spPr>
      </p:pic>
      <p:pic>
        <p:nvPicPr>
          <p:cNvPr id="25" name="Picture 6"/>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04800" y="3924301"/>
            <a:ext cx="2667000" cy="5410200"/>
          </a:xfrm>
          <a:prstGeom prst="rect">
            <a:avLst/>
          </a:prstGeom>
          <a:effectLst>
            <a:outerShdw blurRad="50800" dist="12700" dir="5400000" algn="ctr" rotWithShape="0">
              <a:srgbClr val="000000">
                <a:alpha val="43137"/>
              </a:srgbClr>
            </a:outerShdw>
            <a:softEdge rad="0"/>
          </a:effectLst>
        </p:spPr>
      </p:pic>
      <p:pic>
        <p:nvPicPr>
          <p:cNvPr id="26" name="Picture 4"/>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4191000" y="3543301"/>
            <a:ext cx="2971800" cy="4876800"/>
          </a:xfrm>
          <a:prstGeom prst="rect">
            <a:avLst/>
          </a:prstGeom>
          <a:effectLst>
            <a:outerShdw blurRad="50800" dist="12700" dir="5400000" algn="ctr" rotWithShape="0">
              <a:srgbClr val="000000">
                <a:alpha val="43137"/>
              </a:srgbClr>
            </a:outerShdw>
            <a:softEdge rad="0"/>
          </a:effectLst>
        </p:spPr>
      </p:pic>
      <p:pic>
        <p:nvPicPr>
          <p:cNvPr id="27" name="Picture 5"/>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1752600" y="3314701"/>
            <a:ext cx="3581400" cy="5181600"/>
          </a:xfrm>
          <a:prstGeom prst="rect">
            <a:avLst/>
          </a:prstGeom>
          <a:effectLst>
            <a:outerShdw blurRad="50800" dist="12700" dir="5400000" algn="ctr" rotWithShape="0">
              <a:srgbClr val="000000">
                <a:alpha val="43137"/>
              </a:srgbClr>
            </a:outerShdw>
            <a:softEdge rad="0"/>
          </a:effectLst>
        </p:spPr>
      </p:pic>
      <p:pic>
        <p:nvPicPr>
          <p:cNvPr id="10" name="Picture 6"/>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rot="21338089">
            <a:off x="555002" y="3356815"/>
            <a:ext cx="1676400" cy="1447800"/>
          </a:xfrm>
          <a:prstGeom prst="rect">
            <a:avLst/>
          </a:prstGeom>
        </p:spPr>
      </p:pic>
      <p:pic>
        <p:nvPicPr>
          <p:cNvPr id="11" name="Picture 7"/>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4334522" y="2841171"/>
            <a:ext cx="1905000" cy="1447800"/>
          </a:xfrm>
          <a:prstGeom prst="rect">
            <a:avLst/>
          </a:prstGeom>
        </p:spPr>
      </p:pic>
      <p:pic>
        <p:nvPicPr>
          <p:cNvPr id="12" name="Picture 8"/>
          <p:cNvPicPr>
            <a:picLocks noChangeAspect="1" noChangeArrowheads="1"/>
          </p:cNvPicPr>
          <p:nvPr/>
        </p:nvPicPr>
        <p:blipFill>
          <a:blip r:embed="rId10" cstate="email">
            <a:extLst>
              <a:ext uri="{28A0092B-C50C-407E-A947-70E740481C1C}">
                <a14:useLocalDpi xmlns:a14="http://schemas.microsoft.com/office/drawing/2010/main" xmlns=""/>
              </a:ext>
            </a:extLst>
          </a:blip>
          <a:srcRect l="20833" t="32222" r="53334" b="37778"/>
          <a:stretch>
            <a:fillRect/>
          </a:stretch>
        </p:blipFill>
        <p:spPr bwMode="auto">
          <a:xfrm>
            <a:off x="1878367" y="2133425"/>
            <a:ext cx="2362200" cy="2057400"/>
          </a:xfrm>
          <a:prstGeom prst="rect">
            <a:avLst/>
          </a:prstGeom>
        </p:spPr>
      </p:pic>
      <p:pic>
        <p:nvPicPr>
          <p:cNvPr id="13" name="Picture 9"/>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6581842" y="3701141"/>
            <a:ext cx="1676400" cy="1143000"/>
          </a:xfrm>
          <a:prstGeom prst="rect">
            <a:avLst/>
          </a:prstGeom>
        </p:spPr>
      </p:pic>
      <p:pic>
        <p:nvPicPr>
          <p:cNvPr id="32" name="Picture 8"/>
          <p:cNvPicPr>
            <a:picLocks noChangeAspect="1" noChangeArrowheads="1"/>
          </p:cNvPicPr>
          <p:nvPr/>
        </p:nvPicPr>
        <p:blipFill rotWithShape="1">
          <a:blip r:embed="rId12" cstate="email">
            <a:extLst>
              <a:ext uri="{28A0092B-C50C-407E-A947-70E740481C1C}">
                <a14:useLocalDpi xmlns:a14="http://schemas.microsoft.com/office/drawing/2010/main" xmlns=""/>
              </a:ext>
            </a:extLst>
          </a:blip>
          <a:srcRect/>
          <a:stretch/>
        </p:blipFill>
        <p:spPr bwMode="auto">
          <a:xfrm>
            <a:off x="6572250" y="743856"/>
            <a:ext cx="1905000" cy="1607457"/>
          </a:xfrm>
          <a:prstGeom prst="rect">
            <a:avLst/>
          </a:prstGeom>
        </p:spPr>
      </p:pic>
      <p:pic>
        <p:nvPicPr>
          <p:cNvPr id="33" name="Picture 9"/>
          <p:cNvPicPr>
            <a:picLocks noChangeAspect="1" noChangeArrowheads="1"/>
          </p:cNvPicPr>
          <p:nvPr/>
        </p:nvPicPr>
        <p:blipFill rotWithShape="1">
          <a:blip r:embed="rId13" cstate="email">
            <a:extLst>
              <a:ext uri="{28A0092B-C50C-407E-A947-70E740481C1C}">
                <a14:useLocalDpi xmlns:a14="http://schemas.microsoft.com/office/drawing/2010/main" xmlns=""/>
              </a:ext>
            </a:extLst>
          </a:blip>
          <a:srcRect/>
          <a:stretch/>
        </p:blipFill>
        <p:spPr bwMode="auto">
          <a:xfrm>
            <a:off x="591455" y="2714172"/>
            <a:ext cx="1752600" cy="685799"/>
          </a:xfrm>
          <a:prstGeom prst="rect">
            <a:avLst/>
          </a:prstGeom>
        </p:spPr>
      </p:pic>
      <p:pic>
        <p:nvPicPr>
          <p:cNvPr id="34" name="Picture 9"/>
          <p:cNvPicPr>
            <a:picLocks noChangeAspect="1" noChangeArrowheads="1"/>
          </p:cNvPicPr>
          <p:nvPr/>
        </p:nvPicPr>
        <p:blipFill rotWithShape="1">
          <a:blip r:embed="rId14" cstate="email">
            <a:extLst>
              <a:ext uri="{28A0092B-C50C-407E-A947-70E740481C1C}">
                <a14:useLocalDpi xmlns:a14="http://schemas.microsoft.com/office/drawing/2010/main" xmlns=""/>
              </a:ext>
            </a:extLst>
          </a:blip>
          <a:srcRect/>
          <a:stretch/>
        </p:blipFill>
        <p:spPr bwMode="auto">
          <a:xfrm>
            <a:off x="402773" y="1915886"/>
            <a:ext cx="1752600" cy="841829"/>
          </a:xfrm>
          <a:prstGeom prst="rect">
            <a:avLst/>
          </a:prstGeom>
        </p:spPr>
      </p:pic>
      <p:pic>
        <p:nvPicPr>
          <p:cNvPr id="36" name="Picture 9"/>
          <p:cNvPicPr>
            <a:picLocks noChangeAspect="1" noChangeArrowheads="1"/>
          </p:cNvPicPr>
          <p:nvPr/>
        </p:nvPicPr>
        <p:blipFill rotWithShape="1">
          <a:blip r:embed="rId15" cstate="email">
            <a:extLst>
              <a:ext uri="{28A0092B-C50C-407E-A947-70E740481C1C}">
                <a14:useLocalDpi xmlns:a14="http://schemas.microsoft.com/office/drawing/2010/main" xmlns=""/>
              </a:ext>
            </a:extLst>
          </a:blip>
          <a:srcRect/>
          <a:stretch/>
        </p:blipFill>
        <p:spPr bwMode="auto">
          <a:xfrm>
            <a:off x="475343" y="609600"/>
            <a:ext cx="1752600" cy="1335314"/>
          </a:xfrm>
          <a:prstGeom prst="rect">
            <a:avLst/>
          </a:prstGeom>
        </p:spPr>
      </p:pic>
      <p:pic>
        <p:nvPicPr>
          <p:cNvPr id="37" name="Picture 9"/>
          <p:cNvPicPr>
            <a:picLocks noChangeAspect="1" noChangeArrowheads="1"/>
          </p:cNvPicPr>
          <p:nvPr/>
        </p:nvPicPr>
        <p:blipFill rotWithShape="1">
          <a:blip r:embed="rId13" cstate="email">
            <a:extLst>
              <a:ext uri="{28A0092B-C50C-407E-A947-70E740481C1C}">
                <a14:useLocalDpi xmlns:a14="http://schemas.microsoft.com/office/drawing/2010/main" xmlns=""/>
              </a:ext>
            </a:extLst>
          </a:blip>
          <a:srcRect/>
          <a:stretch/>
        </p:blipFill>
        <p:spPr bwMode="auto">
          <a:xfrm>
            <a:off x="4597401" y="2336801"/>
            <a:ext cx="1752600" cy="685799"/>
          </a:xfrm>
          <a:prstGeom prst="rect">
            <a:avLst/>
          </a:prstGeom>
        </p:spPr>
      </p:pic>
      <p:pic>
        <p:nvPicPr>
          <p:cNvPr id="38" name="Picture 9"/>
          <p:cNvPicPr>
            <a:picLocks noChangeAspect="1" noChangeArrowheads="1"/>
          </p:cNvPicPr>
          <p:nvPr/>
        </p:nvPicPr>
        <p:blipFill rotWithShape="1">
          <a:blip r:embed="rId14" cstate="email">
            <a:extLst>
              <a:ext uri="{28A0092B-C50C-407E-A947-70E740481C1C}">
                <a14:useLocalDpi xmlns:a14="http://schemas.microsoft.com/office/drawing/2010/main" xmlns=""/>
              </a:ext>
            </a:extLst>
          </a:blip>
          <a:srcRect/>
          <a:stretch/>
        </p:blipFill>
        <p:spPr bwMode="auto">
          <a:xfrm>
            <a:off x="4568373" y="1538515"/>
            <a:ext cx="1752600" cy="841829"/>
          </a:xfrm>
          <a:prstGeom prst="rect">
            <a:avLst/>
          </a:prstGeom>
        </p:spPr>
      </p:pic>
      <p:pic>
        <p:nvPicPr>
          <p:cNvPr id="39" name="Picture 9"/>
          <p:cNvPicPr>
            <a:picLocks noChangeAspect="1" noChangeArrowheads="1"/>
          </p:cNvPicPr>
          <p:nvPr/>
        </p:nvPicPr>
        <p:blipFill rotWithShape="1">
          <a:blip r:embed="rId15" cstate="email">
            <a:extLst>
              <a:ext uri="{28A0092B-C50C-407E-A947-70E740481C1C}">
                <a14:useLocalDpi xmlns:a14="http://schemas.microsoft.com/office/drawing/2010/main" xmlns=""/>
              </a:ext>
            </a:extLst>
          </a:blip>
          <a:srcRect/>
          <a:stretch/>
        </p:blipFill>
        <p:spPr bwMode="auto">
          <a:xfrm>
            <a:off x="4655457" y="232229"/>
            <a:ext cx="1752600" cy="1335314"/>
          </a:xfrm>
          <a:prstGeom prst="rect">
            <a:avLst/>
          </a:prstGeom>
        </p:spPr>
      </p:pic>
      <p:pic>
        <p:nvPicPr>
          <p:cNvPr id="40" name="Picture 8"/>
          <p:cNvPicPr>
            <a:picLocks noChangeAspect="1" noChangeArrowheads="1"/>
          </p:cNvPicPr>
          <p:nvPr/>
        </p:nvPicPr>
        <p:blipFill rotWithShape="1">
          <a:blip r:embed="rId16" cstate="email">
            <a:extLst>
              <a:ext uri="{28A0092B-C50C-407E-A947-70E740481C1C}">
                <a14:useLocalDpi xmlns:a14="http://schemas.microsoft.com/office/drawing/2010/main" xmlns=""/>
              </a:ext>
            </a:extLst>
          </a:blip>
          <a:srcRect/>
          <a:stretch/>
        </p:blipFill>
        <p:spPr bwMode="auto">
          <a:xfrm>
            <a:off x="6659334" y="2336798"/>
            <a:ext cx="1905000" cy="798287"/>
          </a:xfrm>
          <a:prstGeom prst="rect">
            <a:avLst/>
          </a:prstGeom>
        </p:spPr>
      </p:pic>
      <p:pic>
        <p:nvPicPr>
          <p:cNvPr id="41" name="Picture 8"/>
          <p:cNvPicPr>
            <a:picLocks noChangeAspect="1" noChangeArrowheads="1"/>
          </p:cNvPicPr>
          <p:nvPr/>
        </p:nvPicPr>
        <p:blipFill rotWithShape="1">
          <a:blip r:embed="rId17" cstate="email">
            <a:extLst>
              <a:ext uri="{28A0092B-C50C-407E-A947-70E740481C1C}">
                <a14:useLocalDpi xmlns:a14="http://schemas.microsoft.com/office/drawing/2010/main" xmlns=""/>
              </a:ext>
            </a:extLst>
          </a:blip>
          <a:srcRect/>
          <a:stretch/>
        </p:blipFill>
        <p:spPr bwMode="auto">
          <a:xfrm>
            <a:off x="6543222" y="3106056"/>
            <a:ext cx="1905000" cy="685800"/>
          </a:xfrm>
          <a:prstGeom prst="rect">
            <a:avLst/>
          </a:prstGeom>
        </p:spPr>
      </p:pic>
      <p:pic>
        <p:nvPicPr>
          <p:cNvPr id="42" name="Picture 8"/>
          <p:cNvPicPr>
            <a:picLocks noChangeAspect="1" noChangeArrowheads="1"/>
          </p:cNvPicPr>
          <p:nvPr/>
        </p:nvPicPr>
        <p:blipFill rotWithShape="1">
          <a:blip r:embed="rId12" cstate="email">
            <a:extLst>
              <a:ext uri="{28A0092B-C50C-407E-A947-70E740481C1C}">
                <a14:useLocalDpi xmlns:a14="http://schemas.microsoft.com/office/drawing/2010/main" xmlns=""/>
              </a:ext>
            </a:extLst>
          </a:blip>
          <a:srcRect/>
          <a:stretch/>
        </p:blipFill>
        <p:spPr bwMode="auto">
          <a:xfrm>
            <a:off x="2479223" y="-97973"/>
            <a:ext cx="1905000" cy="1607457"/>
          </a:xfrm>
          <a:prstGeom prst="rect">
            <a:avLst/>
          </a:prstGeom>
        </p:spPr>
      </p:pic>
      <p:pic>
        <p:nvPicPr>
          <p:cNvPr id="43" name="Picture 8"/>
          <p:cNvPicPr>
            <a:picLocks noChangeAspect="1" noChangeArrowheads="1"/>
          </p:cNvPicPr>
          <p:nvPr/>
        </p:nvPicPr>
        <p:blipFill rotWithShape="1">
          <a:blip r:embed="rId16" cstate="email">
            <a:extLst>
              <a:ext uri="{28A0092B-C50C-407E-A947-70E740481C1C}">
                <a14:useLocalDpi xmlns:a14="http://schemas.microsoft.com/office/drawing/2010/main" xmlns=""/>
              </a:ext>
            </a:extLst>
          </a:blip>
          <a:srcRect/>
          <a:stretch/>
        </p:blipFill>
        <p:spPr bwMode="auto">
          <a:xfrm>
            <a:off x="2624363" y="1494969"/>
            <a:ext cx="1905000" cy="798287"/>
          </a:xfrm>
          <a:prstGeom prst="rect">
            <a:avLst/>
          </a:prstGeom>
        </p:spPr>
      </p:pic>
      <p:pic>
        <p:nvPicPr>
          <p:cNvPr id="44" name="Picture 8"/>
          <p:cNvPicPr>
            <a:picLocks noChangeAspect="1" noChangeArrowheads="1"/>
          </p:cNvPicPr>
          <p:nvPr/>
        </p:nvPicPr>
        <p:blipFill rotWithShape="1">
          <a:blip r:embed="rId17" cstate="email">
            <a:extLst>
              <a:ext uri="{28A0092B-C50C-407E-A947-70E740481C1C}">
                <a14:useLocalDpi xmlns:a14="http://schemas.microsoft.com/office/drawing/2010/main" xmlns=""/>
              </a:ext>
            </a:extLst>
          </a:blip>
          <a:srcRect/>
          <a:stretch/>
        </p:blipFill>
        <p:spPr bwMode="auto">
          <a:xfrm>
            <a:off x="2638877" y="2220685"/>
            <a:ext cx="1905000" cy="685800"/>
          </a:xfrm>
          <a:prstGeom prst="rect">
            <a:avLst/>
          </a:prstGeom>
        </p:spPr>
      </p:pic>
    </p:spTree>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41"/>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nodeType="afterEffect">
                                  <p:stCondLst>
                                    <p:cond delay="17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170"/>
                                  </p:stCondLst>
                                  <p:childTnLst>
                                    <p:set>
                                      <p:cBhvr>
                                        <p:cTn id="17" dur="1" fill="hold">
                                          <p:stCondLst>
                                            <p:cond delay="0"/>
                                          </p:stCondLst>
                                        </p:cTn>
                                        <p:tgtEl>
                                          <p:spTgt spid="43"/>
                                        </p:tgtEl>
                                        <p:attrNameLst>
                                          <p:attrName>style.visibility</p:attrName>
                                        </p:attrNameLst>
                                      </p:cBhvr>
                                      <p:to>
                                        <p:strVal val="visible"/>
                                      </p:to>
                                    </p:set>
                                  </p:childTnLst>
                                </p:cTn>
                              </p:par>
                              <p:par>
                                <p:cTn id="18" presetID="1" presetClass="entr" presetSubtype="0" fill="hold" nodeType="withEffect">
                                  <p:stCondLst>
                                    <p:cond delay="17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17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420"/>
                            </p:stCondLst>
                            <p:childTnLst>
                              <p:par>
                                <p:cTn id="23" presetID="1" presetClass="entr" presetSubtype="0" fill="hold" nodeType="afterEffect">
                                  <p:stCondLst>
                                    <p:cond delay="17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17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17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17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49829" y="1132114"/>
            <a:ext cx="6435634" cy="4589417"/>
          </a:xfrm>
          <a:prstGeom prst="rect">
            <a:avLst/>
          </a:prstGeom>
          <a:gradFill>
            <a:gsLst>
              <a:gs pos="0">
                <a:schemeClr val="bg1">
                  <a:lumMod val="98000"/>
                  <a:lumOff val="2000"/>
                  <a:alpha val="21000"/>
                </a:schemeClr>
              </a:gs>
              <a:gs pos="39999">
                <a:schemeClr val="bg1">
                  <a:lumMod val="75000"/>
                  <a:alpha val="18000"/>
                </a:schemeClr>
              </a:gs>
              <a:gs pos="70000">
                <a:schemeClr val="bg1">
                  <a:lumMod val="65000"/>
                  <a:alpha val="14000"/>
                </a:schemeClr>
              </a:gs>
              <a:gs pos="100000">
                <a:schemeClr val="bg1">
                  <a:alpha val="14000"/>
                </a:schemeClr>
              </a:gs>
            </a:gsLst>
            <a:lin ang="540000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93223" y="1060269"/>
            <a:ext cx="6557554" cy="4737463"/>
          </a:xfrm>
          <a:prstGeom prst="rect">
            <a:avLst/>
          </a:prstGeom>
          <a:noFill/>
          <a:ln w="177800" cap="sq">
            <a:gradFill flip="none" rotWithShape="1">
              <a:gsLst>
                <a:gs pos="0">
                  <a:srgbClr val="FFFFFF">
                    <a:alpha val="57000"/>
                  </a:srgbClr>
                </a:gs>
                <a:gs pos="7001">
                  <a:srgbClr val="E6E6E6">
                    <a:alpha val="74000"/>
                  </a:srgbClr>
                </a:gs>
                <a:gs pos="32001">
                  <a:srgbClr val="7D8496">
                    <a:alpha val="64000"/>
                  </a:srgbClr>
                </a:gs>
                <a:gs pos="47000">
                  <a:srgbClr val="E6E6E6">
                    <a:alpha val="69000"/>
                  </a:srgbClr>
                </a:gs>
                <a:gs pos="85001">
                  <a:srgbClr val="7D8496">
                    <a:alpha val="70000"/>
                  </a:srgbClr>
                </a:gs>
                <a:gs pos="100000">
                  <a:srgbClr val="E6E6E6">
                    <a:alpha val="64000"/>
                  </a:srgbClr>
                </a:gs>
              </a:gsLst>
              <a:lin ang="540000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704975" y="1590675"/>
            <a:ext cx="4705350" cy="0"/>
          </a:xfrm>
          <a:prstGeom prst="line">
            <a:avLst/>
          </a:prstGeom>
          <a:noFill/>
          <a:ln w="161925" cap="sq">
            <a:gradFill flip="none" rotWithShape="1">
              <a:gsLst>
                <a:gs pos="0">
                  <a:srgbClr val="FFFFFF">
                    <a:alpha val="57000"/>
                  </a:srgbClr>
                </a:gs>
                <a:gs pos="7001">
                  <a:srgbClr val="E6E6E6">
                    <a:alpha val="74000"/>
                  </a:srgbClr>
                </a:gs>
                <a:gs pos="32001">
                  <a:srgbClr val="7D8496">
                    <a:lumMod val="76000"/>
                    <a:lumOff val="2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nvGrpSpPr>
          <p:cNvPr id="65" name="Group 64"/>
          <p:cNvGrpSpPr/>
          <p:nvPr/>
        </p:nvGrpSpPr>
        <p:grpSpPr>
          <a:xfrm>
            <a:off x="1714500" y="2105025"/>
            <a:ext cx="1447800" cy="571500"/>
            <a:chOff x="1714500" y="2105025"/>
            <a:chExt cx="1447800" cy="571500"/>
          </a:xfrm>
        </p:grpSpPr>
        <p:cxnSp>
          <p:nvCxnSpPr>
            <p:cNvPr id="8" name="Straight Connector 7"/>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6" name="Group 65"/>
          <p:cNvGrpSpPr/>
          <p:nvPr/>
        </p:nvGrpSpPr>
        <p:grpSpPr>
          <a:xfrm>
            <a:off x="1714500" y="2958465"/>
            <a:ext cx="1447800" cy="571500"/>
            <a:chOff x="1714500" y="2958465"/>
            <a:chExt cx="1447800" cy="571500"/>
          </a:xfrm>
        </p:grpSpPr>
        <p:cxnSp>
          <p:nvCxnSpPr>
            <p:cNvPr id="21" name="Straight Connector 20"/>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7" name="Group 66"/>
          <p:cNvGrpSpPr/>
          <p:nvPr/>
        </p:nvGrpSpPr>
        <p:grpSpPr>
          <a:xfrm>
            <a:off x="1714500" y="3834765"/>
            <a:ext cx="1447800" cy="571500"/>
            <a:chOff x="1714500" y="3834765"/>
            <a:chExt cx="1447800" cy="571500"/>
          </a:xfrm>
        </p:grpSpPr>
        <p:cxnSp>
          <p:nvCxnSpPr>
            <p:cNvPr id="25" name="Straight Connector 24"/>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8" name="Group 67"/>
          <p:cNvGrpSpPr/>
          <p:nvPr/>
        </p:nvGrpSpPr>
        <p:grpSpPr>
          <a:xfrm>
            <a:off x="1714500" y="4741545"/>
            <a:ext cx="1447800" cy="571500"/>
            <a:chOff x="1714500" y="4741545"/>
            <a:chExt cx="1447800" cy="571500"/>
          </a:xfrm>
        </p:grpSpPr>
        <p:cxnSp>
          <p:nvCxnSpPr>
            <p:cNvPr id="29" name="Straight Connector 28"/>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8" name="Group 97"/>
          <p:cNvGrpSpPr/>
          <p:nvPr/>
        </p:nvGrpSpPr>
        <p:grpSpPr>
          <a:xfrm>
            <a:off x="3829050" y="2105025"/>
            <a:ext cx="1447800" cy="571500"/>
            <a:chOff x="1714500" y="2105025"/>
            <a:chExt cx="1447800" cy="571500"/>
          </a:xfrm>
        </p:grpSpPr>
        <p:cxnSp>
          <p:nvCxnSpPr>
            <p:cNvPr id="99" name="Straight Connector 98"/>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03" name="Group 102"/>
          <p:cNvGrpSpPr/>
          <p:nvPr/>
        </p:nvGrpSpPr>
        <p:grpSpPr>
          <a:xfrm>
            <a:off x="3829050" y="2958465"/>
            <a:ext cx="1447800" cy="571500"/>
            <a:chOff x="1714500" y="2958465"/>
            <a:chExt cx="1447800" cy="571500"/>
          </a:xfrm>
        </p:grpSpPr>
        <p:cxnSp>
          <p:nvCxnSpPr>
            <p:cNvPr id="104" name="Straight Connector 103"/>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08" name="Group 107"/>
          <p:cNvGrpSpPr/>
          <p:nvPr/>
        </p:nvGrpSpPr>
        <p:grpSpPr>
          <a:xfrm>
            <a:off x="3829050" y="3834765"/>
            <a:ext cx="1447800" cy="571500"/>
            <a:chOff x="1714500" y="3834765"/>
            <a:chExt cx="1447800" cy="571500"/>
          </a:xfrm>
        </p:grpSpPr>
        <p:cxnSp>
          <p:nvCxnSpPr>
            <p:cNvPr id="109" name="Straight Connector 108"/>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3" name="Group 112"/>
          <p:cNvGrpSpPr/>
          <p:nvPr/>
        </p:nvGrpSpPr>
        <p:grpSpPr>
          <a:xfrm>
            <a:off x="3829050" y="4741545"/>
            <a:ext cx="1447800" cy="571500"/>
            <a:chOff x="1714500" y="4741545"/>
            <a:chExt cx="1447800" cy="571500"/>
          </a:xfrm>
        </p:grpSpPr>
        <p:cxnSp>
          <p:nvCxnSpPr>
            <p:cNvPr id="114" name="Straight Connector 113"/>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8" name="Group 117"/>
          <p:cNvGrpSpPr/>
          <p:nvPr/>
        </p:nvGrpSpPr>
        <p:grpSpPr>
          <a:xfrm>
            <a:off x="5915025" y="2105025"/>
            <a:ext cx="1447800" cy="571500"/>
            <a:chOff x="1714500" y="2105025"/>
            <a:chExt cx="1447800" cy="571500"/>
          </a:xfrm>
        </p:grpSpPr>
        <p:cxnSp>
          <p:nvCxnSpPr>
            <p:cNvPr id="119" name="Straight Connector 118"/>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3" name="Group 122"/>
          <p:cNvGrpSpPr/>
          <p:nvPr/>
        </p:nvGrpSpPr>
        <p:grpSpPr>
          <a:xfrm>
            <a:off x="5915025" y="2958465"/>
            <a:ext cx="1447800" cy="571500"/>
            <a:chOff x="1714500" y="2958465"/>
            <a:chExt cx="1447800" cy="571500"/>
          </a:xfrm>
        </p:grpSpPr>
        <p:cxnSp>
          <p:nvCxnSpPr>
            <p:cNvPr id="124" name="Straight Connector 123"/>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8" name="Group 127"/>
          <p:cNvGrpSpPr/>
          <p:nvPr/>
        </p:nvGrpSpPr>
        <p:grpSpPr>
          <a:xfrm>
            <a:off x="5915025" y="3834765"/>
            <a:ext cx="1447800" cy="571500"/>
            <a:chOff x="1714500" y="3834765"/>
            <a:chExt cx="1447800" cy="571500"/>
          </a:xfrm>
        </p:grpSpPr>
        <p:cxnSp>
          <p:nvCxnSpPr>
            <p:cNvPr id="129" name="Straight Connector 128"/>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0" name="Straight Connector 129"/>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33" name="Group 132"/>
          <p:cNvGrpSpPr/>
          <p:nvPr/>
        </p:nvGrpSpPr>
        <p:grpSpPr>
          <a:xfrm>
            <a:off x="5915025" y="4741545"/>
            <a:ext cx="1447800" cy="571500"/>
            <a:chOff x="1714500" y="4741545"/>
            <a:chExt cx="1447800" cy="571500"/>
          </a:xfrm>
        </p:grpSpPr>
        <p:cxnSp>
          <p:nvCxnSpPr>
            <p:cNvPr id="134" name="Straight Connector 133"/>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sp>
        <p:nvSpPr>
          <p:cNvPr id="69" name="Text Box 6"/>
          <p:cNvSpPr txBox="1">
            <a:spLocks noChangeArrowheads="1"/>
          </p:cNvSpPr>
          <p:nvPr/>
        </p:nvSpPr>
        <p:spPr bwMode="auto">
          <a:xfrm>
            <a:off x="627081" y="826166"/>
            <a:ext cx="2749471" cy="1200329"/>
          </a:xfrm>
          <a:prstGeom prst="rect">
            <a:avLst/>
          </a:prstGeom>
        </p:spPr>
        <p:txBody>
          <a:bodyPr wrap="none">
            <a:spAutoFit/>
          </a:bodyPr>
          <a:lstStyle/>
          <a:p>
            <a:pPr fontAlgn="base">
              <a:spcBef>
                <a:spcPct val="0"/>
              </a:spcBef>
              <a:spcAft>
                <a:spcPct val="0"/>
              </a:spcAft>
            </a:pPr>
            <a:r>
              <a:rPr lang="en-US" sz="7200" b="1" smtClean="0">
                <a:solidFill>
                  <a:schemeClr val="accent3"/>
                </a:solidFill>
                <a:latin typeface="Arial" pitchFamily="34" charset="0"/>
                <a:cs typeface="Arial" pitchFamily="34" charset="0"/>
              </a:rPr>
              <a:t>BLAH</a:t>
            </a:r>
          </a:p>
        </p:txBody>
      </p:sp>
      <p:sp>
        <p:nvSpPr>
          <p:cNvPr id="76" name="Text Box 15"/>
          <p:cNvSpPr txBox="1">
            <a:spLocks noChangeArrowheads="1"/>
          </p:cNvSpPr>
          <p:nvPr/>
        </p:nvSpPr>
        <p:spPr bwMode="auto">
          <a:xfrm>
            <a:off x="5576092" y="5437250"/>
            <a:ext cx="3889206" cy="1692771"/>
          </a:xfrm>
          <a:prstGeom prst="rect">
            <a:avLst/>
          </a:prstGeom>
        </p:spPr>
        <p:txBody>
          <a:bodyPr wrap="none">
            <a:spAutoFit/>
          </a:bodyPr>
          <a:lstStyle/>
          <a:p>
            <a:pPr fontAlgn="base">
              <a:spcBef>
                <a:spcPct val="0"/>
              </a:spcBef>
              <a:spcAft>
                <a:spcPct val="0"/>
              </a:spcAft>
            </a:pPr>
            <a:r>
              <a:rPr lang="en-US" sz="10400" b="1" smtClean="0">
                <a:solidFill>
                  <a:schemeClr val="accent3"/>
                </a:solidFill>
                <a:latin typeface="Arial" pitchFamily="34" charset="0"/>
                <a:cs typeface="Arial" pitchFamily="34" charset="0"/>
              </a:rPr>
              <a:t>BLAH</a:t>
            </a:r>
          </a:p>
        </p:txBody>
      </p:sp>
      <p:sp>
        <p:nvSpPr>
          <p:cNvPr id="83" name="Text Box 22"/>
          <p:cNvSpPr txBox="1">
            <a:spLocks noChangeArrowheads="1"/>
          </p:cNvSpPr>
          <p:nvPr/>
        </p:nvSpPr>
        <p:spPr bwMode="auto">
          <a:xfrm>
            <a:off x="3010830" y="2752149"/>
            <a:ext cx="1750800" cy="769441"/>
          </a:xfrm>
          <a:prstGeom prst="rect">
            <a:avLst/>
          </a:prstGeom>
        </p:spPr>
        <p:txBody>
          <a:bodyPr wrap="none">
            <a:spAutoFit/>
          </a:bodyPr>
          <a:lstStyle/>
          <a:p>
            <a:pPr fontAlgn="base">
              <a:spcBef>
                <a:spcPct val="0"/>
              </a:spcBef>
              <a:spcAft>
                <a:spcPct val="0"/>
              </a:spcAft>
            </a:pPr>
            <a:r>
              <a:rPr lang="en-US" sz="4400" b="1" smtClean="0">
                <a:solidFill>
                  <a:schemeClr val="accent3"/>
                </a:solidFill>
                <a:latin typeface="Arial" pitchFamily="34" charset="0"/>
                <a:cs typeface="Arial" pitchFamily="34" charset="0"/>
              </a:rPr>
              <a:t>BLAH</a:t>
            </a:r>
          </a:p>
        </p:txBody>
      </p:sp>
      <p:sp>
        <p:nvSpPr>
          <p:cNvPr id="86" name="Text Box 25"/>
          <p:cNvSpPr txBox="1">
            <a:spLocks noChangeArrowheads="1"/>
          </p:cNvSpPr>
          <p:nvPr/>
        </p:nvSpPr>
        <p:spPr bwMode="auto">
          <a:xfrm>
            <a:off x="6212125" y="1901256"/>
            <a:ext cx="1750800" cy="769441"/>
          </a:xfrm>
          <a:prstGeom prst="rect">
            <a:avLst/>
          </a:prstGeom>
        </p:spPr>
        <p:txBody>
          <a:bodyPr wrap="none">
            <a:spAutoFit/>
          </a:bodyPr>
          <a:lstStyle/>
          <a:p>
            <a:pPr fontAlgn="base">
              <a:spcBef>
                <a:spcPct val="0"/>
              </a:spcBef>
              <a:spcAft>
                <a:spcPct val="0"/>
              </a:spcAft>
            </a:pPr>
            <a:r>
              <a:rPr lang="en-US" sz="4400" b="1" smtClean="0">
                <a:solidFill>
                  <a:schemeClr val="accent3"/>
                </a:solidFill>
                <a:latin typeface="Arial" pitchFamily="34" charset="0"/>
                <a:cs typeface="Arial" pitchFamily="34" charset="0"/>
              </a:rPr>
              <a:t>BLAH</a:t>
            </a:r>
          </a:p>
        </p:txBody>
      </p:sp>
      <p:sp>
        <p:nvSpPr>
          <p:cNvPr id="89" name="Text Box 28"/>
          <p:cNvSpPr txBox="1">
            <a:spLocks noChangeArrowheads="1"/>
          </p:cNvSpPr>
          <p:nvPr/>
        </p:nvSpPr>
        <p:spPr bwMode="auto">
          <a:xfrm>
            <a:off x="8196286" y="3545201"/>
            <a:ext cx="3614715" cy="1573148"/>
          </a:xfrm>
          <a:prstGeom prst="rect">
            <a:avLst/>
          </a:prstGeom>
        </p:spPr>
        <p:txBody>
          <a:bodyPr wrap="none">
            <a:spAutoFit/>
          </a:bodyPr>
          <a:lstStyle/>
          <a:p>
            <a:pPr fontAlgn="base">
              <a:spcBef>
                <a:spcPct val="0"/>
              </a:spcBef>
              <a:spcAft>
                <a:spcPct val="0"/>
              </a:spcAft>
            </a:pPr>
            <a:r>
              <a:rPr lang="en-US" sz="9600" b="1" smtClean="0">
                <a:solidFill>
                  <a:srgbClr val="FFFFFF"/>
                </a:solidFill>
                <a:latin typeface="Arial" pitchFamily="34" charset="0"/>
                <a:cs typeface="Arial" pitchFamily="34" charset="0"/>
              </a:rPr>
              <a:t>BLAH</a:t>
            </a:r>
          </a:p>
        </p:txBody>
      </p:sp>
      <p:sp>
        <p:nvSpPr>
          <p:cNvPr id="90" name="Text Box 29"/>
          <p:cNvSpPr txBox="1">
            <a:spLocks noChangeArrowheads="1"/>
          </p:cNvSpPr>
          <p:nvPr/>
        </p:nvSpPr>
        <p:spPr bwMode="auto">
          <a:xfrm>
            <a:off x="2244177" y="6088559"/>
            <a:ext cx="1750800" cy="769441"/>
          </a:xfrm>
          <a:prstGeom prst="rect">
            <a:avLst/>
          </a:prstGeom>
        </p:spPr>
        <p:txBody>
          <a:bodyPr wrap="none">
            <a:spAutoFit/>
          </a:bodyPr>
          <a:lstStyle/>
          <a:p>
            <a:pPr fontAlgn="base">
              <a:spcBef>
                <a:spcPct val="0"/>
              </a:spcBef>
              <a:spcAft>
                <a:spcPct val="0"/>
              </a:spcAft>
            </a:pPr>
            <a:r>
              <a:rPr lang="en-US" sz="4400" b="1" smtClean="0">
                <a:solidFill>
                  <a:srgbClr val="FFFFFF"/>
                </a:solidFill>
                <a:latin typeface="Arial" pitchFamily="34" charset="0"/>
                <a:cs typeface="Arial" pitchFamily="34" charset="0"/>
              </a:rPr>
              <a:t>BLAH</a:t>
            </a:r>
          </a:p>
        </p:txBody>
      </p:sp>
      <p:sp>
        <p:nvSpPr>
          <p:cNvPr id="93" name="Text Box 32"/>
          <p:cNvSpPr txBox="1">
            <a:spLocks noChangeArrowheads="1"/>
          </p:cNvSpPr>
          <p:nvPr/>
        </p:nvSpPr>
        <p:spPr bwMode="auto">
          <a:xfrm>
            <a:off x="-617612" y="-643582"/>
            <a:ext cx="3614715" cy="1573148"/>
          </a:xfrm>
          <a:prstGeom prst="rect">
            <a:avLst/>
          </a:prstGeom>
        </p:spPr>
        <p:txBody>
          <a:bodyPr wrap="none">
            <a:spAutoFit/>
          </a:bodyPr>
          <a:lstStyle/>
          <a:p>
            <a:pPr fontAlgn="base">
              <a:spcBef>
                <a:spcPct val="0"/>
              </a:spcBef>
              <a:spcAft>
                <a:spcPct val="0"/>
              </a:spcAft>
            </a:pPr>
            <a:r>
              <a:rPr lang="en-US" sz="9600" b="1" smtClean="0">
                <a:solidFill>
                  <a:srgbClr val="FFFFFF"/>
                </a:solidFill>
                <a:latin typeface="Arial" pitchFamily="34" charset="0"/>
                <a:cs typeface="Arial" pitchFamily="34" charset="0"/>
              </a:rPr>
              <a:t>BLAH</a:t>
            </a:r>
          </a:p>
        </p:txBody>
      </p:sp>
      <p:pic>
        <p:nvPicPr>
          <p:cNvPr id="97" name="33-37_Your Audience Didn't.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8382000" y="7112000"/>
            <a:ext cx="304800" cy="304800"/>
          </a:xfrm>
          <a:prstGeom prst="rect">
            <a:avLst/>
          </a:prstGeom>
        </p:spPr>
      </p:pic>
      <p:sp>
        <p:nvSpPr>
          <p:cNvPr id="138" name="Freeform 6"/>
          <p:cNvSpPr>
            <a:spLocks noEditPoints="1"/>
          </p:cNvSpPr>
          <p:nvPr/>
        </p:nvSpPr>
        <p:spPr bwMode="auto">
          <a:xfrm>
            <a:off x="605725" y="4620472"/>
            <a:ext cx="2198499" cy="795102"/>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6"/>
          <p:cNvSpPr>
            <a:spLocks noEditPoints="1"/>
          </p:cNvSpPr>
          <p:nvPr/>
        </p:nvSpPr>
        <p:spPr bwMode="auto">
          <a:xfrm>
            <a:off x="5256789" y="2860266"/>
            <a:ext cx="2939497" cy="1063089"/>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4"/>
          <p:cNvGrpSpPr>
            <a:grpSpLocks noChangeAspect="1"/>
          </p:cNvGrpSpPr>
          <p:nvPr/>
        </p:nvGrpSpPr>
        <p:grpSpPr bwMode="auto">
          <a:xfrm>
            <a:off x="3860800" y="400050"/>
            <a:ext cx="814388" cy="315913"/>
            <a:chOff x="2432" y="252"/>
            <a:chExt cx="513" cy="199"/>
          </a:xfrm>
        </p:grpSpPr>
        <p:sp>
          <p:nvSpPr>
            <p:cNvPr id="3" name="AutoShape 3"/>
            <p:cNvSpPr>
              <a:spLocks noChangeAspect="1" noChangeArrowheads="1" noTextEdit="1"/>
            </p:cNvSpPr>
            <p:nvPr/>
          </p:nvSpPr>
          <p:spPr bwMode="auto">
            <a:xfrm>
              <a:off x="2432" y="252"/>
              <a:ext cx="513" cy="199"/>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p:nvSpPr>
          <p:spPr bwMode="auto">
            <a:xfrm>
              <a:off x="2822" y="250"/>
              <a:ext cx="134" cy="201"/>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noEditPoints="1"/>
            </p:cNvSpPr>
            <p:nvPr/>
          </p:nvSpPr>
          <p:spPr bwMode="auto">
            <a:xfrm>
              <a:off x="2432" y="261"/>
              <a:ext cx="137" cy="190"/>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2596" y="259"/>
              <a:ext cx="46" cy="176"/>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2639" y="325"/>
              <a:ext cx="156" cy="124"/>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18"/>
          <p:cNvGrpSpPr>
            <a:grpSpLocks noChangeAspect="1"/>
          </p:cNvGrpSpPr>
          <p:nvPr/>
        </p:nvGrpSpPr>
        <p:grpSpPr bwMode="auto">
          <a:xfrm>
            <a:off x="3940175" y="547688"/>
            <a:ext cx="1397000" cy="539750"/>
            <a:chOff x="2482" y="345"/>
            <a:chExt cx="880" cy="340"/>
          </a:xfrm>
        </p:grpSpPr>
        <p:sp>
          <p:nvSpPr>
            <p:cNvPr id="34" name="AutoShape 17"/>
            <p:cNvSpPr>
              <a:spLocks noChangeAspect="1" noChangeArrowheads="1" noTextEdit="1"/>
            </p:cNvSpPr>
            <p:nvPr/>
          </p:nvSpPr>
          <p:spPr bwMode="auto">
            <a:xfrm>
              <a:off x="2482" y="345"/>
              <a:ext cx="880" cy="340"/>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p:cNvSpPr>
            <p:nvPr/>
          </p:nvSpPr>
          <p:spPr bwMode="auto">
            <a:xfrm>
              <a:off x="3151" y="341"/>
              <a:ext cx="231" cy="344"/>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noEditPoints="1"/>
            </p:cNvSpPr>
            <p:nvPr/>
          </p:nvSpPr>
          <p:spPr bwMode="auto">
            <a:xfrm>
              <a:off x="2482" y="361"/>
              <a:ext cx="235" cy="324"/>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p:nvSpPr>
          <p:spPr bwMode="auto">
            <a:xfrm>
              <a:off x="2764" y="357"/>
              <a:ext cx="78" cy="301"/>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p:nvSpPr>
          <p:spPr bwMode="auto">
            <a:xfrm>
              <a:off x="2838" y="470"/>
              <a:ext cx="266" cy="21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25"/>
          <p:cNvGrpSpPr>
            <a:grpSpLocks noChangeAspect="1"/>
          </p:cNvGrpSpPr>
          <p:nvPr/>
        </p:nvGrpSpPr>
        <p:grpSpPr bwMode="auto">
          <a:xfrm>
            <a:off x="4233863" y="865188"/>
            <a:ext cx="1836737" cy="711200"/>
            <a:chOff x="2667" y="545"/>
            <a:chExt cx="1157" cy="448"/>
          </a:xfrm>
        </p:grpSpPr>
        <p:sp>
          <p:nvSpPr>
            <p:cNvPr id="40" name="AutoShape 24"/>
            <p:cNvSpPr>
              <a:spLocks noChangeAspect="1" noChangeArrowheads="1" noTextEdit="1"/>
            </p:cNvSpPr>
            <p:nvPr/>
          </p:nvSpPr>
          <p:spPr bwMode="auto">
            <a:xfrm>
              <a:off x="2667" y="545"/>
              <a:ext cx="1157" cy="448"/>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3546" y="540"/>
              <a:ext cx="304" cy="453"/>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67" y="566"/>
              <a:ext cx="309" cy="427"/>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3037" y="561"/>
              <a:ext cx="103" cy="396"/>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44" name="Freeform 29"/>
            <p:cNvSpPr>
              <a:spLocks noEditPoints="1"/>
            </p:cNvSpPr>
            <p:nvPr/>
          </p:nvSpPr>
          <p:spPr bwMode="auto">
            <a:xfrm>
              <a:off x="3135" y="710"/>
              <a:ext cx="350" cy="278"/>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39"/>
          <p:cNvGrpSpPr>
            <a:grpSpLocks noChangeAspect="1"/>
          </p:cNvGrpSpPr>
          <p:nvPr/>
        </p:nvGrpSpPr>
        <p:grpSpPr bwMode="auto">
          <a:xfrm>
            <a:off x="6065838" y="33338"/>
            <a:ext cx="3379787" cy="1114425"/>
            <a:chOff x="3821" y="21"/>
            <a:chExt cx="2129" cy="702"/>
          </a:xfrm>
        </p:grpSpPr>
        <p:sp>
          <p:nvSpPr>
            <p:cNvPr id="52" name="AutoShape 38"/>
            <p:cNvSpPr>
              <a:spLocks noChangeAspect="1" noChangeArrowheads="1" noTextEdit="1"/>
            </p:cNvSpPr>
            <p:nvPr/>
          </p:nvSpPr>
          <p:spPr bwMode="auto">
            <a:xfrm>
              <a:off x="3821" y="21"/>
              <a:ext cx="2129" cy="702"/>
            </a:xfrm>
            <a:prstGeom prst="rect">
              <a:avLst/>
            </a:prstGeom>
          </p:spPr>
          <p:txBody>
            <a:bodyPr vert="horz" wrap="square" lIns="91440" tIns="45720" rIns="91440" bIns="45720" numCol="1" anchor="t" anchorCtr="0" compatLnSpc="1">
              <a:prstTxWarp prst="textNoShape">
                <a:avLst/>
              </a:prstTxWarp>
            </a:bodyPr>
            <a:lstStyle/>
            <a:p>
              <a:endParaRPr lang="en-US"/>
            </a:p>
          </p:txBody>
        </p:sp>
        <p:sp>
          <p:nvSpPr>
            <p:cNvPr id="53" name="Freeform 40"/>
            <p:cNvSpPr>
              <a:spLocks noEditPoints="1"/>
            </p:cNvSpPr>
            <p:nvPr/>
          </p:nvSpPr>
          <p:spPr bwMode="auto">
            <a:xfrm>
              <a:off x="4193" y="164"/>
              <a:ext cx="134" cy="108"/>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08CFED"/>
            </a:solidFill>
          </p:spPr>
          <p:txBody>
            <a:bodyPr vert="horz" wrap="square" lIns="91440" tIns="45720" rIns="91440" bIns="45720" numCol="1" anchor="t" anchorCtr="0" compatLnSpc="1">
              <a:prstTxWarp prst="textNoShape">
                <a:avLst/>
              </a:prstTxWarp>
            </a:bodyPr>
            <a:lstStyle/>
            <a:p>
              <a:endParaRPr lang="en-US"/>
            </a:p>
          </p:txBody>
        </p:sp>
        <p:sp>
          <p:nvSpPr>
            <p:cNvPr id="54" name="Freeform 41"/>
            <p:cNvSpPr>
              <a:spLocks noEditPoints="1"/>
            </p:cNvSpPr>
            <p:nvPr/>
          </p:nvSpPr>
          <p:spPr bwMode="auto">
            <a:xfrm>
              <a:off x="5158" y="268"/>
              <a:ext cx="156" cy="134"/>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55" name="Freeform 42"/>
            <p:cNvSpPr>
              <a:spLocks noEditPoints="1"/>
            </p:cNvSpPr>
            <p:nvPr/>
          </p:nvSpPr>
          <p:spPr bwMode="auto">
            <a:xfrm>
              <a:off x="4219" y="385"/>
              <a:ext cx="152" cy="152"/>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56" name="Freeform 43"/>
            <p:cNvSpPr>
              <a:spLocks noEditPoints="1"/>
            </p:cNvSpPr>
            <p:nvPr/>
          </p:nvSpPr>
          <p:spPr bwMode="auto">
            <a:xfrm>
              <a:off x="3821" y="8"/>
              <a:ext cx="2129" cy="715"/>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46"/>
          <p:cNvGrpSpPr>
            <a:grpSpLocks noChangeAspect="1"/>
          </p:cNvGrpSpPr>
          <p:nvPr/>
        </p:nvGrpSpPr>
        <p:grpSpPr bwMode="auto">
          <a:xfrm>
            <a:off x="7754938" y="1355725"/>
            <a:ext cx="1171575" cy="460375"/>
            <a:chOff x="4885" y="854"/>
            <a:chExt cx="738" cy="290"/>
          </a:xfrm>
        </p:grpSpPr>
        <p:sp>
          <p:nvSpPr>
            <p:cNvPr id="58" name="AutoShape 45"/>
            <p:cNvSpPr>
              <a:spLocks noChangeAspect="1" noChangeArrowheads="1" noTextEdit="1"/>
            </p:cNvSpPr>
            <p:nvPr/>
          </p:nvSpPr>
          <p:spPr bwMode="auto">
            <a:xfrm>
              <a:off x="4885" y="854"/>
              <a:ext cx="738" cy="290"/>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59" name="Freeform 47"/>
            <p:cNvSpPr>
              <a:spLocks noEditPoints="1"/>
            </p:cNvSpPr>
            <p:nvPr/>
          </p:nvSpPr>
          <p:spPr bwMode="auto">
            <a:xfrm>
              <a:off x="4883" y="852"/>
              <a:ext cx="744" cy="290"/>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grpSp>
      <p:grpSp>
        <p:nvGrpSpPr>
          <p:cNvPr id="60" name="Group 50"/>
          <p:cNvGrpSpPr>
            <a:grpSpLocks noChangeAspect="1"/>
          </p:cNvGrpSpPr>
          <p:nvPr/>
        </p:nvGrpSpPr>
        <p:grpSpPr bwMode="auto">
          <a:xfrm>
            <a:off x="8637588" y="2238375"/>
            <a:ext cx="2057400" cy="808038"/>
            <a:chOff x="5441" y="1410"/>
            <a:chExt cx="1296" cy="509"/>
          </a:xfrm>
        </p:grpSpPr>
        <p:sp>
          <p:nvSpPr>
            <p:cNvPr id="61" name="AutoShape 49"/>
            <p:cNvSpPr>
              <a:spLocks noChangeAspect="1" noChangeArrowheads="1" noTextEdit="1"/>
            </p:cNvSpPr>
            <p:nvPr/>
          </p:nvSpPr>
          <p:spPr bwMode="auto">
            <a:xfrm>
              <a:off x="5441" y="1410"/>
              <a:ext cx="1296" cy="509"/>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62" name="Freeform 51"/>
            <p:cNvSpPr>
              <a:spLocks noEditPoints="1"/>
            </p:cNvSpPr>
            <p:nvPr/>
          </p:nvSpPr>
          <p:spPr bwMode="auto">
            <a:xfrm>
              <a:off x="5438" y="1407"/>
              <a:ext cx="1306" cy="509"/>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grpSp>
      <p:grpSp>
        <p:nvGrpSpPr>
          <p:cNvPr id="63" name="Group 54"/>
          <p:cNvGrpSpPr>
            <a:grpSpLocks noChangeAspect="1"/>
          </p:cNvGrpSpPr>
          <p:nvPr/>
        </p:nvGrpSpPr>
        <p:grpSpPr bwMode="auto">
          <a:xfrm>
            <a:off x="3713163" y="1811338"/>
            <a:ext cx="1906587" cy="720725"/>
            <a:chOff x="2339" y="1141"/>
            <a:chExt cx="1201" cy="454"/>
          </a:xfrm>
        </p:grpSpPr>
        <p:sp>
          <p:nvSpPr>
            <p:cNvPr id="64" name="AutoShape 53"/>
            <p:cNvSpPr>
              <a:spLocks noChangeAspect="1" noChangeArrowheads="1" noTextEdit="1"/>
            </p:cNvSpPr>
            <p:nvPr/>
          </p:nvSpPr>
          <p:spPr bwMode="auto">
            <a:xfrm>
              <a:off x="2339" y="1141"/>
              <a:ext cx="1201" cy="454"/>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73" name="Freeform 55"/>
            <p:cNvSpPr>
              <a:spLocks noEditPoints="1"/>
            </p:cNvSpPr>
            <p:nvPr/>
          </p:nvSpPr>
          <p:spPr bwMode="auto">
            <a:xfrm>
              <a:off x="2983" y="1252"/>
              <a:ext cx="124" cy="113"/>
            </a:xfrm>
            <a:custGeom>
              <a:avLst/>
              <a:gdLst/>
              <a:ahLst/>
              <a:cxnLst>
                <a:cxn ang="0">
                  <a:pos x="38" y="2"/>
                </a:cxn>
                <a:cxn ang="0">
                  <a:pos x="45" y="23"/>
                </a:cxn>
                <a:cxn ang="0">
                  <a:pos x="14" y="36"/>
                </a:cxn>
                <a:cxn ang="0">
                  <a:pos x="22" y="3"/>
                </a:cxn>
                <a:cxn ang="0">
                  <a:pos x="38" y="2"/>
                </a:cxn>
                <a:cxn ang="0">
                  <a:pos x="30" y="30"/>
                </a:cxn>
                <a:cxn ang="0">
                  <a:pos x="33" y="7"/>
                </a:cxn>
                <a:cxn ang="0">
                  <a:pos x="30" y="30"/>
                </a:cxn>
              </a:cxnLst>
              <a:rect l="0" t="0" r="r" b="b"/>
              <a:pathLst>
                <a:path w="46" h="42">
                  <a:moveTo>
                    <a:pt x="38" y="2"/>
                  </a:moveTo>
                  <a:cubicBezTo>
                    <a:pt x="43" y="10"/>
                    <a:pt x="46" y="16"/>
                    <a:pt x="45" y="23"/>
                  </a:cubicBezTo>
                  <a:cubicBezTo>
                    <a:pt x="43" y="34"/>
                    <a:pt x="23" y="42"/>
                    <a:pt x="14" y="36"/>
                  </a:cubicBezTo>
                  <a:cubicBezTo>
                    <a:pt x="0" y="26"/>
                    <a:pt x="9" y="12"/>
                    <a:pt x="22" y="3"/>
                  </a:cubicBezTo>
                  <a:cubicBezTo>
                    <a:pt x="25" y="1"/>
                    <a:pt x="33" y="0"/>
                    <a:pt x="38" y="2"/>
                  </a:cubicBezTo>
                  <a:close/>
                  <a:moveTo>
                    <a:pt x="30" y="30"/>
                  </a:moveTo>
                  <a:cubicBezTo>
                    <a:pt x="35" y="25"/>
                    <a:pt x="40" y="13"/>
                    <a:pt x="33" y="7"/>
                  </a:cubicBezTo>
                  <a:cubicBezTo>
                    <a:pt x="19" y="7"/>
                    <a:pt x="5" y="36"/>
                    <a:pt x="30" y="3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84" name="Freeform 56"/>
            <p:cNvSpPr>
              <a:spLocks noEditPoints="1"/>
            </p:cNvSpPr>
            <p:nvPr/>
          </p:nvSpPr>
          <p:spPr bwMode="auto">
            <a:xfrm>
              <a:off x="2490" y="1395"/>
              <a:ext cx="125" cy="130"/>
            </a:xfrm>
            <a:custGeom>
              <a:avLst/>
              <a:gdLst/>
              <a:ahLst/>
              <a:cxnLst>
                <a:cxn ang="0">
                  <a:pos x="27" y="1"/>
                </a:cxn>
                <a:cxn ang="0">
                  <a:pos x="29" y="0"/>
                </a:cxn>
                <a:cxn ang="0">
                  <a:pos x="41" y="11"/>
                </a:cxn>
                <a:cxn ang="0">
                  <a:pos x="6" y="36"/>
                </a:cxn>
                <a:cxn ang="0">
                  <a:pos x="3" y="28"/>
                </a:cxn>
                <a:cxn ang="0">
                  <a:pos x="27" y="1"/>
                </a:cxn>
                <a:cxn ang="0">
                  <a:pos x="12" y="24"/>
                </a:cxn>
                <a:cxn ang="0">
                  <a:pos x="31" y="10"/>
                </a:cxn>
                <a:cxn ang="0">
                  <a:pos x="12" y="24"/>
                </a:cxn>
              </a:cxnLst>
              <a:rect l="0" t="0" r="r" b="b"/>
              <a:pathLst>
                <a:path w="46" h="48">
                  <a:moveTo>
                    <a:pt x="27" y="1"/>
                  </a:moveTo>
                  <a:cubicBezTo>
                    <a:pt x="28" y="1"/>
                    <a:pt x="28" y="0"/>
                    <a:pt x="29" y="0"/>
                  </a:cubicBezTo>
                  <a:cubicBezTo>
                    <a:pt x="35" y="2"/>
                    <a:pt x="40" y="8"/>
                    <a:pt x="41" y="11"/>
                  </a:cubicBezTo>
                  <a:cubicBezTo>
                    <a:pt x="46" y="26"/>
                    <a:pt x="20" y="48"/>
                    <a:pt x="6" y="36"/>
                  </a:cubicBezTo>
                  <a:cubicBezTo>
                    <a:pt x="4" y="34"/>
                    <a:pt x="3" y="30"/>
                    <a:pt x="3" y="28"/>
                  </a:cubicBezTo>
                  <a:cubicBezTo>
                    <a:pt x="0" y="14"/>
                    <a:pt x="14" y="1"/>
                    <a:pt x="27" y="1"/>
                  </a:cubicBezTo>
                  <a:close/>
                  <a:moveTo>
                    <a:pt x="12" y="24"/>
                  </a:moveTo>
                  <a:cubicBezTo>
                    <a:pt x="14" y="41"/>
                    <a:pt x="42" y="24"/>
                    <a:pt x="31" y="10"/>
                  </a:cubicBezTo>
                  <a:cubicBezTo>
                    <a:pt x="23" y="13"/>
                    <a:pt x="10" y="12"/>
                    <a:pt x="12" y="24"/>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47" name="Freeform 57"/>
            <p:cNvSpPr>
              <a:spLocks noEditPoints="1"/>
            </p:cNvSpPr>
            <p:nvPr/>
          </p:nvSpPr>
          <p:spPr bwMode="auto">
            <a:xfrm>
              <a:off x="2501" y="1217"/>
              <a:ext cx="119" cy="111"/>
            </a:xfrm>
            <a:custGeom>
              <a:avLst/>
              <a:gdLst/>
              <a:ahLst/>
              <a:cxnLst>
                <a:cxn ang="0">
                  <a:pos x="23" y="3"/>
                </a:cxn>
                <a:cxn ang="0">
                  <a:pos x="40" y="18"/>
                </a:cxn>
                <a:cxn ang="0">
                  <a:pos x="13" y="39"/>
                </a:cxn>
                <a:cxn ang="0">
                  <a:pos x="0" y="25"/>
                </a:cxn>
                <a:cxn ang="0">
                  <a:pos x="23" y="3"/>
                </a:cxn>
                <a:cxn ang="0">
                  <a:pos x="10" y="27"/>
                </a:cxn>
                <a:cxn ang="0">
                  <a:pos x="18" y="30"/>
                </a:cxn>
                <a:cxn ang="0">
                  <a:pos x="25" y="12"/>
                </a:cxn>
                <a:cxn ang="0">
                  <a:pos x="10" y="27"/>
                </a:cxn>
              </a:cxnLst>
              <a:rect l="0" t="0" r="r" b="b"/>
              <a:pathLst>
                <a:path w="44" h="41">
                  <a:moveTo>
                    <a:pt x="23" y="3"/>
                  </a:moveTo>
                  <a:cubicBezTo>
                    <a:pt x="35" y="0"/>
                    <a:pt x="44" y="6"/>
                    <a:pt x="40" y="18"/>
                  </a:cubicBezTo>
                  <a:cubicBezTo>
                    <a:pt x="37" y="27"/>
                    <a:pt x="22" y="41"/>
                    <a:pt x="13" y="39"/>
                  </a:cubicBezTo>
                  <a:cubicBezTo>
                    <a:pt x="8" y="39"/>
                    <a:pt x="1" y="34"/>
                    <a:pt x="0" y="25"/>
                  </a:cubicBezTo>
                  <a:cubicBezTo>
                    <a:pt x="0" y="14"/>
                    <a:pt x="13" y="5"/>
                    <a:pt x="23" y="3"/>
                  </a:cubicBezTo>
                  <a:close/>
                  <a:moveTo>
                    <a:pt x="10" y="27"/>
                  </a:moveTo>
                  <a:cubicBezTo>
                    <a:pt x="13" y="28"/>
                    <a:pt x="15" y="29"/>
                    <a:pt x="18" y="30"/>
                  </a:cubicBezTo>
                  <a:cubicBezTo>
                    <a:pt x="23" y="27"/>
                    <a:pt x="32" y="18"/>
                    <a:pt x="25" y="12"/>
                  </a:cubicBezTo>
                  <a:cubicBezTo>
                    <a:pt x="15" y="12"/>
                    <a:pt x="12" y="19"/>
                    <a:pt x="10" y="27"/>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48" name="Freeform 58"/>
            <p:cNvSpPr>
              <a:spLocks noEditPoints="1"/>
            </p:cNvSpPr>
            <p:nvPr/>
          </p:nvSpPr>
          <p:spPr bwMode="auto">
            <a:xfrm>
              <a:off x="2328" y="1141"/>
              <a:ext cx="866" cy="454"/>
            </a:xfrm>
            <a:custGeom>
              <a:avLst/>
              <a:gdLst/>
              <a:ahLst/>
              <a:cxnLst>
                <a:cxn ang="0">
                  <a:pos x="258" y="112"/>
                </a:cxn>
                <a:cxn ang="0">
                  <a:pos x="192" y="159"/>
                </a:cxn>
                <a:cxn ang="0">
                  <a:pos x="147" y="159"/>
                </a:cxn>
                <a:cxn ang="0">
                  <a:pos x="120" y="141"/>
                </a:cxn>
                <a:cxn ang="0">
                  <a:pos x="21" y="161"/>
                </a:cxn>
                <a:cxn ang="0">
                  <a:pos x="129" y="108"/>
                </a:cxn>
                <a:cxn ang="0">
                  <a:pos x="61" y="91"/>
                </a:cxn>
                <a:cxn ang="0">
                  <a:pos x="122" y="33"/>
                </a:cxn>
                <a:cxn ang="0">
                  <a:pos x="23" y="140"/>
                </a:cxn>
                <a:cxn ang="0">
                  <a:pos x="20" y="87"/>
                </a:cxn>
                <a:cxn ang="0">
                  <a:pos x="36" y="32"/>
                </a:cxn>
                <a:cxn ang="0">
                  <a:pos x="89" y="11"/>
                </a:cxn>
                <a:cxn ang="0">
                  <a:pos x="140" y="31"/>
                </a:cxn>
                <a:cxn ang="0">
                  <a:pos x="111" y="77"/>
                </a:cxn>
                <a:cxn ang="0">
                  <a:pos x="177" y="10"/>
                </a:cxn>
                <a:cxn ang="0">
                  <a:pos x="196" y="83"/>
                </a:cxn>
                <a:cxn ang="0">
                  <a:pos x="208" y="90"/>
                </a:cxn>
                <a:cxn ang="0">
                  <a:pos x="245" y="25"/>
                </a:cxn>
                <a:cxn ang="0">
                  <a:pos x="320" y="19"/>
                </a:cxn>
                <a:cxn ang="0">
                  <a:pos x="300" y="149"/>
                </a:cxn>
                <a:cxn ang="0">
                  <a:pos x="234" y="57"/>
                </a:cxn>
                <a:cxn ang="0">
                  <a:pos x="225" y="95"/>
                </a:cxn>
                <a:cxn ang="0">
                  <a:pos x="235" y="111"/>
                </a:cxn>
                <a:cxn ang="0">
                  <a:pos x="260" y="138"/>
                </a:cxn>
                <a:cxn ang="0">
                  <a:pos x="307" y="75"/>
                </a:cxn>
                <a:cxn ang="0">
                  <a:pos x="312" y="62"/>
                </a:cxn>
                <a:cxn ang="0">
                  <a:pos x="315" y="22"/>
                </a:cxn>
                <a:cxn ang="0">
                  <a:pos x="189" y="19"/>
                </a:cxn>
                <a:cxn ang="0">
                  <a:pos x="163" y="70"/>
                </a:cxn>
                <a:cxn ang="0">
                  <a:pos x="211" y="105"/>
                </a:cxn>
                <a:cxn ang="0">
                  <a:pos x="207" y="22"/>
                </a:cxn>
                <a:cxn ang="0">
                  <a:pos x="127" y="26"/>
                </a:cxn>
                <a:cxn ang="0">
                  <a:pos x="49" y="33"/>
                </a:cxn>
                <a:cxn ang="0">
                  <a:pos x="206" y="39"/>
                </a:cxn>
                <a:cxn ang="0">
                  <a:pos x="203" y="47"/>
                </a:cxn>
                <a:cxn ang="0">
                  <a:pos x="200" y="55"/>
                </a:cxn>
                <a:cxn ang="0">
                  <a:pos x="113" y="138"/>
                </a:cxn>
                <a:cxn ang="0">
                  <a:pos x="113" y="138"/>
                </a:cxn>
                <a:cxn ang="0">
                  <a:pos x="235" y="139"/>
                </a:cxn>
                <a:cxn ang="0">
                  <a:pos x="256" y="103"/>
                </a:cxn>
                <a:cxn ang="0">
                  <a:pos x="188" y="151"/>
                </a:cxn>
                <a:cxn ang="0">
                  <a:pos x="287" y="162"/>
                </a:cxn>
              </a:cxnLst>
              <a:rect l="0" t="0" r="r" b="b"/>
              <a:pathLst>
                <a:path w="320" h="168">
                  <a:moveTo>
                    <a:pt x="289" y="168"/>
                  </a:moveTo>
                  <a:cubicBezTo>
                    <a:pt x="274" y="168"/>
                    <a:pt x="267" y="159"/>
                    <a:pt x="255" y="155"/>
                  </a:cubicBezTo>
                  <a:cubicBezTo>
                    <a:pt x="252" y="139"/>
                    <a:pt x="254" y="127"/>
                    <a:pt x="258" y="112"/>
                  </a:cubicBezTo>
                  <a:cubicBezTo>
                    <a:pt x="245" y="121"/>
                    <a:pt x="244" y="142"/>
                    <a:pt x="238" y="160"/>
                  </a:cubicBezTo>
                  <a:cubicBezTo>
                    <a:pt x="231" y="156"/>
                    <a:pt x="216" y="151"/>
                    <a:pt x="204" y="153"/>
                  </a:cubicBezTo>
                  <a:cubicBezTo>
                    <a:pt x="200" y="153"/>
                    <a:pt x="196" y="158"/>
                    <a:pt x="192" y="159"/>
                  </a:cubicBezTo>
                  <a:cubicBezTo>
                    <a:pt x="190" y="159"/>
                    <a:pt x="187" y="158"/>
                    <a:pt x="183" y="158"/>
                  </a:cubicBezTo>
                  <a:cubicBezTo>
                    <a:pt x="178" y="158"/>
                    <a:pt x="170" y="160"/>
                    <a:pt x="162" y="160"/>
                  </a:cubicBezTo>
                  <a:cubicBezTo>
                    <a:pt x="157" y="160"/>
                    <a:pt x="152" y="158"/>
                    <a:pt x="147" y="159"/>
                  </a:cubicBezTo>
                  <a:cubicBezTo>
                    <a:pt x="137" y="159"/>
                    <a:pt x="123" y="164"/>
                    <a:pt x="125" y="152"/>
                  </a:cubicBezTo>
                  <a:cubicBezTo>
                    <a:pt x="126" y="147"/>
                    <a:pt x="135" y="141"/>
                    <a:pt x="135" y="133"/>
                  </a:cubicBezTo>
                  <a:cubicBezTo>
                    <a:pt x="129" y="133"/>
                    <a:pt x="125" y="138"/>
                    <a:pt x="120" y="141"/>
                  </a:cubicBezTo>
                  <a:cubicBezTo>
                    <a:pt x="110" y="147"/>
                    <a:pt x="94" y="151"/>
                    <a:pt x="79" y="155"/>
                  </a:cubicBezTo>
                  <a:cubicBezTo>
                    <a:pt x="65" y="158"/>
                    <a:pt x="50" y="162"/>
                    <a:pt x="38" y="163"/>
                  </a:cubicBezTo>
                  <a:cubicBezTo>
                    <a:pt x="32" y="164"/>
                    <a:pt x="26" y="165"/>
                    <a:pt x="21" y="161"/>
                  </a:cubicBezTo>
                  <a:cubicBezTo>
                    <a:pt x="24" y="151"/>
                    <a:pt x="33" y="155"/>
                    <a:pt x="39" y="155"/>
                  </a:cubicBezTo>
                  <a:cubicBezTo>
                    <a:pt x="65" y="153"/>
                    <a:pt x="94" y="149"/>
                    <a:pt x="112" y="133"/>
                  </a:cubicBezTo>
                  <a:cubicBezTo>
                    <a:pt x="119" y="127"/>
                    <a:pt x="128" y="118"/>
                    <a:pt x="129" y="108"/>
                  </a:cubicBezTo>
                  <a:cubicBezTo>
                    <a:pt x="131" y="92"/>
                    <a:pt x="120" y="85"/>
                    <a:pt x="104" y="85"/>
                  </a:cubicBezTo>
                  <a:cubicBezTo>
                    <a:pt x="92" y="84"/>
                    <a:pt x="82" y="88"/>
                    <a:pt x="75" y="93"/>
                  </a:cubicBezTo>
                  <a:cubicBezTo>
                    <a:pt x="69" y="92"/>
                    <a:pt x="63" y="94"/>
                    <a:pt x="61" y="91"/>
                  </a:cubicBezTo>
                  <a:cubicBezTo>
                    <a:pt x="59" y="85"/>
                    <a:pt x="67" y="85"/>
                    <a:pt x="71" y="83"/>
                  </a:cubicBezTo>
                  <a:cubicBezTo>
                    <a:pt x="88" y="75"/>
                    <a:pt x="104" y="65"/>
                    <a:pt x="115" y="49"/>
                  </a:cubicBezTo>
                  <a:cubicBezTo>
                    <a:pt x="119" y="44"/>
                    <a:pt x="122" y="38"/>
                    <a:pt x="122" y="33"/>
                  </a:cubicBezTo>
                  <a:cubicBezTo>
                    <a:pt x="121" y="11"/>
                    <a:pt x="81" y="19"/>
                    <a:pt x="63" y="25"/>
                  </a:cubicBezTo>
                  <a:cubicBezTo>
                    <a:pt x="48" y="55"/>
                    <a:pt x="38" y="98"/>
                    <a:pt x="23" y="132"/>
                  </a:cubicBezTo>
                  <a:cubicBezTo>
                    <a:pt x="23" y="135"/>
                    <a:pt x="23" y="138"/>
                    <a:pt x="23" y="140"/>
                  </a:cubicBezTo>
                  <a:cubicBezTo>
                    <a:pt x="16" y="148"/>
                    <a:pt x="18" y="164"/>
                    <a:pt x="5" y="165"/>
                  </a:cubicBezTo>
                  <a:cubicBezTo>
                    <a:pt x="0" y="159"/>
                    <a:pt x="5" y="154"/>
                    <a:pt x="7" y="148"/>
                  </a:cubicBezTo>
                  <a:cubicBezTo>
                    <a:pt x="12" y="128"/>
                    <a:pt x="14" y="106"/>
                    <a:pt x="20" y="87"/>
                  </a:cubicBezTo>
                  <a:cubicBezTo>
                    <a:pt x="23" y="78"/>
                    <a:pt x="27" y="70"/>
                    <a:pt x="30" y="63"/>
                  </a:cubicBezTo>
                  <a:cubicBezTo>
                    <a:pt x="33" y="54"/>
                    <a:pt x="36" y="46"/>
                    <a:pt x="39" y="39"/>
                  </a:cubicBezTo>
                  <a:cubicBezTo>
                    <a:pt x="40" y="34"/>
                    <a:pt x="34" y="36"/>
                    <a:pt x="36" y="32"/>
                  </a:cubicBezTo>
                  <a:cubicBezTo>
                    <a:pt x="40" y="29"/>
                    <a:pt x="45" y="28"/>
                    <a:pt x="47" y="22"/>
                  </a:cubicBezTo>
                  <a:cubicBezTo>
                    <a:pt x="50" y="21"/>
                    <a:pt x="55" y="21"/>
                    <a:pt x="56" y="17"/>
                  </a:cubicBezTo>
                  <a:cubicBezTo>
                    <a:pt x="65" y="19"/>
                    <a:pt x="76" y="11"/>
                    <a:pt x="89" y="11"/>
                  </a:cubicBezTo>
                  <a:cubicBezTo>
                    <a:pt x="91" y="11"/>
                    <a:pt x="93" y="12"/>
                    <a:pt x="95" y="13"/>
                  </a:cubicBezTo>
                  <a:cubicBezTo>
                    <a:pt x="100" y="13"/>
                    <a:pt x="106" y="12"/>
                    <a:pt x="111" y="14"/>
                  </a:cubicBezTo>
                  <a:cubicBezTo>
                    <a:pt x="122" y="17"/>
                    <a:pt x="139" y="20"/>
                    <a:pt x="140" y="31"/>
                  </a:cubicBezTo>
                  <a:cubicBezTo>
                    <a:pt x="141" y="39"/>
                    <a:pt x="136" y="49"/>
                    <a:pt x="132" y="53"/>
                  </a:cubicBezTo>
                  <a:cubicBezTo>
                    <a:pt x="123" y="62"/>
                    <a:pt x="110" y="71"/>
                    <a:pt x="102" y="78"/>
                  </a:cubicBezTo>
                  <a:cubicBezTo>
                    <a:pt x="105" y="78"/>
                    <a:pt x="108" y="78"/>
                    <a:pt x="111" y="77"/>
                  </a:cubicBezTo>
                  <a:cubicBezTo>
                    <a:pt x="114" y="79"/>
                    <a:pt x="118" y="81"/>
                    <a:pt x="123" y="81"/>
                  </a:cubicBezTo>
                  <a:cubicBezTo>
                    <a:pt x="128" y="88"/>
                    <a:pt x="139" y="89"/>
                    <a:pt x="144" y="97"/>
                  </a:cubicBezTo>
                  <a:cubicBezTo>
                    <a:pt x="158" y="71"/>
                    <a:pt x="164" y="37"/>
                    <a:pt x="177" y="10"/>
                  </a:cubicBezTo>
                  <a:cubicBezTo>
                    <a:pt x="180" y="9"/>
                    <a:pt x="181" y="11"/>
                    <a:pt x="181" y="15"/>
                  </a:cubicBezTo>
                  <a:cubicBezTo>
                    <a:pt x="193" y="13"/>
                    <a:pt x="205" y="16"/>
                    <a:pt x="218" y="17"/>
                  </a:cubicBezTo>
                  <a:cubicBezTo>
                    <a:pt x="217" y="41"/>
                    <a:pt x="199" y="57"/>
                    <a:pt x="196" y="83"/>
                  </a:cubicBezTo>
                  <a:cubicBezTo>
                    <a:pt x="189" y="88"/>
                    <a:pt x="188" y="98"/>
                    <a:pt x="185" y="107"/>
                  </a:cubicBezTo>
                  <a:cubicBezTo>
                    <a:pt x="195" y="103"/>
                    <a:pt x="206" y="100"/>
                    <a:pt x="213" y="92"/>
                  </a:cubicBezTo>
                  <a:cubicBezTo>
                    <a:pt x="213" y="90"/>
                    <a:pt x="209" y="92"/>
                    <a:pt x="208" y="90"/>
                  </a:cubicBezTo>
                  <a:cubicBezTo>
                    <a:pt x="211" y="84"/>
                    <a:pt x="215" y="78"/>
                    <a:pt x="218" y="72"/>
                  </a:cubicBezTo>
                  <a:cubicBezTo>
                    <a:pt x="224" y="61"/>
                    <a:pt x="230" y="49"/>
                    <a:pt x="237" y="38"/>
                  </a:cubicBezTo>
                  <a:cubicBezTo>
                    <a:pt x="240" y="33"/>
                    <a:pt x="241" y="30"/>
                    <a:pt x="245" y="25"/>
                  </a:cubicBezTo>
                  <a:cubicBezTo>
                    <a:pt x="248" y="21"/>
                    <a:pt x="253" y="16"/>
                    <a:pt x="255" y="9"/>
                  </a:cubicBezTo>
                  <a:cubicBezTo>
                    <a:pt x="268" y="10"/>
                    <a:pt x="291" y="0"/>
                    <a:pt x="303" y="6"/>
                  </a:cubicBezTo>
                  <a:cubicBezTo>
                    <a:pt x="312" y="10"/>
                    <a:pt x="316" y="12"/>
                    <a:pt x="320" y="19"/>
                  </a:cubicBezTo>
                  <a:cubicBezTo>
                    <a:pt x="320" y="33"/>
                    <a:pt x="319" y="46"/>
                    <a:pt x="318" y="59"/>
                  </a:cubicBezTo>
                  <a:cubicBezTo>
                    <a:pt x="317" y="70"/>
                    <a:pt x="313" y="80"/>
                    <a:pt x="312" y="90"/>
                  </a:cubicBezTo>
                  <a:cubicBezTo>
                    <a:pt x="310" y="111"/>
                    <a:pt x="315" y="137"/>
                    <a:pt x="300" y="149"/>
                  </a:cubicBezTo>
                  <a:cubicBezTo>
                    <a:pt x="298" y="157"/>
                    <a:pt x="294" y="163"/>
                    <a:pt x="289" y="168"/>
                  </a:cubicBezTo>
                  <a:close/>
                  <a:moveTo>
                    <a:pt x="250" y="33"/>
                  </a:moveTo>
                  <a:cubicBezTo>
                    <a:pt x="245" y="40"/>
                    <a:pt x="240" y="49"/>
                    <a:pt x="234" y="57"/>
                  </a:cubicBezTo>
                  <a:cubicBezTo>
                    <a:pt x="228" y="66"/>
                    <a:pt x="222" y="74"/>
                    <a:pt x="220" y="83"/>
                  </a:cubicBezTo>
                  <a:cubicBezTo>
                    <a:pt x="221" y="84"/>
                    <a:pt x="221" y="90"/>
                    <a:pt x="217" y="91"/>
                  </a:cubicBezTo>
                  <a:cubicBezTo>
                    <a:pt x="219" y="95"/>
                    <a:pt x="223" y="92"/>
                    <a:pt x="225" y="95"/>
                  </a:cubicBezTo>
                  <a:cubicBezTo>
                    <a:pt x="221" y="114"/>
                    <a:pt x="211" y="126"/>
                    <a:pt x="207" y="144"/>
                  </a:cubicBezTo>
                  <a:cubicBezTo>
                    <a:pt x="214" y="146"/>
                    <a:pt x="221" y="146"/>
                    <a:pt x="226" y="143"/>
                  </a:cubicBezTo>
                  <a:cubicBezTo>
                    <a:pt x="234" y="137"/>
                    <a:pt x="231" y="120"/>
                    <a:pt x="235" y="111"/>
                  </a:cubicBezTo>
                  <a:cubicBezTo>
                    <a:pt x="239" y="102"/>
                    <a:pt x="245" y="99"/>
                    <a:pt x="253" y="95"/>
                  </a:cubicBezTo>
                  <a:cubicBezTo>
                    <a:pt x="258" y="100"/>
                    <a:pt x="264" y="101"/>
                    <a:pt x="266" y="107"/>
                  </a:cubicBezTo>
                  <a:cubicBezTo>
                    <a:pt x="268" y="116"/>
                    <a:pt x="260" y="132"/>
                    <a:pt x="260" y="138"/>
                  </a:cubicBezTo>
                  <a:cubicBezTo>
                    <a:pt x="260" y="143"/>
                    <a:pt x="264" y="146"/>
                    <a:pt x="264" y="151"/>
                  </a:cubicBezTo>
                  <a:cubicBezTo>
                    <a:pt x="279" y="157"/>
                    <a:pt x="293" y="150"/>
                    <a:pt x="299" y="143"/>
                  </a:cubicBezTo>
                  <a:cubicBezTo>
                    <a:pt x="303" y="123"/>
                    <a:pt x="307" y="99"/>
                    <a:pt x="307" y="75"/>
                  </a:cubicBezTo>
                  <a:cubicBezTo>
                    <a:pt x="307" y="53"/>
                    <a:pt x="308" y="33"/>
                    <a:pt x="303" y="15"/>
                  </a:cubicBezTo>
                  <a:cubicBezTo>
                    <a:pt x="275" y="13"/>
                    <a:pt x="260" y="19"/>
                    <a:pt x="250" y="33"/>
                  </a:cubicBezTo>
                  <a:close/>
                  <a:moveTo>
                    <a:pt x="312" y="62"/>
                  </a:moveTo>
                  <a:cubicBezTo>
                    <a:pt x="313" y="64"/>
                    <a:pt x="311" y="68"/>
                    <a:pt x="313" y="68"/>
                  </a:cubicBezTo>
                  <a:cubicBezTo>
                    <a:pt x="313" y="66"/>
                    <a:pt x="313" y="63"/>
                    <a:pt x="313" y="61"/>
                  </a:cubicBezTo>
                  <a:cubicBezTo>
                    <a:pt x="315" y="48"/>
                    <a:pt x="315" y="36"/>
                    <a:pt x="315" y="22"/>
                  </a:cubicBezTo>
                  <a:cubicBezTo>
                    <a:pt x="311" y="23"/>
                    <a:pt x="314" y="17"/>
                    <a:pt x="310" y="18"/>
                  </a:cubicBezTo>
                  <a:cubicBezTo>
                    <a:pt x="313" y="30"/>
                    <a:pt x="312" y="47"/>
                    <a:pt x="312" y="62"/>
                  </a:cubicBezTo>
                  <a:close/>
                  <a:moveTo>
                    <a:pt x="189" y="19"/>
                  </a:moveTo>
                  <a:cubicBezTo>
                    <a:pt x="189" y="20"/>
                    <a:pt x="189" y="21"/>
                    <a:pt x="189" y="22"/>
                  </a:cubicBezTo>
                  <a:cubicBezTo>
                    <a:pt x="186" y="26"/>
                    <a:pt x="184" y="18"/>
                    <a:pt x="181" y="21"/>
                  </a:cubicBezTo>
                  <a:cubicBezTo>
                    <a:pt x="173" y="37"/>
                    <a:pt x="169" y="54"/>
                    <a:pt x="163" y="70"/>
                  </a:cubicBezTo>
                  <a:cubicBezTo>
                    <a:pt x="155" y="97"/>
                    <a:pt x="146" y="122"/>
                    <a:pt x="137" y="148"/>
                  </a:cubicBezTo>
                  <a:cubicBezTo>
                    <a:pt x="153" y="147"/>
                    <a:pt x="178" y="145"/>
                    <a:pt x="197" y="146"/>
                  </a:cubicBezTo>
                  <a:cubicBezTo>
                    <a:pt x="204" y="135"/>
                    <a:pt x="207" y="119"/>
                    <a:pt x="211" y="105"/>
                  </a:cubicBezTo>
                  <a:cubicBezTo>
                    <a:pt x="197" y="106"/>
                    <a:pt x="190" y="114"/>
                    <a:pt x="178" y="117"/>
                  </a:cubicBezTo>
                  <a:cubicBezTo>
                    <a:pt x="178" y="115"/>
                    <a:pt x="174" y="116"/>
                    <a:pt x="174" y="114"/>
                  </a:cubicBezTo>
                  <a:cubicBezTo>
                    <a:pt x="186" y="85"/>
                    <a:pt x="196" y="53"/>
                    <a:pt x="207" y="22"/>
                  </a:cubicBezTo>
                  <a:cubicBezTo>
                    <a:pt x="202" y="21"/>
                    <a:pt x="197" y="19"/>
                    <a:pt x="189" y="19"/>
                  </a:cubicBezTo>
                  <a:close/>
                  <a:moveTo>
                    <a:pt x="106" y="67"/>
                  </a:moveTo>
                  <a:cubicBezTo>
                    <a:pt x="116" y="61"/>
                    <a:pt x="142" y="37"/>
                    <a:pt x="127" y="26"/>
                  </a:cubicBezTo>
                  <a:cubicBezTo>
                    <a:pt x="131" y="47"/>
                    <a:pt x="114" y="56"/>
                    <a:pt x="106" y="67"/>
                  </a:cubicBezTo>
                  <a:close/>
                  <a:moveTo>
                    <a:pt x="17" y="122"/>
                  </a:moveTo>
                  <a:cubicBezTo>
                    <a:pt x="29" y="93"/>
                    <a:pt x="38" y="62"/>
                    <a:pt x="49" y="33"/>
                  </a:cubicBezTo>
                  <a:cubicBezTo>
                    <a:pt x="50" y="33"/>
                    <a:pt x="50" y="32"/>
                    <a:pt x="48" y="32"/>
                  </a:cubicBezTo>
                  <a:cubicBezTo>
                    <a:pt x="36" y="60"/>
                    <a:pt x="23" y="92"/>
                    <a:pt x="17" y="122"/>
                  </a:cubicBezTo>
                  <a:close/>
                  <a:moveTo>
                    <a:pt x="206" y="39"/>
                  </a:moveTo>
                  <a:cubicBezTo>
                    <a:pt x="205" y="37"/>
                    <a:pt x="209" y="36"/>
                    <a:pt x="207" y="35"/>
                  </a:cubicBezTo>
                  <a:cubicBezTo>
                    <a:pt x="207" y="36"/>
                    <a:pt x="203" y="38"/>
                    <a:pt x="206" y="39"/>
                  </a:cubicBezTo>
                  <a:close/>
                  <a:moveTo>
                    <a:pt x="203" y="47"/>
                  </a:moveTo>
                  <a:cubicBezTo>
                    <a:pt x="203" y="46"/>
                    <a:pt x="206" y="40"/>
                    <a:pt x="203" y="41"/>
                  </a:cubicBezTo>
                  <a:cubicBezTo>
                    <a:pt x="203" y="42"/>
                    <a:pt x="200" y="46"/>
                    <a:pt x="203" y="47"/>
                  </a:cubicBezTo>
                  <a:close/>
                  <a:moveTo>
                    <a:pt x="200" y="55"/>
                  </a:moveTo>
                  <a:cubicBezTo>
                    <a:pt x="201" y="53"/>
                    <a:pt x="201" y="49"/>
                    <a:pt x="199" y="52"/>
                  </a:cubicBezTo>
                  <a:cubicBezTo>
                    <a:pt x="202" y="52"/>
                    <a:pt x="196" y="55"/>
                    <a:pt x="200" y="55"/>
                  </a:cubicBezTo>
                  <a:close/>
                  <a:moveTo>
                    <a:pt x="113" y="138"/>
                  </a:moveTo>
                  <a:cubicBezTo>
                    <a:pt x="124" y="133"/>
                    <a:pt x="145" y="121"/>
                    <a:pt x="142" y="105"/>
                  </a:cubicBezTo>
                  <a:cubicBezTo>
                    <a:pt x="142" y="102"/>
                    <a:pt x="137" y="96"/>
                    <a:pt x="134" y="97"/>
                  </a:cubicBezTo>
                  <a:cubicBezTo>
                    <a:pt x="143" y="112"/>
                    <a:pt x="122" y="130"/>
                    <a:pt x="113" y="138"/>
                  </a:cubicBezTo>
                  <a:close/>
                  <a:moveTo>
                    <a:pt x="251" y="101"/>
                  </a:moveTo>
                  <a:cubicBezTo>
                    <a:pt x="249" y="103"/>
                    <a:pt x="246" y="104"/>
                    <a:pt x="244" y="107"/>
                  </a:cubicBezTo>
                  <a:cubicBezTo>
                    <a:pt x="238" y="115"/>
                    <a:pt x="239" y="131"/>
                    <a:pt x="235" y="139"/>
                  </a:cubicBezTo>
                  <a:cubicBezTo>
                    <a:pt x="233" y="144"/>
                    <a:pt x="229" y="146"/>
                    <a:pt x="230" y="150"/>
                  </a:cubicBezTo>
                  <a:cubicBezTo>
                    <a:pt x="231" y="150"/>
                    <a:pt x="233" y="150"/>
                    <a:pt x="235" y="150"/>
                  </a:cubicBezTo>
                  <a:cubicBezTo>
                    <a:pt x="238" y="130"/>
                    <a:pt x="245" y="115"/>
                    <a:pt x="256" y="103"/>
                  </a:cubicBezTo>
                  <a:cubicBezTo>
                    <a:pt x="254" y="103"/>
                    <a:pt x="253" y="101"/>
                    <a:pt x="251" y="101"/>
                  </a:cubicBezTo>
                  <a:close/>
                  <a:moveTo>
                    <a:pt x="146" y="154"/>
                  </a:moveTo>
                  <a:cubicBezTo>
                    <a:pt x="160" y="154"/>
                    <a:pt x="178" y="157"/>
                    <a:pt x="188" y="151"/>
                  </a:cubicBezTo>
                  <a:cubicBezTo>
                    <a:pt x="175" y="151"/>
                    <a:pt x="156" y="151"/>
                    <a:pt x="146" y="154"/>
                  </a:cubicBezTo>
                  <a:close/>
                  <a:moveTo>
                    <a:pt x="278" y="161"/>
                  </a:moveTo>
                  <a:cubicBezTo>
                    <a:pt x="281" y="161"/>
                    <a:pt x="283" y="162"/>
                    <a:pt x="287" y="162"/>
                  </a:cubicBezTo>
                  <a:cubicBezTo>
                    <a:pt x="287" y="159"/>
                    <a:pt x="293" y="158"/>
                    <a:pt x="290" y="156"/>
                  </a:cubicBezTo>
                  <a:cubicBezTo>
                    <a:pt x="288" y="160"/>
                    <a:pt x="279" y="158"/>
                    <a:pt x="278" y="161"/>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49" name="Freeform 59"/>
            <p:cNvSpPr>
              <a:spLocks noEditPoints="1"/>
            </p:cNvSpPr>
            <p:nvPr/>
          </p:nvSpPr>
          <p:spPr bwMode="auto">
            <a:xfrm>
              <a:off x="3172" y="1128"/>
              <a:ext cx="376" cy="448"/>
            </a:xfrm>
            <a:custGeom>
              <a:avLst/>
              <a:gdLst/>
              <a:ahLst/>
              <a:cxnLst>
                <a:cxn ang="0">
                  <a:pos x="77" y="50"/>
                </a:cxn>
                <a:cxn ang="0">
                  <a:pos x="96" y="17"/>
                </a:cxn>
                <a:cxn ang="0">
                  <a:pos x="136" y="8"/>
                </a:cxn>
                <a:cxn ang="0">
                  <a:pos x="114" y="114"/>
                </a:cxn>
                <a:cxn ang="0">
                  <a:pos x="97" y="157"/>
                </a:cxn>
                <a:cxn ang="0">
                  <a:pos x="60" y="125"/>
                </a:cxn>
                <a:cxn ang="0">
                  <a:pos x="53" y="113"/>
                </a:cxn>
                <a:cxn ang="0">
                  <a:pos x="8" y="166"/>
                </a:cxn>
                <a:cxn ang="0">
                  <a:pos x="15" y="107"/>
                </a:cxn>
                <a:cxn ang="0">
                  <a:pos x="31" y="50"/>
                </a:cxn>
                <a:cxn ang="0">
                  <a:pos x="91" y="15"/>
                </a:cxn>
                <a:cxn ang="0">
                  <a:pos x="36" y="66"/>
                </a:cxn>
                <a:cxn ang="0">
                  <a:pos x="28" y="92"/>
                </a:cxn>
                <a:cxn ang="0">
                  <a:pos x="18" y="128"/>
                </a:cxn>
                <a:cxn ang="0">
                  <a:pos x="35" y="150"/>
                </a:cxn>
                <a:cxn ang="0">
                  <a:pos x="47" y="95"/>
                </a:cxn>
                <a:cxn ang="0">
                  <a:pos x="77" y="89"/>
                </a:cxn>
                <a:cxn ang="0">
                  <a:pos x="67" y="132"/>
                </a:cxn>
                <a:cxn ang="0">
                  <a:pos x="107" y="147"/>
                </a:cxn>
                <a:cxn ang="0">
                  <a:pos x="106" y="20"/>
                </a:cxn>
                <a:cxn ang="0">
                  <a:pos x="87" y="82"/>
                </a:cxn>
                <a:cxn ang="0">
                  <a:pos x="77" y="75"/>
                </a:cxn>
                <a:cxn ang="0">
                  <a:pos x="57" y="68"/>
                </a:cxn>
                <a:cxn ang="0">
                  <a:pos x="64" y="48"/>
                </a:cxn>
                <a:cxn ang="0">
                  <a:pos x="76" y="18"/>
                </a:cxn>
                <a:cxn ang="0">
                  <a:pos x="80" y="26"/>
                </a:cxn>
                <a:cxn ang="0">
                  <a:pos x="71" y="40"/>
                </a:cxn>
                <a:cxn ang="0">
                  <a:pos x="75" y="43"/>
                </a:cxn>
                <a:cxn ang="0">
                  <a:pos x="84" y="18"/>
                </a:cxn>
                <a:cxn ang="0">
                  <a:pos x="71" y="68"/>
                </a:cxn>
                <a:cxn ang="0">
                  <a:pos x="72" y="60"/>
                </a:cxn>
                <a:cxn ang="0">
                  <a:pos x="70" y="114"/>
                </a:cxn>
                <a:cxn ang="0">
                  <a:pos x="70" y="114"/>
                </a:cxn>
              </a:cxnLst>
              <a:rect l="0" t="0" r="r" b="b"/>
              <a:pathLst>
                <a:path w="139" h="166">
                  <a:moveTo>
                    <a:pt x="91" y="15"/>
                  </a:moveTo>
                  <a:cubicBezTo>
                    <a:pt x="88" y="28"/>
                    <a:pt x="82" y="38"/>
                    <a:pt x="77" y="50"/>
                  </a:cubicBezTo>
                  <a:cubicBezTo>
                    <a:pt x="78" y="54"/>
                    <a:pt x="80" y="57"/>
                    <a:pt x="84" y="59"/>
                  </a:cubicBezTo>
                  <a:cubicBezTo>
                    <a:pt x="89" y="44"/>
                    <a:pt x="88" y="27"/>
                    <a:pt x="96" y="17"/>
                  </a:cubicBezTo>
                  <a:cubicBezTo>
                    <a:pt x="99" y="14"/>
                    <a:pt x="105" y="9"/>
                    <a:pt x="109" y="8"/>
                  </a:cubicBezTo>
                  <a:cubicBezTo>
                    <a:pt x="116" y="6"/>
                    <a:pt x="126" y="8"/>
                    <a:pt x="136" y="8"/>
                  </a:cubicBezTo>
                  <a:cubicBezTo>
                    <a:pt x="139" y="20"/>
                    <a:pt x="134" y="32"/>
                    <a:pt x="129" y="40"/>
                  </a:cubicBezTo>
                  <a:cubicBezTo>
                    <a:pt x="125" y="58"/>
                    <a:pt x="115" y="88"/>
                    <a:pt x="114" y="114"/>
                  </a:cubicBezTo>
                  <a:cubicBezTo>
                    <a:pt x="114" y="125"/>
                    <a:pt x="120" y="146"/>
                    <a:pt x="112" y="153"/>
                  </a:cubicBezTo>
                  <a:cubicBezTo>
                    <a:pt x="110" y="155"/>
                    <a:pt x="101" y="156"/>
                    <a:pt x="97" y="157"/>
                  </a:cubicBezTo>
                  <a:cubicBezTo>
                    <a:pt x="85" y="159"/>
                    <a:pt x="68" y="165"/>
                    <a:pt x="57" y="161"/>
                  </a:cubicBezTo>
                  <a:cubicBezTo>
                    <a:pt x="58" y="148"/>
                    <a:pt x="57" y="137"/>
                    <a:pt x="60" y="125"/>
                  </a:cubicBezTo>
                  <a:cubicBezTo>
                    <a:pt x="62" y="114"/>
                    <a:pt x="71" y="105"/>
                    <a:pt x="70" y="94"/>
                  </a:cubicBezTo>
                  <a:cubicBezTo>
                    <a:pt x="60" y="89"/>
                    <a:pt x="56" y="104"/>
                    <a:pt x="53" y="113"/>
                  </a:cubicBezTo>
                  <a:cubicBezTo>
                    <a:pt x="50" y="123"/>
                    <a:pt x="50" y="137"/>
                    <a:pt x="46" y="145"/>
                  </a:cubicBezTo>
                  <a:cubicBezTo>
                    <a:pt x="40" y="161"/>
                    <a:pt x="25" y="161"/>
                    <a:pt x="8" y="166"/>
                  </a:cubicBezTo>
                  <a:cubicBezTo>
                    <a:pt x="5" y="163"/>
                    <a:pt x="2" y="161"/>
                    <a:pt x="0" y="158"/>
                  </a:cubicBezTo>
                  <a:cubicBezTo>
                    <a:pt x="2" y="141"/>
                    <a:pt x="11" y="123"/>
                    <a:pt x="15" y="107"/>
                  </a:cubicBezTo>
                  <a:cubicBezTo>
                    <a:pt x="19" y="96"/>
                    <a:pt x="20" y="82"/>
                    <a:pt x="24" y="69"/>
                  </a:cubicBezTo>
                  <a:cubicBezTo>
                    <a:pt x="26" y="62"/>
                    <a:pt x="28" y="57"/>
                    <a:pt x="31" y="50"/>
                  </a:cubicBezTo>
                  <a:cubicBezTo>
                    <a:pt x="36" y="38"/>
                    <a:pt x="39" y="24"/>
                    <a:pt x="45" y="15"/>
                  </a:cubicBezTo>
                  <a:cubicBezTo>
                    <a:pt x="53" y="2"/>
                    <a:pt x="79" y="0"/>
                    <a:pt x="91" y="15"/>
                  </a:cubicBezTo>
                  <a:close/>
                  <a:moveTo>
                    <a:pt x="52" y="19"/>
                  </a:moveTo>
                  <a:cubicBezTo>
                    <a:pt x="45" y="33"/>
                    <a:pt x="41" y="51"/>
                    <a:pt x="36" y="66"/>
                  </a:cubicBezTo>
                  <a:cubicBezTo>
                    <a:pt x="35" y="68"/>
                    <a:pt x="32" y="69"/>
                    <a:pt x="32" y="71"/>
                  </a:cubicBezTo>
                  <a:cubicBezTo>
                    <a:pt x="30" y="78"/>
                    <a:pt x="30" y="85"/>
                    <a:pt x="28" y="92"/>
                  </a:cubicBezTo>
                  <a:cubicBezTo>
                    <a:pt x="26" y="98"/>
                    <a:pt x="22" y="103"/>
                    <a:pt x="20" y="109"/>
                  </a:cubicBezTo>
                  <a:cubicBezTo>
                    <a:pt x="19" y="115"/>
                    <a:pt x="20" y="122"/>
                    <a:pt x="18" y="128"/>
                  </a:cubicBezTo>
                  <a:cubicBezTo>
                    <a:pt x="16" y="137"/>
                    <a:pt x="9" y="143"/>
                    <a:pt x="10" y="153"/>
                  </a:cubicBezTo>
                  <a:cubicBezTo>
                    <a:pt x="16" y="154"/>
                    <a:pt x="28" y="152"/>
                    <a:pt x="35" y="150"/>
                  </a:cubicBezTo>
                  <a:cubicBezTo>
                    <a:pt x="41" y="143"/>
                    <a:pt x="42" y="135"/>
                    <a:pt x="45" y="122"/>
                  </a:cubicBezTo>
                  <a:cubicBezTo>
                    <a:pt x="48" y="112"/>
                    <a:pt x="51" y="102"/>
                    <a:pt x="47" y="95"/>
                  </a:cubicBezTo>
                  <a:cubicBezTo>
                    <a:pt x="50" y="92"/>
                    <a:pt x="54" y="89"/>
                    <a:pt x="59" y="88"/>
                  </a:cubicBezTo>
                  <a:cubicBezTo>
                    <a:pt x="64" y="80"/>
                    <a:pt x="73" y="83"/>
                    <a:pt x="77" y="89"/>
                  </a:cubicBezTo>
                  <a:cubicBezTo>
                    <a:pt x="88" y="102"/>
                    <a:pt x="75" y="110"/>
                    <a:pt x="69" y="124"/>
                  </a:cubicBezTo>
                  <a:cubicBezTo>
                    <a:pt x="68" y="126"/>
                    <a:pt x="68" y="130"/>
                    <a:pt x="67" y="132"/>
                  </a:cubicBezTo>
                  <a:cubicBezTo>
                    <a:pt x="65" y="139"/>
                    <a:pt x="61" y="148"/>
                    <a:pt x="64" y="154"/>
                  </a:cubicBezTo>
                  <a:cubicBezTo>
                    <a:pt x="78" y="149"/>
                    <a:pt x="94" y="152"/>
                    <a:pt x="107" y="147"/>
                  </a:cubicBezTo>
                  <a:cubicBezTo>
                    <a:pt x="103" y="97"/>
                    <a:pt x="120" y="63"/>
                    <a:pt x="127" y="18"/>
                  </a:cubicBezTo>
                  <a:cubicBezTo>
                    <a:pt x="120" y="16"/>
                    <a:pt x="113" y="17"/>
                    <a:pt x="106" y="20"/>
                  </a:cubicBezTo>
                  <a:cubicBezTo>
                    <a:pt x="99" y="31"/>
                    <a:pt x="94" y="49"/>
                    <a:pt x="91" y="65"/>
                  </a:cubicBezTo>
                  <a:cubicBezTo>
                    <a:pt x="90" y="71"/>
                    <a:pt x="93" y="79"/>
                    <a:pt x="87" y="82"/>
                  </a:cubicBezTo>
                  <a:cubicBezTo>
                    <a:pt x="83" y="85"/>
                    <a:pt x="84" y="79"/>
                    <a:pt x="83" y="78"/>
                  </a:cubicBezTo>
                  <a:cubicBezTo>
                    <a:pt x="82" y="77"/>
                    <a:pt x="78" y="76"/>
                    <a:pt x="77" y="75"/>
                  </a:cubicBezTo>
                  <a:cubicBezTo>
                    <a:pt x="67" y="72"/>
                    <a:pt x="64" y="79"/>
                    <a:pt x="57" y="79"/>
                  </a:cubicBezTo>
                  <a:cubicBezTo>
                    <a:pt x="54" y="74"/>
                    <a:pt x="55" y="71"/>
                    <a:pt x="57" y="68"/>
                  </a:cubicBezTo>
                  <a:cubicBezTo>
                    <a:pt x="57" y="66"/>
                    <a:pt x="57" y="64"/>
                    <a:pt x="58" y="63"/>
                  </a:cubicBezTo>
                  <a:cubicBezTo>
                    <a:pt x="59" y="58"/>
                    <a:pt x="63" y="53"/>
                    <a:pt x="64" y="48"/>
                  </a:cubicBezTo>
                  <a:cubicBezTo>
                    <a:pt x="65" y="46"/>
                    <a:pt x="64" y="43"/>
                    <a:pt x="64" y="41"/>
                  </a:cubicBezTo>
                  <a:cubicBezTo>
                    <a:pt x="67" y="32"/>
                    <a:pt x="77" y="26"/>
                    <a:pt x="76" y="18"/>
                  </a:cubicBezTo>
                  <a:cubicBezTo>
                    <a:pt x="68" y="16"/>
                    <a:pt x="58" y="15"/>
                    <a:pt x="52" y="19"/>
                  </a:cubicBezTo>
                  <a:close/>
                  <a:moveTo>
                    <a:pt x="80" y="26"/>
                  </a:moveTo>
                  <a:cubicBezTo>
                    <a:pt x="77" y="30"/>
                    <a:pt x="75" y="35"/>
                    <a:pt x="72" y="39"/>
                  </a:cubicBezTo>
                  <a:cubicBezTo>
                    <a:pt x="72" y="39"/>
                    <a:pt x="72" y="40"/>
                    <a:pt x="71" y="40"/>
                  </a:cubicBezTo>
                  <a:cubicBezTo>
                    <a:pt x="71" y="43"/>
                    <a:pt x="71" y="46"/>
                    <a:pt x="71" y="48"/>
                  </a:cubicBezTo>
                  <a:cubicBezTo>
                    <a:pt x="73" y="48"/>
                    <a:pt x="74" y="44"/>
                    <a:pt x="75" y="43"/>
                  </a:cubicBezTo>
                  <a:cubicBezTo>
                    <a:pt x="76" y="40"/>
                    <a:pt x="77" y="38"/>
                    <a:pt x="77" y="35"/>
                  </a:cubicBezTo>
                  <a:cubicBezTo>
                    <a:pt x="80" y="31"/>
                    <a:pt x="86" y="24"/>
                    <a:pt x="84" y="18"/>
                  </a:cubicBezTo>
                  <a:cubicBezTo>
                    <a:pt x="80" y="18"/>
                    <a:pt x="81" y="23"/>
                    <a:pt x="80" y="26"/>
                  </a:cubicBezTo>
                  <a:close/>
                  <a:moveTo>
                    <a:pt x="71" y="68"/>
                  </a:moveTo>
                  <a:cubicBezTo>
                    <a:pt x="74" y="68"/>
                    <a:pt x="78" y="68"/>
                    <a:pt x="81" y="68"/>
                  </a:cubicBezTo>
                  <a:cubicBezTo>
                    <a:pt x="79" y="64"/>
                    <a:pt x="76" y="62"/>
                    <a:pt x="72" y="60"/>
                  </a:cubicBezTo>
                  <a:cubicBezTo>
                    <a:pt x="73" y="64"/>
                    <a:pt x="71" y="65"/>
                    <a:pt x="71" y="68"/>
                  </a:cubicBezTo>
                  <a:close/>
                  <a:moveTo>
                    <a:pt x="70" y="114"/>
                  </a:moveTo>
                  <a:cubicBezTo>
                    <a:pt x="71" y="111"/>
                    <a:pt x="75" y="104"/>
                    <a:pt x="73" y="105"/>
                  </a:cubicBezTo>
                  <a:cubicBezTo>
                    <a:pt x="72" y="108"/>
                    <a:pt x="68" y="111"/>
                    <a:pt x="70" y="114"/>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51" name="Group 62"/>
          <p:cNvGrpSpPr>
            <a:grpSpLocks noChangeAspect="1"/>
          </p:cNvGrpSpPr>
          <p:nvPr/>
        </p:nvGrpSpPr>
        <p:grpSpPr bwMode="auto">
          <a:xfrm>
            <a:off x="1362075" y="2081213"/>
            <a:ext cx="1836738" cy="744537"/>
            <a:chOff x="858" y="1311"/>
            <a:chExt cx="1157" cy="469"/>
          </a:xfrm>
        </p:grpSpPr>
        <p:sp>
          <p:nvSpPr>
            <p:cNvPr id="152" name="AutoShape 61"/>
            <p:cNvSpPr>
              <a:spLocks noChangeAspect="1" noChangeArrowheads="1" noTextEdit="1"/>
            </p:cNvSpPr>
            <p:nvPr/>
          </p:nvSpPr>
          <p:spPr bwMode="auto">
            <a:xfrm>
              <a:off x="858" y="1311"/>
              <a:ext cx="1157" cy="469"/>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53" name="Freeform 63"/>
            <p:cNvSpPr>
              <a:spLocks/>
            </p:cNvSpPr>
            <p:nvPr/>
          </p:nvSpPr>
          <p:spPr bwMode="auto">
            <a:xfrm>
              <a:off x="1744" y="1315"/>
              <a:ext cx="229" cy="320"/>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54" name="Freeform 64"/>
            <p:cNvSpPr>
              <a:spLocks/>
            </p:cNvSpPr>
            <p:nvPr/>
          </p:nvSpPr>
          <p:spPr bwMode="auto">
            <a:xfrm>
              <a:off x="1465" y="1330"/>
              <a:ext cx="119" cy="290"/>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55" name="Freeform 65"/>
            <p:cNvSpPr>
              <a:spLocks/>
            </p:cNvSpPr>
            <p:nvPr/>
          </p:nvSpPr>
          <p:spPr bwMode="auto">
            <a:xfrm>
              <a:off x="858" y="1315"/>
              <a:ext cx="600" cy="374"/>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56" name="Freeform 66"/>
            <p:cNvSpPr>
              <a:spLocks noEditPoints="1"/>
            </p:cNvSpPr>
            <p:nvPr/>
          </p:nvSpPr>
          <p:spPr bwMode="auto">
            <a:xfrm>
              <a:off x="1542" y="1403"/>
              <a:ext cx="202" cy="232"/>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57" name="Freeform 67"/>
            <p:cNvSpPr>
              <a:spLocks/>
            </p:cNvSpPr>
            <p:nvPr/>
          </p:nvSpPr>
          <p:spPr bwMode="auto">
            <a:xfrm>
              <a:off x="927" y="1723"/>
              <a:ext cx="1088" cy="73"/>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59" name="Group 70"/>
          <p:cNvGrpSpPr>
            <a:grpSpLocks noChangeAspect="1"/>
          </p:cNvGrpSpPr>
          <p:nvPr/>
        </p:nvGrpSpPr>
        <p:grpSpPr bwMode="auto">
          <a:xfrm>
            <a:off x="-2386013" y="1428750"/>
            <a:ext cx="2940051" cy="1025525"/>
            <a:chOff x="-1503" y="900"/>
            <a:chExt cx="1852" cy="646"/>
          </a:xfrm>
        </p:grpSpPr>
        <p:sp>
          <p:nvSpPr>
            <p:cNvPr id="160" name="AutoShape 69"/>
            <p:cNvSpPr>
              <a:spLocks noChangeAspect="1" noChangeArrowheads="1" noTextEdit="1"/>
            </p:cNvSpPr>
            <p:nvPr/>
          </p:nvSpPr>
          <p:spPr bwMode="auto">
            <a:xfrm>
              <a:off x="-1503" y="900"/>
              <a:ext cx="1852" cy="646"/>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61" name="Freeform 71"/>
            <p:cNvSpPr>
              <a:spLocks noEditPoints="1"/>
            </p:cNvSpPr>
            <p:nvPr/>
          </p:nvSpPr>
          <p:spPr bwMode="auto">
            <a:xfrm>
              <a:off x="-1499" y="879"/>
              <a:ext cx="1844" cy="667"/>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grpSp>
      <p:grpSp>
        <p:nvGrpSpPr>
          <p:cNvPr id="163" name="Group 74"/>
          <p:cNvGrpSpPr>
            <a:grpSpLocks noChangeAspect="1"/>
          </p:cNvGrpSpPr>
          <p:nvPr/>
        </p:nvGrpSpPr>
        <p:grpSpPr bwMode="auto">
          <a:xfrm>
            <a:off x="33338" y="2678113"/>
            <a:ext cx="1328737" cy="514350"/>
            <a:chOff x="21" y="1687"/>
            <a:chExt cx="837" cy="324"/>
          </a:xfrm>
        </p:grpSpPr>
        <p:sp>
          <p:nvSpPr>
            <p:cNvPr id="164" name="AutoShape 73"/>
            <p:cNvSpPr>
              <a:spLocks noChangeAspect="1" noChangeArrowheads="1" noTextEdit="1"/>
            </p:cNvSpPr>
            <p:nvPr/>
          </p:nvSpPr>
          <p:spPr bwMode="auto">
            <a:xfrm>
              <a:off x="21" y="1687"/>
              <a:ext cx="837" cy="324"/>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65" name="Freeform 75"/>
            <p:cNvSpPr>
              <a:spLocks/>
            </p:cNvSpPr>
            <p:nvPr/>
          </p:nvSpPr>
          <p:spPr bwMode="auto">
            <a:xfrm>
              <a:off x="657" y="1683"/>
              <a:ext cx="220" cy="328"/>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08CFED"/>
            </a:solidFill>
          </p:spPr>
          <p:txBody>
            <a:bodyPr vert="horz" wrap="square" lIns="91440" tIns="45720" rIns="91440" bIns="45720" numCol="1" anchor="t" anchorCtr="0" compatLnSpc="1">
              <a:prstTxWarp prst="textNoShape">
                <a:avLst/>
              </a:prstTxWarp>
            </a:bodyPr>
            <a:lstStyle/>
            <a:p>
              <a:endParaRPr lang="en-US"/>
            </a:p>
          </p:txBody>
        </p:sp>
        <p:sp>
          <p:nvSpPr>
            <p:cNvPr id="166" name="Freeform 76"/>
            <p:cNvSpPr>
              <a:spLocks noEditPoints="1"/>
            </p:cNvSpPr>
            <p:nvPr/>
          </p:nvSpPr>
          <p:spPr bwMode="auto">
            <a:xfrm>
              <a:off x="21" y="1702"/>
              <a:ext cx="223" cy="309"/>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67" name="Freeform 77"/>
            <p:cNvSpPr>
              <a:spLocks/>
            </p:cNvSpPr>
            <p:nvPr/>
          </p:nvSpPr>
          <p:spPr bwMode="auto">
            <a:xfrm>
              <a:off x="289" y="1698"/>
              <a:ext cx="74" cy="287"/>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68" name="Freeform 78"/>
            <p:cNvSpPr>
              <a:spLocks noEditPoints="1"/>
            </p:cNvSpPr>
            <p:nvPr/>
          </p:nvSpPr>
          <p:spPr bwMode="auto">
            <a:xfrm>
              <a:off x="360" y="1806"/>
              <a:ext cx="253" cy="20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08CFED"/>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81"/>
          <p:cNvGrpSpPr>
            <a:grpSpLocks noChangeAspect="1"/>
          </p:cNvGrpSpPr>
          <p:nvPr/>
        </p:nvGrpSpPr>
        <p:grpSpPr bwMode="auto">
          <a:xfrm>
            <a:off x="-34925" y="3387725"/>
            <a:ext cx="2498725" cy="981075"/>
            <a:chOff x="-22" y="2134"/>
            <a:chExt cx="1574" cy="618"/>
          </a:xfrm>
        </p:grpSpPr>
        <p:sp>
          <p:nvSpPr>
            <p:cNvPr id="171" name="AutoShape 80"/>
            <p:cNvSpPr>
              <a:spLocks noChangeAspect="1" noChangeArrowheads="1" noTextEdit="1"/>
            </p:cNvSpPr>
            <p:nvPr/>
          </p:nvSpPr>
          <p:spPr bwMode="auto">
            <a:xfrm>
              <a:off x="-22" y="2134"/>
              <a:ext cx="1574" cy="618"/>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72" name="Freeform 82"/>
            <p:cNvSpPr>
              <a:spLocks noEditPoints="1"/>
            </p:cNvSpPr>
            <p:nvPr/>
          </p:nvSpPr>
          <p:spPr bwMode="auto">
            <a:xfrm>
              <a:off x="-26" y="2130"/>
              <a:ext cx="1586" cy="618"/>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grpSp>
      <p:grpSp>
        <p:nvGrpSpPr>
          <p:cNvPr id="175" name="Group 85"/>
          <p:cNvGrpSpPr>
            <a:grpSpLocks noChangeAspect="1"/>
          </p:cNvGrpSpPr>
          <p:nvPr/>
        </p:nvGrpSpPr>
        <p:grpSpPr bwMode="auto">
          <a:xfrm>
            <a:off x="2786063" y="3690938"/>
            <a:ext cx="1181100" cy="457200"/>
            <a:chOff x="1755" y="2325"/>
            <a:chExt cx="744" cy="288"/>
          </a:xfrm>
        </p:grpSpPr>
        <p:sp>
          <p:nvSpPr>
            <p:cNvPr id="176" name="AutoShape 84"/>
            <p:cNvSpPr>
              <a:spLocks noChangeAspect="1" noChangeArrowheads="1" noTextEdit="1"/>
            </p:cNvSpPr>
            <p:nvPr/>
          </p:nvSpPr>
          <p:spPr bwMode="auto">
            <a:xfrm>
              <a:off x="1755" y="2325"/>
              <a:ext cx="744" cy="288"/>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77" name="Freeform 86"/>
            <p:cNvSpPr>
              <a:spLocks/>
            </p:cNvSpPr>
            <p:nvPr/>
          </p:nvSpPr>
          <p:spPr bwMode="auto">
            <a:xfrm>
              <a:off x="2320" y="2322"/>
              <a:ext cx="196" cy="291"/>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78" name="Freeform 87"/>
            <p:cNvSpPr>
              <a:spLocks noEditPoints="1"/>
            </p:cNvSpPr>
            <p:nvPr/>
          </p:nvSpPr>
          <p:spPr bwMode="auto">
            <a:xfrm>
              <a:off x="1755" y="2338"/>
              <a:ext cx="198" cy="275"/>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79" name="Freeform 88"/>
            <p:cNvSpPr>
              <a:spLocks/>
            </p:cNvSpPr>
            <p:nvPr/>
          </p:nvSpPr>
          <p:spPr bwMode="auto">
            <a:xfrm>
              <a:off x="1993" y="2335"/>
              <a:ext cx="66" cy="255"/>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80" name="Freeform 89"/>
            <p:cNvSpPr>
              <a:spLocks noEditPoints="1"/>
            </p:cNvSpPr>
            <p:nvPr/>
          </p:nvSpPr>
          <p:spPr bwMode="auto">
            <a:xfrm>
              <a:off x="2056" y="2431"/>
              <a:ext cx="225" cy="179"/>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82" name="Group 92"/>
          <p:cNvGrpSpPr>
            <a:grpSpLocks noChangeAspect="1"/>
          </p:cNvGrpSpPr>
          <p:nvPr/>
        </p:nvGrpSpPr>
        <p:grpSpPr bwMode="auto">
          <a:xfrm>
            <a:off x="6580188" y="4381500"/>
            <a:ext cx="1465262" cy="574675"/>
            <a:chOff x="4145" y="2760"/>
            <a:chExt cx="923" cy="362"/>
          </a:xfrm>
        </p:grpSpPr>
        <p:sp>
          <p:nvSpPr>
            <p:cNvPr id="183" name="AutoShape 91"/>
            <p:cNvSpPr>
              <a:spLocks noChangeAspect="1" noChangeArrowheads="1" noTextEdit="1"/>
            </p:cNvSpPr>
            <p:nvPr/>
          </p:nvSpPr>
          <p:spPr bwMode="auto">
            <a:xfrm>
              <a:off x="4145" y="2760"/>
              <a:ext cx="923" cy="362"/>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84" name="Freeform 93"/>
            <p:cNvSpPr>
              <a:spLocks noEditPoints="1"/>
            </p:cNvSpPr>
            <p:nvPr/>
          </p:nvSpPr>
          <p:spPr bwMode="auto">
            <a:xfrm>
              <a:off x="4143" y="2758"/>
              <a:ext cx="930" cy="362"/>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grpSp>
      <p:grpSp>
        <p:nvGrpSpPr>
          <p:cNvPr id="186" name="Group 96"/>
          <p:cNvGrpSpPr>
            <a:grpSpLocks noChangeAspect="1"/>
          </p:cNvGrpSpPr>
          <p:nvPr/>
        </p:nvGrpSpPr>
        <p:grpSpPr bwMode="auto">
          <a:xfrm>
            <a:off x="3419475" y="4330700"/>
            <a:ext cx="2792413" cy="920750"/>
            <a:chOff x="2154" y="2728"/>
            <a:chExt cx="1759" cy="580"/>
          </a:xfrm>
        </p:grpSpPr>
        <p:sp>
          <p:nvSpPr>
            <p:cNvPr id="187" name="AutoShape 95"/>
            <p:cNvSpPr>
              <a:spLocks noChangeAspect="1" noChangeArrowheads="1" noTextEdit="1"/>
            </p:cNvSpPr>
            <p:nvPr/>
          </p:nvSpPr>
          <p:spPr bwMode="auto">
            <a:xfrm>
              <a:off x="2154" y="2728"/>
              <a:ext cx="1759" cy="580"/>
            </a:xfrm>
            <a:prstGeom prst="rect">
              <a:avLst/>
            </a:prstGeom>
          </p:spPr>
          <p:txBody>
            <a:bodyPr vert="horz" wrap="square" lIns="91440" tIns="45720" rIns="91440" bIns="45720" numCol="1" anchor="t" anchorCtr="0" compatLnSpc="1">
              <a:prstTxWarp prst="textNoShape">
                <a:avLst/>
              </a:prstTxWarp>
            </a:bodyPr>
            <a:lstStyle/>
            <a:p>
              <a:endParaRPr lang="en-US"/>
            </a:p>
          </p:txBody>
        </p:sp>
        <p:sp>
          <p:nvSpPr>
            <p:cNvPr id="188" name="Freeform 97"/>
            <p:cNvSpPr>
              <a:spLocks noEditPoints="1"/>
            </p:cNvSpPr>
            <p:nvPr/>
          </p:nvSpPr>
          <p:spPr bwMode="auto">
            <a:xfrm>
              <a:off x="2462" y="2846"/>
              <a:ext cx="110" cy="90"/>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89" name="Freeform 98"/>
            <p:cNvSpPr>
              <a:spLocks noEditPoints="1"/>
            </p:cNvSpPr>
            <p:nvPr/>
          </p:nvSpPr>
          <p:spPr bwMode="auto">
            <a:xfrm>
              <a:off x="3259" y="2932"/>
              <a:ext cx="129" cy="111"/>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0" name="Freeform 99"/>
            <p:cNvSpPr>
              <a:spLocks noEditPoints="1"/>
            </p:cNvSpPr>
            <p:nvPr/>
          </p:nvSpPr>
          <p:spPr bwMode="auto">
            <a:xfrm>
              <a:off x="2483" y="3029"/>
              <a:ext cx="125" cy="125"/>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1" name="Freeform 100"/>
            <p:cNvSpPr>
              <a:spLocks noEditPoints="1"/>
            </p:cNvSpPr>
            <p:nvPr/>
          </p:nvSpPr>
          <p:spPr bwMode="auto">
            <a:xfrm>
              <a:off x="2154" y="2717"/>
              <a:ext cx="1759" cy="591"/>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93" name="Group 103"/>
          <p:cNvGrpSpPr>
            <a:grpSpLocks noChangeAspect="1"/>
          </p:cNvGrpSpPr>
          <p:nvPr/>
        </p:nvGrpSpPr>
        <p:grpSpPr bwMode="auto">
          <a:xfrm>
            <a:off x="7315200" y="5213350"/>
            <a:ext cx="1543050" cy="625475"/>
            <a:chOff x="4608" y="3284"/>
            <a:chExt cx="972" cy="394"/>
          </a:xfrm>
        </p:grpSpPr>
        <p:sp>
          <p:nvSpPr>
            <p:cNvPr id="194" name="AutoShape 102"/>
            <p:cNvSpPr>
              <a:spLocks noChangeAspect="1" noChangeArrowheads="1" noTextEdit="1"/>
            </p:cNvSpPr>
            <p:nvPr/>
          </p:nvSpPr>
          <p:spPr bwMode="auto">
            <a:xfrm>
              <a:off x="4608" y="3284"/>
              <a:ext cx="972" cy="394"/>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5" name="Freeform 104"/>
            <p:cNvSpPr>
              <a:spLocks/>
            </p:cNvSpPr>
            <p:nvPr/>
          </p:nvSpPr>
          <p:spPr bwMode="auto">
            <a:xfrm>
              <a:off x="5352" y="3287"/>
              <a:ext cx="193" cy="269"/>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96" name="Freeform 105"/>
            <p:cNvSpPr>
              <a:spLocks/>
            </p:cNvSpPr>
            <p:nvPr/>
          </p:nvSpPr>
          <p:spPr bwMode="auto">
            <a:xfrm>
              <a:off x="5118" y="3300"/>
              <a:ext cx="100" cy="244"/>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7" name="Freeform 106"/>
            <p:cNvSpPr>
              <a:spLocks/>
            </p:cNvSpPr>
            <p:nvPr/>
          </p:nvSpPr>
          <p:spPr bwMode="auto">
            <a:xfrm>
              <a:off x="4608" y="3287"/>
              <a:ext cx="504" cy="314"/>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8" name="Freeform 107"/>
            <p:cNvSpPr>
              <a:spLocks noEditPoints="1"/>
            </p:cNvSpPr>
            <p:nvPr/>
          </p:nvSpPr>
          <p:spPr bwMode="auto">
            <a:xfrm>
              <a:off x="5182" y="3361"/>
              <a:ext cx="170" cy="195"/>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199" name="Freeform 108"/>
            <p:cNvSpPr>
              <a:spLocks/>
            </p:cNvSpPr>
            <p:nvPr/>
          </p:nvSpPr>
          <p:spPr bwMode="auto">
            <a:xfrm>
              <a:off x="4666" y="3630"/>
              <a:ext cx="914" cy="61"/>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201" name="Group 111"/>
          <p:cNvGrpSpPr>
            <a:grpSpLocks noChangeAspect="1"/>
          </p:cNvGrpSpPr>
          <p:nvPr/>
        </p:nvGrpSpPr>
        <p:grpSpPr bwMode="auto">
          <a:xfrm>
            <a:off x="406400" y="5562600"/>
            <a:ext cx="1328738" cy="514350"/>
            <a:chOff x="256" y="3504"/>
            <a:chExt cx="837" cy="324"/>
          </a:xfrm>
        </p:grpSpPr>
        <p:sp>
          <p:nvSpPr>
            <p:cNvPr id="202" name="AutoShape 110"/>
            <p:cNvSpPr>
              <a:spLocks noChangeAspect="1" noChangeArrowheads="1" noTextEdit="1"/>
            </p:cNvSpPr>
            <p:nvPr/>
          </p:nvSpPr>
          <p:spPr bwMode="auto">
            <a:xfrm>
              <a:off x="256" y="3504"/>
              <a:ext cx="837" cy="324"/>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03" name="Freeform 112"/>
            <p:cNvSpPr>
              <a:spLocks/>
            </p:cNvSpPr>
            <p:nvPr/>
          </p:nvSpPr>
          <p:spPr bwMode="auto">
            <a:xfrm>
              <a:off x="892" y="3500"/>
              <a:ext cx="220" cy="328"/>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204" name="Freeform 113"/>
            <p:cNvSpPr>
              <a:spLocks noEditPoints="1"/>
            </p:cNvSpPr>
            <p:nvPr/>
          </p:nvSpPr>
          <p:spPr bwMode="auto">
            <a:xfrm>
              <a:off x="256" y="3519"/>
              <a:ext cx="223" cy="309"/>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05" name="Freeform 114"/>
            <p:cNvSpPr>
              <a:spLocks/>
            </p:cNvSpPr>
            <p:nvPr/>
          </p:nvSpPr>
          <p:spPr bwMode="auto">
            <a:xfrm>
              <a:off x="524" y="3515"/>
              <a:ext cx="74" cy="287"/>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06" name="Freeform 115"/>
            <p:cNvSpPr>
              <a:spLocks noEditPoints="1"/>
            </p:cNvSpPr>
            <p:nvPr/>
          </p:nvSpPr>
          <p:spPr bwMode="auto">
            <a:xfrm>
              <a:off x="595" y="3623"/>
              <a:ext cx="253" cy="20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208" name="Group 118"/>
          <p:cNvGrpSpPr>
            <a:grpSpLocks noChangeAspect="1"/>
          </p:cNvGrpSpPr>
          <p:nvPr/>
        </p:nvGrpSpPr>
        <p:grpSpPr bwMode="auto">
          <a:xfrm>
            <a:off x="4425950" y="6070600"/>
            <a:ext cx="919163" cy="357188"/>
            <a:chOff x="2788" y="3824"/>
            <a:chExt cx="579" cy="225"/>
          </a:xfrm>
        </p:grpSpPr>
        <p:sp>
          <p:nvSpPr>
            <p:cNvPr id="209" name="AutoShape 117"/>
            <p:cNvSpPr>
              <a:spLocks noChangeAspect="1" noChangeArrowheads="1" noTextEdit="1"/>
            </p:cNvSpPr>
            <p:nvPr/>
          </p:nvSpPr>
          <p:spPr bwMode="auto">
            <a:xfrm>
              <a:off x="2788" y="3824"/>
              <a:ext cx="579" cy="225"/>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10" name="Freeform 119"/>
            <p:cNvSpPr>
              <a:spLocks/>
            </p:cNvSpPr>
            <p:nvPr/>
          </p:nvSpPr>
          <p:spPr bwMode="auto">
            <a:xfrm>
              <a:off x="3228" y="3822"/>
              <a:ext cx="152" cy="227"/>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211" name="Freeform 120"/>
            <p:cNvSpPr>
              <a:spLocks noEditPoints="1"/>
            </p:cNvSpPr>
            <p:nvPr/>
          </p:nvSpPr>
          <p:spPr bwMode="auto">
            <a:xfrm>
              <a:off x="2788" y="3834"/>
              <a:ext cx="154" cy="215"/>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12" name="Freeform 121"/>
            <p:cNvSpPr>
              <a:spLocks/>
            </p:cNvSpPr>
            <p:nvPr/>
          </p:nvSpPr>
          <p:spPr bwMode="auto">
            <a:xfrm>
              <a:off x="2973" y="3832"/>
              <a:ext cx="52" cy="199"/>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13" name="Freeform 122"/>
            <p:cNvSpPr>
              <a:spLocks noEditPoints="1"/>
            </p:cNvSpPr>
            <p:nvPr/>
          </p:nvSpPr>
          <p:spPr bwMode="auto">
            <a:xfrm>
              <a:off x="3022" y="3907"/>
              <a:ext cx="175" cy="139"/>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215" name="Group 125"/>
          <p:cNvGrpSpPr>
            <a:grpSpLocks noChangeAspect="1"/>
          </p:cNvGrpSpPr>
          <p:nvPr/>
        </p:nvGrpSpPr>
        <p:grpSpPr bwMode="auto">
          <a:xfrm>
            <a:off x="2516188" y="5495925"/>
            <a:ext cx="1470025" cy="595313"/>
            <a:chOff x="1585" y="3462"/>
            <a:chExt cx="926" cy="375"/>
          </a:xfrm>
        </p:grpSpPr>
        <p:sp>
          <p:nvSpPr>
            <p:cNvPr id="216" name="AutoShape 124"/>
            <p:cNvSpPr>
              <a:spLocks noChangeAspect="1" noChangeArrowheads="1" noTextEdit="1"/>
            </p:cNvSpPr>
            <p:nvPr/>
          </p:nvSpPr>
          <p:spPr bwMode="auto">
            <a:xfrm>
              <a:off x="1585" y="3462"/>
              <a:ext cx="926" cy="375"/>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17" name="Freeform 126"/>
            <p:cNvSpPr>
              <a:spLocks/>
            </p:cNvSpPr>
            <p:nvPr/>
          </p:nvSpPr>
          <p:spPr bwMode="auto">
            <a:xfrm>
              <a:off x="2294" y="3465"/>
              <a:ext cx="183" cy="256"/>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sp>
          <p:nvSpPr>
            <p:cNvPr id="218" name="Freeform 127"/>
            <p:cNvSpPr>
              <a:spLocks/>
            </p:cNvSpPr>
            <p:nvPr/>
          </p:nvSpPr>
          <p:spPr bwMode="auto">
            <a:xfrm>
              <a:off x="2071" y="3477"/>
              <a:ext cx="95" cy="232"/>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19" name="Freeform 128"/>
            <p:cNvSpPr>
              <a:spLocks/>
            </p:cNvSpPr>
            <p:nvPr/>
          </p:nvSpPr>
          <p:spPr bwMode="auto">
            <a:xfrm>
              <a:off x="1585" y="3465"/>
              <a:ext cx="480" cy="299"/>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20" name="Freeform 129"/>
            <p:cNvSpPr>
              <a:spLocks noEditPoints="1"/>
            </p:cNvSpPr>
            <p:nvPr/>
          </p:nvSpPr>
          <p:spPr bwMode="auto">
            <a:xfrm>
              <a:off x="2132" y="3535"/>
              <a:ext cx="162" cy="186"/>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21" name="Freeform 130"/>
            <p:cNvSpPr>
              <a:spLocks/>
            </p:cNvSpPr>
            <p:nvPr/>
          </p:nvSpPr>
          <p:spPr bwMode="auto">
            <a:xfrm>
              <a:off x="1640" y="3791"/>
              <a:ext cx="871" cy="58"/>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grpSp>
        <p:nvGrpSpPr>
          <p:cNvPr id="223" name="Group 133"/>
          <p:cNvGrpSpPr>
            <a:grpSpLocks noChangeAspect="1"/>
          </p:cNvGrpSpPr>
          <p:nvPr/>
        </p:nvGrpSpPr>
        <p:grpSpPr bwMode="auto">
          <a:xfrm>
            <a:off x="0" y="6202363"/>
            <a:ext cx="1984375" cy="655637"/>
            <a:chOff x="0" y="3907"/>
            <a:chExt cx="1250" cy="413"/>
          </a:xfrm>
        </p:grpSpPr>
        <p:sp>
          <p:nvSpPr>
            <p:cNvPr id="224" name="AutoShape 132"/>
            <p:cNvSpPr>
              <a:spLocks noChangeAspect="1" noChangeArrowheads="1" noTextEdit="1"/>
            </p:cNvSpPr>
            <p:nvPr/>
          </p:nvSpPr>
          <p:spPr bwMode="auto">
            <a:xfrm>
              <a:off x="0" y="3907"/>
              <a:ext cx="1250" cy="413"/>
            </a:xfrm>
            <a:prstGeom prst="rect">
              <a:avLst/>
            </a:prstGeom>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25" name="Freeform 134"/>
            <p:cNvSpPr>
              <a:spLocks noEditPoints="1"/>
            </p:cNvSpPr>
            <p:nvPr/>
          </p:nvSpPr>
          <p:spPr bwMode="auto">
            <a:xfrm>
              <a:off x="219" y="3991"/>
              <a:ext cx="78" cy="64"/>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a:p>
          </p:txBody>
        </p:sp>
        <p:sp>
          <p:nvSpPr>
            <p:cNvPr id="226" name="Freeform 135"/>
            <p:cNvSpPr>
              <a:spLocks noEditPoints="1"/>
            </p:cNvSpPr>
            <p:nvPr/>
          </p:nvSpPr>
          <p:spPr bwMode="auto">
            <a:xfrm>
              <a:off x="785" y="4052"/>
              <a:ext cx="92" cy="79"/>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27" name="Freeform 136"/>
            <p:cNvSpPr>
              <a:spLocks noEditPoints="1"/>
            </p:cNvSpPr>
            <p:nvPr/>
          </p:nvSpPr>
          <p:spPr bwMode="auto">
            <a:xfrm>
              <a:off x="234" y="4121"/>
              <a:ext cx="89" cy="89"/>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sp>
          <p:nvSpPr>
            <p:cNvPr id="228" name="Freeform 137"/>
            <p:cNvSpPr>
              <a:spLocks noEditPoints="1"/>
            </p:cNvSpPr>
            <p:nvPr/>
          </p:nvSpPr>
          <p:spPr bwMode="auto">
            <a:xfrm>
              <a:off x="0" y="3899"/>
              <a:ext cx="1250" cy="421"/>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F1AA25"/>
            </a:solidFill>
            <a:extLs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
                                  </p:stCondLst>
                                  <p:childTnLst>
                                    <p:cmd type="call" cmd="playFrom(0.0)">
                                      <p:cBhvr>
                                        <p:cTn id="6" dur="1" fill="hold"/>
                                        <p:tgtEl>
                                          <p:spTgt spid="97"/>
                                        </p:tgtEl>
                                      </p:cBhvr>
                                    </p:cmd>
                                  </p:childTnLst>
                                </p:cTn>
                              </p:par>
                            </p:childTnLst>
                          </p:cTn>
                        </p:par>
                        <p:par>
                          <p:cTn id="7" fill="hold">
                            <p:stCondLst>
                              <p:cond delay="300"/>
                            </p:stCondLst>
                            <p:childTnLst>
                              <p:par>
                                <p:cTn id="8" presetID="1" presetClass="entr" presetSubtype="0" fill="hold" grpId="0" nodeType="afterEffect">
                                  <p:stCondLst>
                                    <p:cond delay="100"/>
                                  </p:stCondLst>
                                  <p:childTnLst>
                                    <p:set>
                                      <p:cBhvr>
                                        <p:cTn id="9" dur="1" fill="hold">
                                          <p:stCondLst>
                                            <p:cond delay="0"/>
                                          </p:stCondLst>
                                        </p:cTn>
                                        <p:tgtEl>
                                          <p:spTgt spid="69"/>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100"/>
                                  </p:stCondLst>
                                  <p:childTnLst>
                                    <p:set>
                                      <p:cBhvr>
                                        <p:cTn id="12" dur="1" fill="hold">
                                          <p:stCondLst>
                                            <p:cond delay="0"/>
                                          </p:stCondLst>
                                        </p:cTn>
                                        <p:tgtEl>
                                          <p:spTgt spid="63">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100"/>
                                  </p:stCondLst>
                                  <p:childTnLst>
                                    <p:set>
                                      <p:cBhvr>
                                        <p:cTn id="15" dur="1" fill="hold">
                                          <p:stCondLst>
                                            <p:cond delay="0"/>
                                          </p:stCondLst>
                                        </p:cTn>
                                        <p:tgtEl>
                                          <p:spTgt spid="186">
                                            <p:bg/>
                                          </p:spTgt>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100"/>
                                  </p:stCondLst>
                                  <p:childTnLst>
                                    <p:set>
                                      <p:cBhvr>
                                        <p:cTn id="18" dur="1" fill="hold">
                                          <p:stCondLst>
                                            <p:cond delay="0"/>
                                          </p:stCondLst>
                                        </p:cTn>
                                        <p:tgtEl>
                                          <p:spTgt spid="182">
                                            <p:bg/>
                                          </p:spTgt>
                                        </p:tgtEl>
                                        <p:attrNameLst>
                                          <p:attrName>style.visibility</p:attrName>
                                        </p:attrNameLst>
                                      </p:cBhvr>
                                      <p:to>
                                        <p:strVal val="visible"/>
                                      </p:to>
                                    </p:set>
                                  </p:childTnLst>
                                </p:cTn>
                              </p:par>
                            </p:childTnLst>
                          </p:cTn>
                        </p:par>
                        <p:par>
                          <p:cTn id="19" fill="hold">
                            <p:stCondLst>
                              <p:cond delay="700"/>
                            </p:stCondLst>
                            <p:childTnLst>
                              <p:par>
                                <p:cTn id="20" presetID="1" presetClass="entr" presetSubtype="0" fill="hold" grpId="0" nodeType="afterEffect">
                                  <p:stCondLst>
                                    <p:cond delay="100"/>
                                  </p:stCondLst>
                                  <p:childTnLst>
                                    <p:set>
                                      <p:cBhvr>
                                        <p:cTn id="21" dur="1" fill="hold">
                                          <p:stCondLst>
                                            <p:cond delay="0"/>
                                          </p:stCondLst>
                                        </p:cTn>
                                        <p:tgtEl>
                                          <p:spTgt spid="138"/>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nodeType="afterEffect">
                                  <p:stCondLst>
                                    <p:cond delay="100"/>
                                  </p:stCondLst>
                                  <p:childTnLst>
                                    <p:set>
                                      <p:cBhvr>
                                        <p:cTn id="24" dur="1" fill="hold">
                                          <p:stCondLst>
                                            <p:cond delay="0"/>
                                          </p:stCondLst>
                                        </p:cTn>
                                        <p:tgtEl>
                                          <p:spTgt spid="151">
                                            <p:bg/>
                                          </p:spTgt>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nodeType="afterEffect">
                                  <p:stCondLst>
                                    <p:cond delay="100"/>
                                  </p:stCondLst>
                                  <p:childTnLst>
                                    <p:set>
                                      <p:cBhvr>
                                        <p:cTn id="27" dur="1" fill="hold">
                                          <p:stCondLst>
                                            <p:cond delay="0"/>
                                          </p:stCondLst>
                                        </p:cTn>
                                        <p:tgtEl>
                                          <p:spTgt spid="201">
                                            <p:bg/>
                                          </p:spTgt>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100"/>
                                  </p:stCondLst>
                                  <p:childTnLst>
                                    <p:set>
                                      <p:cBhvr>
                                        <p:cTn id="30" dur="1" fill="hold">
                                          <p:stCondLst>
                                            <p:cond delay="0"/>
                                          </p:stCondLst>
                                        </p:cTn>
                                        <p:tgtEl>
                                          <p:spTgt spid="76"/>
                                        </p:tgtEl>
                                        <p:attrNameLst>
                                          <p:attrName>style.visibility</p:attrName>
                                        </p:attrNameLst>
                                      </p:cBhvr>
                                      <p:to>
                                        <p:strVal val="visible"/>
                                      </p:to>
                                    </p:set>
                                  </p:childTnLst>
                                </p:cTn>
                              </p:par>
                            </p:childTnLst>
                          </p:cTn>
                        </p:par>
                        <p:par>
                          <p:cTn id="31" fill="hold">
                            <p:stCondLst>
                              <p:cond delay="1100"/>
                            </p:stCondLst>
                            <p:childTnLst>
                              <p:par>
                                <p:cTn id="32" presetID="1" presetClass="entr" presetSubtype="0" fill="hold" nodeType="afterEffect">
                                  <p:stCondLst>
                                    <p:cond delay="100"/>
                                  </p:stCondLst>
                                  <p:childTnLst>
                                    <p:set>
                                      <p:cBhvr>
                                        <p:cTn id="33" dur="1" fill="hold">
                                          <p:stCondLst>
                                            <p:cond delay="0"/>
                                          </p:stCondLst>
                                        </p:cTn>
                                        <p:tgtEl>
                                          <p:spTgt spid="2">
                                            <p:bg/>
                                          </p:spTgt>
                                        </p:tgtEl>
                                        <p:attrNameLst>
                                          <p:attrName>style.visibility</p:attrName>
                                        </p:attrNameLst>
                                      </p:cBhvr>
                                      <p:to>
                                        <p:strVal val="visible"/>
                                      </p:to>
                                    </p:set>
                                  </p:childTnLst>
                                </p:cTn>
                              </p:par>
                            </p:childTnLst>
                          </p:cTn>
                        </p:par>
                        <p:par>
                          <p:cTn id="34" fill="hold">
                            <p:stCondLst>
                              <p:cond delay="1200"/>
                            </p:stCondLst>
                            <p:childTnLst>
                              <p:par>
                                <p:cTn id="35" presetID="1" presetClass="entr" presetSubtype="0" fill="hold" nodeType="afterEffect">
                                  <p:stCondLst>
                                    <p:cond delay="100"/>
                                  </p:stCondLst>
                                  <p:childTnLst>
                                    <p:set>
                                      <p:cBhvr>
                                        <p:cTn id="36" dur="1" fill="hold">
                                          <p:stCondLst>
                                            <p:cond delay="0"/>
                                          </p:stCondLst>
                                        </p:cTn>
                                        <p:tgtEl>
                                          <p:spTgt spid="215">
                                            <p:bg/>
                                          </p:spTgt>
                                        </p:tgtEl>
                                        <p:attrNameLst>
                                          <p:attrName>style.visibility</p:attrName>
                                        </p:attrNameLst>
                                      </p:cBhvr>
                                      <p:to>
                                        <p:strVal val="visible"/>
                                      </p:to>
                                    </p:set>
                                  </p:childTnLst>
                                </p:cTn>
                              </p:par>
                            </p:childTnLst>
                          </p:cTn>
                        </p:par>
                        <p:par>
                          <p:cTn id="37" fill="hold">
                            <p:stCondLst>
                              <p:cond delay="1300"/>
                            </p:stCondLst>
                            <p:childTnLst>
                              <p:par>
                                <p:cTn id="38" presetID="1" presetClass="entr" presetSubtype="0" fill="hold" nodeType="afterEffect">
                                  <p:stCondLst>
                                    <p:cond delay="100"/>
                                  </p:stCondLst>
                                  <p:childTnLst>
                                    <p:set>
                                      <p:cBhvr>
                                        <p:cTn id="39" dur="1" fill="hold">
                                          <p:stCondLst>
                                            <p:cond delay="0"/>
                                          </p:stCondLst>
                                        </p:cTn>
                                        <p:tgtEl>
                                          <p:spTgt spid="170">
                                            <p:bg/>
                                          </p:spTgt>
                                        </p:tgtEl>
                                        <p:attrNameLst>
                                          <p:attrName>style.visibility</p:attrName>
                                        </p:attrNameLst>
                                      </p:cBhvr>
                                      <p:to>
                                        <p:strVal val="visible"/>
                                      </p:to>
                                    </p:set>
                                  </p:childTnLst>
                                </p:cTn>
                              </p:par>
                            </p:childTnLst>
                          </p:cTn>
                        </p:par>
                        <p:par>
                          <p:cTn id="40" fill="hold">
                            <p:stCondLst>
                              <p:cond delay="1400"/>
                            </p:stCondLst>
                            <p:childTnLst>
                              <p:par>
                                <p:cTn id="41" presetID="1" presetClass="entr" presetSubtype="0" fill="hold" nodeType="afterEffect">
                                  <p:stCondLst>
                                    <p:cond delay="100"/>
                                  </p:stCondLst>
                                  <p:childTnLst>
                                    <p:set>
                                      <p:cBhvr>
                                        <p:cTn id="42" dur="1" fill="hold">
                                          <p:stCondLst>
                                            <p:cond delay="0"/>
                                          </p:stCondLst>
                                        </p:cTn>
                                        <p:tgtEl>
                                          <p:spTgt spid="51">
                                            <p:bg/>
                                          </p:spTgt>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nodeType="afterEffect">
                                  <p:stCondLst>
                                    <p:cond delay="100"/>
                                  </p:stCondLst>
                                  <p:childTnLst>
                                    <p:set>
                                      <p:cBhvr>
                                        <p:cTn id="45" dur="1" fill="hold">
                                          <p:stCondLst>
                                            <p:cond delay="0"/>
                                          </p:stCondLst>
                                        </p:cTn>
                                        <p:tgtEl>
                                          <p:spTgt spid="33">
                                            <p:bg/>
                                          </p:spTgt>
                                        </p:tgtEl>
                                        <p:attrNameLst>
                                          <p:attrName>style.visibility</p:attrName>
                                        </p:attrNameLst>
                                      </p:cBhvr>
                                      <p:to>
                                        <p:strVal val="visible"/>
                                      </p:to>
                                    </p:set>
                                  </p:childTnLst>
                                </p:cTn>
                              </p:par>
                            </p:childTnLst>
                          </p:cTn>
                        </p:par>
                        <p:par>
                          <p:cTn id="46" fill="hold">
                            <p:stCondLst>
                              <p:cond delay="1600"/>
                            </p:stCondLst>
                            <p:childTnLst>
                              <p:par>
                                <p:cTn id="47" presetID="1" presetClass="entr" presetSubtype="0" fill="hold" nodeType="afterEffect">
                                  <p:stCondLst>
                                    <p:cond delay="100"/>
                                  </p:stCondLst>
                                  <p:childTnLst>
                                    <p:set>
                                      <p:cBhvr>
                                        <p:cTn id="48" dur="1" fill="hold">
                                          <p:stCondLst>
                                            <p:cond delay="0"/>
                                          </p:stCondLst>
                                        </p:cTn>
                                        <p:tgtEl>
                                          <p:spTgt spid="39">
                                            <p:bg/>
                                          </p:spTgt>
                                        </p:tgtEl>
                                        <p:attrNameLst>
                                          <p:attrName>style.visibility</p:attrName>
                                        </p:attrNameLst>
                                      </p:cBhvr>
                                      <p:to>
                                        <p:strVal val="visible"/>
                                      </p:to>
                                    </p:set>
                                  </p:childTnLst>
                                </p:cTn>
                              </p:par>
                            </p:childTnLst>
                          </p:cTn>
                        </p:par>
                        <p:par>
                          <p:cTn id="49" fill="hold">
                            <p:stCondLst>
                              <p:cond delay="1700"/>
                            </p:stCondLst>
                            <p:childTnLst>
                              <p:par>
                                <p:cTn id="50" presetID="1" presetClass="entr" presetSubtype="0" fill="hold" nodeType="afterEffect">
                                  <p:stCondLst>
                                    <p:cond delay="100"/>
                                  </p:stCondLst>
                                  <p:childTnLst>
                                    <p:set>
                                      <p:cBhvr>
                                        <p:cTn id="51" dur="1" fill="hold">
                                          <p:stCondLst>
                                            <p:cond delay="0"/>
                                          </p:stCondLst>
                                        </p:cTn>
                                        <p:tgtEl>
                                          <p:spTgt spid="163">
                                            <p:bg/>
                                          </p:spTgt>
                                        </p:tgtEl>
                                        <p:attrNameLst>
                                          <p:attrName>style.visibility</p:attrName>
                                        </p:attrNameLst>
                                      </p:cBhvr>
                                      <p:to>
                                        <p:strVal val="visible"/>
                                      </p:to>
                                    </p:set>
                                  </p:childTnLst>
                                </p:cTn>
                              </p:par>
                            </p:childTnLst>
                          </p:cTn>
                        </p:par>
                        <p:par>
                          <p:cTn id="52" fill="hold">
                            <p:stCondLst>
                              <p:cond delay="1800"/>
                            </p:stCondLst>
                            <p:childTnLst>
                              <p:par>
                                <p:cTn id="53" presetID="1" presetClass="entr" presetSubtype="0" fill="hold" grpId="0" nodeType="afterEffect">
                                  <p:stCondLst>
                                    <p:cond delay="100"/>
                                  </p:stCondLst>
                                  <p:childTnLst>
                                    <p:set>
                                      <p:cBhvr>
                                        <p:cTn id="54" dur="1" fill="hold">
                                          <p:stCondLst>
                                            <p:cond delay="0"/>
                                          </p:stCondLst>
                                        </p:cTn>
                                        <p:tgtEl>
                                          <p:spTgt spid="83"/>
                                        </p:tgtEl>
                                        <p:attrNameLst>
                                          <p:attrName>style.visibility</p:attrName>
                                        </p:attrNameLst>
                                      </p:cBhvr>
                                      <p:to>
                                        <p:strVal val="visible"/>
                                      </p:to>
                                    </p:set>
                                  </p:childTnLst>
                                </p:cTn>
                              </p:par>
                            </p:childTnLst>
                          </p:cTn>
                        </p:par>
                        <p:par>
                          <p:cTn id="55" fill="hold">
                            <p:stCondLst>
                              <p:cond delay="1900"/>
                            </p:stCondLst>
                            <p:childTnLst>
                              <p:par>
                                <p:cTn id="56" presetID="1" presetClass="entr" presetSubtype="0" fill="hold" grpId="0" nodeType="afterEffect">
                                  <p:stCondLst>
                                    <p:cond delay="100"/>
                                  </p:stCondLst>
                                  <p:childTnLst>
                                    <p:set>
                                      <p:cBhvr>
                                        <p:cTn id="57" dur="1" fill="hold">
                                          <p:stCondLst>
                                            <p:cond delay="0"/>
                                          </p:stCondLst>
                                        </p:cTn>
                                        <p:tgtEl>
                                          <p:spTgt spid="139"/>
                                        </p:tgtEl>
                                        <p:attrNameLst>
                                          <p:attrName>style.visibility</p:attrName>
                                        </p:attrNameLst>
                                      </p:cBhvr>
                                      <p:to>
                                        <p:strVal val="visible"/>
                                      </p:to>
                                    </p:set>
                                  </p:childTnLst>
                                </p:cTn>
                              </p:par>
                            </p:childTnLst>
                          </p:cTn>
                        </p:par>
                        <p:par>
                          <p:cTn id="58" fill="hold">
                            <p:stCondLst>
                              <p:cond delay="2000"/>
                            </p:stCondLst>
                            <p:childTnLst>
                              <p:par>
                                <p:cTn id="59" presetID="1" presetClass="entr" presetSubtype="0" fill="hold" nodeType="afterEffect">
                                  <p:stCondLst>
                                    <p:cond delay="100"/>
                                  </p:stCondLst>
                                  <p:childTnLst>
                                    <p:set>
                                      <p:cBhvr>
                                        <p:cTn id="60" dur="1" fill="hold">
                                          <p:stCondLst>
                                            <p:cond delay="0"/>
                                          </p:stCondLst>
                                        </p:cTn>
                                        <p:tgtEl>
                                          <p:spTgt spid="57">
                                            <p:bg/>
                                          </p:spTgt>
                                        </p:tgtEl>
                                        <p:attrNameLst>
                                          <p:attrName>style.visibility</p:attrName>
                                        </p:attrNameLst>
                                      </p:cBhvr>
                                      <p:to>
                                        <p:strVal val="visible"/>
                                      </p:to>
                                    </p:set>
                                  </p:childTnLst>
                                </p:cTn>
                              </p:par>
                            </p:childTnLst>
                          </p:cTn>
                        </p:par>
                        <p:par>
                          <p:cTn id="61" fill="hold">
                            <p:stCondLst>
                              <p:cond delay="2100"/>
                            </p:stCondLst>
                            <p:childTnLst>
                              <p:par>
                                <p:cTn id="62" presetID="1" presetClass="entr" presetSubtype="0" fill="hold" grpId="0" nodeType="afterEffect">
                                  <p:stCondLst>
                                    <p:cond delay="100"/>
                                  </p:stCondLst>
                                  <p:childTnLst>
                                    <p:set>
                                      <p:cBhvr>
                                        <p:cTn id="63" dur="1" fill="hold">
                                          <p:stCondLst>
                                            <p:cond delay="0"/>
                                          </p:stCondLst>
                                        </p:cTn>
                                        <p:tgtEl>
                                          <p:spTgt spid="86"/>
                                        </p:tgtEl>
                                        <p:attrNameLst>
                                          <p:attrName>style.visibility</p:attrName>
                                        </p:attrNameLst>
                                      </p:cBhvr>
                                      <p:to>
                                        <p:strVal val="visible"/>
                                      </p:to>
                                    </p:set>
                                  </p:childTnLst>
                                </p:cTn>
                              </p:par>
                            </p:childTnLst>
                          </p:cTn>
                        </p:par>
                        <p:par>
                          <p:cTn id="64" fill="hold">
                            <p:stCondLst>
                              <p:cond delay="2200"/>
                            </p:stCondLst>
                            <p:childTnLst>
                              <p:par>
                                <p:cTn id="65" presetID="1" presetClass="entr" presetSubtype="0" fill="hold" nodeType="afterEffect">
                                  <p:stCondLst>
                                    <p:cond delay="100"/>
                                  </p:stCondLst>
                                  <p:childTnLst>
                                    <p:set>
                                      <p:cBhvr>
                                        <p:cTn id="66" dur="1" fill="hold">
                                          <p:stCondLst>
                                            <p:cond delay="0"/>
                                          </p:stCondLst>
                                        </p:cTn>
                                        <p:tgtEl>
                                          <p:spTgt spid="193">
                                            <p:bg/>
                                          </p:spTgt>
                                        </p:tgtEl>
                                        <p:attrNameLst>
                                          <p:attrName>style.visibility</p:attrName>
                                        </p:attrNameLst>
                                      </p:cBhvr>
                                      <p:to>
                                        <p:strVal val="visible"/>
                                      </p:to>
                                    </p:set>
                                  </p:childTnLst>
                                </p:cTn>
                              </p:par>
                            </p:childTnLst>
                          </p:cTn>
                        </p:par>
                        <p:par>
                          <p:cTn id="67" fill="hold">
                            <p:stCondLst>
                              <p:cond delay="2300"/>
                            </p:stCondLst>
                            <p:childTnLst>
                              <p:par>
                                <p:cTn id="68" presetID="1" presetClass="entr" presetSubtype="0" fill="hold" grpId="0" nodeType="afterEffect">
                                  <p:stCondLst>
                                    <p:cond delay="100"/>
                                  </p:stCondLst>
                                  <p:childTnLst>
                                    <p:set>
                                      <p:cBhvr>
                                        <p:cTn id="69" dur="1" fill="hold">
                                          <p:stCondLst>
                                            <p:cond delay="0"/>
                                          </p:stCondLst>
                                        </p:cTn>
                                        <p:tgtEl>
                                          <p:spTgt spid="89"/>
                                        </p:tgtEl>
                                        <p:attrNameLst>
                                          <p:attrName>style.visibility</p:attrName>
                                        </p:attrNameLst>
                                      </p:cBhvr>
                                      <p:to>
                                        <p:strVal val="visible"/>
                                      </p:to>
                                    </p:set>
                                  </p:childTnLst>
                                </p:cTn>
                              </p:par>
                            </p:childTnLst>
                          </p:cTn>
                        </p:par>
                        <p:par>
                          <p:cTn id="70" fill="hold">
                            <p:stCondLst>
                              <p:cond delay="2400"/>
                            </p:stCondLst>
                            <p:childTnLst>
                              <p:par>
                                <p:cTn id="71" presetID="1" presetClass="entr" presetSubtype="0" fill="hold" grpId="0" nodeType="afterEffect">
                                  <p:stCondLst>
                                    <p:cond delay="100"/>
                                  </p:stCondLst>
                                  <p:childTnLst>
                                    <p:set>
                                      <p:cBhvr>
                                        <p:cTn id="72" dur="1" fill="hold">
                                          <p:stCondLst>
                                            <p:cond delay="0"/>
                                          </p:stCondLst>
                                        </p:cTn>
                                        <p:tgtEl>
                                          <p:spTgt spid="90"/>
                                        </p:tgtEl>
                                        <p:attrNameLst>
                                          <p:attrName>style.visibility</p:attrName>
                                        </p:attrNameLst>
                                      </p:cBhvr>
                                      <p:to>
                                        <p:strVal val="visible"/>
                                      </p:to>
                                    </p:set>
                                  </p:childTnLst>
                                </p:cTn>
                              </p:par>
                            </p:childTnLst>
                          </p:cTn>
                        </p:par>
                        <p:par>
                          <p:cTn id="73" fill="hold">
                            <p:stCondLst>
                              <p:cond delay="2500"/>
                            </p:stCondLst>
                            <p:childTnLst>
                              <p:par>
                                <p:cTn id="74" presetID="1" presetClass="entr" presetSubtype="0" fill="hold" nodeType="afterEffect">
                                  <p:stCondLst>
                                    <p:cond delay="100"/>
                                  </p:stCondLst>
                                  <p:childTnLst>
                                    <p:set>
                                      <p:cBhvr>
                                        <p:cTn id="75" dur="1" fill="hold">
                                          <p:stCondLst>
                                            <p:cond delay="0"/>
                                          </p:stCondLst>
                                        </p:cTn>
                                        <p:tgtEl>
                                          <p:spTgt spid="208">
                                            <p:bg/>
                                          </p:spTgt>
                                        </p:tgtEl>
                                        <p:attrNameLst>
                                          <p:attrName>style.visibility</p:attrName>
                                        </p:attrNameLst>
                                      </p:cBhvr>
                                      <p:to>
                                        <p:strVal val="visible"/>
                                      </p:to>
                                    </p:set>
                                  </p:childTnLst>
                                </p:cTn>
                              </p:par>
                            </p:childTnLst>
                          </p:cTn>
                        </p:par>
                        <p:par>
                          <p:cTn id="76" fill="hold">
                            <p:stCondLst>
                              <p:cond delay="2600"/>
                            </p:stCondLst>
                            <p:childTnLst>
                              <p:par>
                                <p:cTn id="77" presetID="1" presetClass="entr" presetSubtype="0" fill="hold" nodeType="afterEffect">
                                  <p:stCondLst>
                                    <p:cond delay="100"/>
                                  </p:stCondLst>
                                  <p:childTnLst>
                                    <p:set>
                                      <p:cBhvr>
                                        <p:cTn id="78" dur="1" fill="hold">
                                          <p:stCondLst>
                                            <p:cond delay="0"/>
                                          </p:stCondLst>
                                        </p:cTn>
                                        <p:tgtEl>
                                          <p:spTgt spid="175">
                                            <p:bg/>
                                          </p:spTgt>
                                        </p:tgtEl>
                                        <p:attrNameLst>
                                          <p:attrName>style.visibility</p:attrName>
                                        </p:attrNameLst>
                                      </p:cBhvr>
                                      <p:to>
                                        <p:strVal val="visible"/>
                                      </p:to>
                                    </p:set>
                                  </p:childTnLst>
                                </p:cTn>
                              </p:par>
                            </p:childTnLst>
                          </p:cTn>
                        </p:par>
                        <p:par>
                          <p:cTn id="79" fill="hold">
                            <p:stCondLst>
                              <p:cond delay="2700"/>
                            </p:stCondLst>
                            <p:childTnLst>
                              <p:par>
                                <p:cTn id="80" presetID="1" presetClass="entr" presetSubtype="0" fill="hold" grpId="0" nodeType="afterEffect">
                                  <p:stCondLst>
                                    <p:cond delay="100"/>
                                  </p:stCondLst>
                                  <p:childTnLst>
                                    <p:set>
                                      <p:cBhvr>
                                        <p:cTn id="81" dur="1" fill="hold">
                                          <p:stCondLst>
                                            <p:cond delay="0"/>
                                          </p:stCondLst>
                                        </p:cTn>
                                        <p:tgtEl>
                                          <p:spTgt spid="93"/>
                                        </p:tgtEl>
                                        <p:attrNameLst>
                                          <p:attrName>style.visibility</p:attrName>
                                        </p:attrNameLst>
                                      </p:cBhvr>
                                      <p:to>
                                        <p:strVal val="visible"/>
                                      </p:to>
                                    </p:set>
                                  </p:childTnLst>
                                </p:cTn>
                              </p:par>
                            </p:childTnLst>
                          </p:cTn>
                        </p:par>
                        <p:par>
                          <p:cTn id="82" fill="hold">
                            <p:stCondLst>
                              <p:cond delay="2800"/>
                            </p:stCondLst>
                            <p:childTnLst>
                              <p:par>
                                <p:cTn id="83" presetID="1" presetClass="entr" presetSubtype="0" fill="hold" nodeType="afterEffect">
                                  <p:stCondLst>
                                    <p:cond delay="100"/>
                                  </p:stCondLst>
                                  <p:childTnLst>
                                    <p:set>
                                      <p:cBhvr>
                                        <p:cTn id="84" dur="1" fill="hold">
                                          <p:stCondLst>
                                            <p:cond delay="0"/>
                                          </p:stCondLst>
                                        </p:cTn>
                                        <p:tgtEl>
                                          <p:spTgt spid="159">
                                            <p:bg/>
                                          </p:spTgt>
                                        </p:tgtEl>
                                        <p:attrNameLst>
                                          <p:attrName>style.visibility</p:attrName>
                                        </p:attrNameLst>
                                      </p:cBhvr>
                                      <p:to>
                                        <p:strVal val="visible"/>
                                      </p:to>
                                    </p:set>
                                  </p:childTnLst>
                                </p:cTn>
                              </p:par>
                            </p:childTnLst>
                          </p:cTn>
                        </p:par>
                        <p:par>
                          <p:cTn id="85" fill="hold">
                            <p:stCondLst>
                              <p:cond delay="2900"/>
                            </p:stCondLst>
                            <p:childTnLst>
                              <p:par>
                                <p:cTn id="86" presetID="1" presetClass="entr" presetSubtype="0" fill="hold" nodeType="afterEffect">
                                  <p:stCondLst>
                                    <p:cond delay="100"/>
                                  </p:stCondLst>
                                  <p:childTnLst>
                                    <p:set>
                                      <p:cBhvr>
                                        <p:cTn id="87" dur="1" fill="hold">
                                          <p:stCondLst>
                                            <p:cond delay="0"/>
                                          </p:stCondLst>
                                        </p:cTn>
                                        <p:tgtEl>
                                          <p:spTgt spid="60">
                                            <p:bg/>
                                          </p:spTgt>
                                        </p:tgtEl>
                                        <p:attrNameLst>
                                          <p:attrName>style.visibility</p:attrName>
                                        </p:attrNameLst>
                                      </p:cBhvr>
                                      <p:to>
                                        <p:strVal val="visible"/>
                                      </p:to>
                                    </p:set>
                                  </p:childTnLst>
                                </p:cTn>
                              </p:par>
                            </p:childTnLst>
                          </p:cTn>
                        </p:par>
                        <p:par>
                          <p:cTn id="88" fill="hold">
                            <p:stCondLst>
                              <p:cond delay="3000"/>
                            </p:stCondLst>
                            <p:childTnLst>
                              <p:par>
                                <p:cTn id="89" presetID="1" presetClass="entr" presetSubtype="0" fill="hold" nodeType="afterEffect">
                                  <p:stCondLst>
                                    <p:cond delay="100"/>
                                  </p:stCondLst>
                                  <p:childTnLst>
                                    <p:set>
                                      <p:cBhvr>
                                        <p:cTn id="90" dur="1" fill="hold">
                                          <p:stCondLst>
                                            <p:cond delay="0"/>
                                          </p:stCondLst>
                                        </p:cTn>
                                        <p:tgtEl>
                                          <p:spTgt spid="22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91" fill="hold" display="0">
                  <p:stCondLst>
                    <p:cond delay="indefinite"/>
                  </p:stCondLst>
                  <p:endCondLst>
                    <p:cond evt="onPrev" delay="0">
                      <p:tgtEl>
                        <p:sldTgt/>
                      </p:tgtEl>
                    </p:cond>
                    <p:cond evt="onStopAudio" delay="0">
                      <p:tgtEl>
                        <p:sldTgt/>
                      </p:tgtEl>
                    </p:cond>
                  </p:endCondLst>
                </p:cTn>
                <p:tgtEl>
                  <p:spTgt spid="97"/>
                </p:tgtEl>
              </p:cMediaNode>
            </p:audio>
          </p:childTnLst>
        </p:cTn>
      </p:par>
    </p:tnLst>
    <p:bldLst>
      <p:bldP spid="69" grpId="0"/>
      <p:bldP spid="76" grpId="0"/>
      <p:bldP spid="83" grpId="0"/>
      <p:bldP spid="86" grpId="0"/>
      <p:bldP spid="89" grpId="0"/>
      <p:bldP spid="90" grpId="0"/>
      <p:bldP spid="93" grpId="0"/>
      <p:bldP spid="138" grpId="0" animBg="1"/>
      <p:bldP spid="1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6" name="TextBox 5"/>
          <p:cNvSpPr txBox="1"/>
          <p:nvPr/>
        </p:nvSpPr>
        <p:spPr>
          <a:xfrm>
            <a:off x="2274712" y="1834777"/>
            <a:ext cx="2048959" cy="1569660"/>
          </a:xfrm>
          <a:prstGeom prst="rect">
            <a:avLst/>
          </a:prstGeom>
          <a:noFill/>
          <a:effectLst>
            <a:outerShdw blurRad="88900" dist="114300" dir="3600000" algn="t" rotWithShape="0">
              <a:prstClr val="black">
                <a:alpha val="43000"/>
              </a:prstClr>
            </a:outerShdw>
          </a:effectLst>
        </p:spPr>
        <p:txBody>
          <a:bodyPr wrap="none" rtlCol="0">
            <a:spAutoFit/>
          </a:bodyPr>
          <a:lstStyle/>
          <a:p>
            <a:pPr algn="ctr"/>
            <a:r>
              <a:rPr lang="en-US" sz="9600" spc="300" smtClean="0">
                <a:ln w="28575">
                  <a:solidFill>
                    <a:schemeClr val="bg1"/>
                  </a:solidFill>
                </a:ln>
                <a:solidFill>
                  <a:schemeClr val="bg1"/>
                </a:solidFill>
                <a:latin typeface="Arial" pitchFamily="34" charset="0"/>
                <a:cs typeface="Arial" pitchFamily="34" charset="0"/>
              </a:rPr>
              <a:t>AN</a:t>
            </a:r>
            <a:endParaRPr lang="en-US" sz="9600" spc="300">
              <a:ln w="28575">
                <a:solidFill>
                  <a:schemeClr val="bg1"/>
                </a:solidFill>
              </a:ln>
              <a:solidFill>
                <a:schemeClr val="bg1"/>
              </a:solidFill>
              <a:latin typeface="Arial" pitchFamily="34" charset="0"/>
              <a:cs typeface="Arial" pitchFamily="34" charset="0"/>
            </a:endParaRPr>
          </a:p>
        </p:txBody>
      </p:sp>
      <p:sp>
        <p:nvSpPr>
          <p:cNvPr id="7" name="TextBox 6"/>
          <p:cNvSpPr txBox="1"/>
          <p:nvPr/>
        </p:nvSpPr>
        <p:spPr>
          <a:xfrm>
            <a:off x="4057121" y="1834777"/>
            <a:ext cx="4685898" cy="1569660"/>
          </a:xfrm>
          <a:prstGeom prst="rect">
            <a:avLst/>
          </a:prstGeom>
          <a:noFill/>
          <a:effectLst>
            <a:outerShdw blurRad="88900" dist="114300" dir="3600000" algn="t" rotWithShape="0">
              <a:prstClr val="black">
                <a:alpha val="43000"/>
              </a:prstClr>
            </a:outerShdw>
          </a:effectLst>
        </p:spPr>
        <p:txBody>
          <a:bodyPr wrap="none" rtlCol="0">
            <a:spAutoFit/>
          </a:bodyPr>
          <a:lstStyle/>
          <a:p>
            <a:pPr algn="ctr"/>
            <a:r>
              <a:rPr lang="en-US" sz="9600" spc="300" smtClean="0">
                <a:ln w="28575">
                  <a:solidFill>
                    <a:schemeClr val="bg1"/>
                  </a:solidFill>
                </a:ln>
                <a:solidFill>
                  <a:schemeClr val="bg1"/>
                </a:solidFill>
                <a:latin typeface="Arial" pitchFamily="34" charset="0"/>
                <a:cs typeface="Arial" pitchFamily="34" charset="0"/>
              </a:rPr>
              <a:t>OTHER</a:t>
            </a:r>
            <a:endParaRPr lang="en-US" sz="9600" spc="300">
              <a:ln w="28575">
                <a:solidFill>
                  <a:schemeClr val="bg1"/>
                </a:solidFill>
              </a:ln>
              <a:solidFill>
                <a:schemeClr val="bg1"/>
              </a:solidFill>
              <a:latin typeface="Arial" pitchFamily="34" charset="0"/>
              <a:cs typeface="Arial" pitchFamily="34" charset="0"/>
            </a:endParaRPr>
          </a:p>
        </p:txBody>
      </p:sp>
      <p:sp>
        <p:nvSpPr>
          <p:cNvPr id="8" name="TextBox 7"/>
          <p:cNvSpPr txBox="1"/>
          <p:nvPr/>
        </p:nvSpPr>
        <p:spPr>
          <a:xfrm>
            <a:off x="405163" y="3271699"/>
            <a:ext cx="2185214" cy="1569660"/>
          </a:xfrm>
          <a:prstGeom prst="rect">
            <a:avLst/>
          </a:prstGeom>
          <a:noFill/>
          <a:effectLst>
            <a:outerShdw blurRad="88900" dist="114300" dir="3600000" algn="t" rotWithShape="0">
              <a:prstClr val="black">
                <a:alpha val="43000"/>
              </a:prstClr>
            </a:outerShdw>
          </a:effectLst>
        </p:spPr>
        <p:txBody>
          <a:bodyPr wrap="none" rtlCol="0">
            <a:spAutoFit/>
          </a:bodyPr>
          <a:lstStyle/>
          <a:p>
            <a:pPr algn="ctr"/>
            <a:r>
              <a:rPr lang="en-US" sz="9600" spc="300" smtClean="0">
                <a:ln w="28575">
                  <a:solidFill>
                    <a:schemeClr val="bg1"/>
                  </a:solidFill>
                </a:ln>
                <a:solidFill>
                  <a:schemeClr val="bg1"/>
                </a:solidFill>
                <a:latin typeface="Arial" pitchFamily="34" charset="0"/>
                <a:cs typeface="Arial" pitchFamily="34" charset="0"/>
              </a:rPr>
              <a:t>ME</a:t>
            </a:r>
            <a:endParaRPr lang="en-US" sz="9600" spc="300">
              <a:ln w="28575">
                <a:solidFill>
                  <a:schemeClr val="bg1"/>
                </a:solidFill>
              </a:ln>
              <a:solidFill>
                <a:schemeClr val="bg1"/>
              </a:solidFill>
              <a:latin typeface="Arial" pitchFamily="34" charset="0"/>
              <a:cs typeface="Arial" pitchFamily="34" charset="0"/>
            </a:endParaRPr>
          </a:p>
        </p:txBody>
      </p:sp>
      <p:sp>
        <p:nvSpPr>
          <p:cNvPr id="9" name="TextBox 8"/>
          <p:cNvSpPr txBox="1"/>
          <p:nvPr/>
        </p:nvSpPr>
        <p:spPr>
          <a:xfrm>
            <a:off x="2400206" y="3271699"/>
            <a:ext cx="1834155" cy="1569660"/>
          </a:xfrm>
          <a:prstGeom prst="rect">
            <a:avLst/>
          </a:prstGeom>
          <a:noFill/>
          <a:effectLst>
            <a:outerShdw blurRad="88900" dist="114300" dir="3600000" algn="t" rotWithShape="0">
              <a:prstClr val="black">
                <a:alpha val="43000"/>
              </a:prstClr>
            </a:outerShdw>
          </a:effectLst>
        </p:spPr>
        <p:txBody>
          <a:bodyPr wrap="none" rtlCol="0">
            <a:spAutoFit/>
          </a:bodyPr>
          <a:lstStyle/>
          <a:p>
            <a:pPr algn="ctr"/>
            <a:r>
              <a:rPr lang="en-US" sz="9600" spc="300" smtClean="0">
                <a:ln w="28575">
                  <a:solidFill>
                    <a:schemeClr val="bg1"/>
                  </a:solidFill>
                </a:ln>
                <a:solidFill>
                  <a:schemeClr val="bg1"/>
                </a:solidFill>
                <a:latin typeface="Arial" pitchFamily="34" charset="0"/>
                <a:cs typeface="Arial" pitchFamily="34" charset="0"/>
              </a:rPr>
              <a:t>ET</a:t>
            </a:r>
            <a:endParaRPr lang="en-US" sz="9600" spc="300">
              <a:ln w="28575">
                <a:solidFill>
                  <a:schemeClr val="bg1"/>
                </a:solidFill>
              </a:ln>
              <a:solidFill>
                <a:schemeClr val="bg1"/>
              </a:solidFill>
              <a:latin typeface="Arial" pitchFamily="34" charset="0"/>
              <a:cs typeface="Arial" pitchFamily="34" charset="0"/>
            </a:endParaRPr>
          </a:p>
        </p:txBody>
      </p:sp>
      <p:sp>
        <p:nvSpPr>
          <p:cNvPr id="10" name="TextBox 9"/>
          <p:cNvSpPr txBox="1"/>
          <p:nvPr/>
        </p:nvSpPr>
        <p:spPr>
          <a:xfrm>
            <a:off x="4008296" y="3271699"/>
            <a:ext cx="2488181" cy="1569660"/>
          </a:xfrm>
          <a:prstGeom prst="rect">
            <a:avLst/>
          </a:prstGeom>
          <a:noFill/>
          <a:effectLst>
            <a:outerShdw blurRad="88900" dist="114300" dir="3600000" algn="t" rotWithShape="0">
              <a:prstClr val="black">
                <a:alpha val="43000"/>
              </a:prstClr>
            </a:outerShdw>
          </a:effectLst>
        </p:spPr>
        <p:txBody>
          <a:bodyPr wrap="none" rtlCol="0">
            <a:spAutoFit/>
          </a:bodyPr>
          <a:lstStyle/>
          <a:p>
            <a:pPr algn="ctr"/>
            <a:r>
              <a:rPr lang="en-US" sz="9600" spc="300" smtClean="0">
                <a:ln w="28575">
                  <a:solidFill>
                    <a:schemeClr val="bg1"/>
                  </a:solidFill>
                </a:ln>
                <a:solidFill>
                  <a:schemeClr val="bg1"/>
                </a:solidFill>
                <a:latin typeface="Arial" pitchFamily="34" charset="0"/>
                <a:cs typeface="Arial" pitchFamily="34" charset="0"/>
              </a:rPr>
              <a:t>ING</a:t>
            </a:r>
            <a:endParaRPr lang="en-US" sz="9600" spc="300">
              <a:ln w="28575">
                <a:solidFill>
                  <a:schemeClr val="bg1"/>
                </a:solidFill>
              </a:ln>
              <a:solidFill>
                <a:schemeClr val="bg1"/>
              </a:solidFill>
              <a:latin typeface="Arial" pitchFamily="34" charset="0"/>
              <a:cs typeface="Arial" pitchFamily="34" charset="0"/>
            </a:endParaRPr>
          </a:p>
        </p:txBody>
      </p:sp>
    </p:spTree>
  </p:cSld>
  <p:clrMapOvr>
    <a:masterClrMapping/>
  </p:clrMapOvr>
  <p:transition spd="slow" advClick="0" advTm="2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94444E-6 -1.85185E-6 L 1.94444E-6 0.2088 " pathEditMode="relative" rAng="0" ptsTypes="AA">
                                      <p:cBhvr>
                                        <p:cTn id="6" dur="2000" fill="hold"/>
                                        <p:tgtEl>
                                          <p:spTgt spid="6"/>
                                        </p:tgtEl>
                                        <p:attrNameLst>
                                          <p:attrName>ppt_x</p:attrName>
                                          <p:attrName>ppt_y</p:attrName>
                                        </p:attrNameLst>
                                      </p:cBhvr>
                                      <p:rCtr x="0" y="104"/>
                                    </p:animMotion>
                                  </p:childTnLst>
                                </p:cTn>
                              </p:par>
                              <p:par>
                                <p:cTn id="7" presetID="42" presetClass="path" presetSubtype="0" accel="50000" decel="50000" fill="hold" grpId="0" nodeType="withEffect">
                                  <p:stCondLst>
                                    <p:cond delay="0"/>
                                  </p:stCondLst>
                                  <p:childTnLst>
                                    <p:animMotion origin="layout" path="M -0.00191 -0.00069 L -0.00191 0.21166 " pathEditMode="relative" rAng="0" ptsTypes="AA">
                                      <p:cBhvr>
                                        <p:cTn id="8" dur="2000" fill="hold"/>
                                        <p:tgtEl>
                                          <p:spTgt spid="9"/>
                                        </p:tgtEl>
                                        <p:attrNameLst>
                                          <p:attrName>ppt_x</p:attrName>
                                          <p:attrName>ppt_y</p:attrName>
                                        </p:attrNameLst>
                                      </p:cBhvr>
                                      <p:rCtr x="0" y="106"/>
                                    </p:animMotion>
                                  </p:childTnLst>
                                </p:cTn>
                              </p:par>
                              <p:par>
                                <p:cTn id="9" presetID="10" presetClass="exit" presetSubtype="0" fill="hold" grpId="1" nodeType="withEffect">
                                  <p:stCondLst>
                                    <p:cond delay="0"/>
                                  </p:stCondLst>
                                  <p:childTnLst>
                                    <p:animEffect transition="out" filter="fade">
                                      <p:cBhvr>
                                        <p:cTn id="10" dur="1300"/>
                                        <p:tgtEl>
                                          <p:spTgt spid="9"/>
                                        </p:tgtEl>
                                      </p:cBhvr>
                                    </p:animEffect>
                                    <p:set>
                                      <p:cBhvr>
                                        <p:cTn id="11" dur="1" fill="hold">
                                          <p:stCondLst>
                                            <p:cond delay="1299"/>
                                          </p:stCondLst>
                                        </p:cTn>
                                        <p:tgtEl>
                                          <p:spTgt spid="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300"/>
                                        <p:tgtEl>
                                          <p:spTgt spid="7"/>
                                        </p:tgtEl>
                                      </p:cBhvr>
                                    </p:animEffect>
                                    <p:set>
                                      <p:cBhvr>
                                        <p:cTn id="14" dur="1" fill="hold">
                                          <p:stCondLst>
                                            <p:cond delay="12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utoUpdateAnimBg="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6" name="40-41 So Consider.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a:stretch>
            <a:fillRect/>
          </a:stretch>
        </p:blipFill>
        <p:spPr>
          <a:xfrm>
            <a:off x="8839200" y="7137400"/>
            <a:ext cx="304800" cy="304800"/>
          </a:xfrm>
          <a:prstGeom prst="rect">
            <a:avLst/>
          </a:prstGeom>
        </p:spPr>
      </p:pic>
      <p:pic>
        <p:nvPicPr>
          <p:cNvPr id="3" name="Picture 3"/>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1143000" y="857250"/>
            <a:ext cx="6858000" cy="5143500"/>
          </a:xfrm>
          <a:prstGeom prst="rect">
            <a:avLst/>
          </a:prstGeom>
          <a:ln w="57150">
            <a:solidFill>
              <a:schemeClr val="bg1"/>
            </a:solidFill>
            <a:miter lim="800000"/>
          </a:ln>
          <a:effectLst>
            <a:outerShdw blurRad="101600" dist="228600" dir="7800000" algn="t" rotWithShape="0">
              <a:prstClr val="black">
                <a:alpha val="46000"/>
              </a:prstClr>
            </a:outerShdw>
          </a:effectLst>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1143000" y="857250"/>
            <a:ext cx="6858000" cy="5143500"/>
          </a:xfrm>
          <a:prstGeom prst="rect">
            <a:avLst/>
          </a:prstGeom>
        </p:spPr>
      </p:pic>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1143000" y="857250"/>
            <a:ext cx="6858000" cy="5143500"/>
          </a:xfrm>
          <a:prstGeom prst="rect">
            <a:avLst/>
          </a:prstGeom>
        </p:spPr>
      </p:pic>
    </p:spTree>
  </p:cSld>
  <p:clrMapOvr>
    <a:masterClrMapping/>
  </p:clrMapOvr>
  <p:transition spd="slow" advClick="0" advTm="2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8" presetClass="entr" presetSubtype="9" fill="hold" nodeType="withEffect">
                                  <p:stCondLst>
                                    <p:cond delay="1800"/>
                                  </p:stCondLst>
                                  <p:childTnLst>
                                    <p:set>
                                      <p:cBhvr>
                                        <p:cTn id="8" dur="1" fill="hold">
                                          <p:stCondLst>
                                            <p:cond delay="0"/>
                                          </p:stCondLst>
                                        </p:cTn>
                                        <p:tgtEl>
                                          <p:spTgt spid="1026"/>
                                        </p:tgtEl>
                                        <p:attrNameLst>
                                          <p:attrName>style.visibility</p:attrName>
                                        </p:attrNameLst>
                                      </p:cBhvr>
                                      <p:to>
                                        <p:strVal val="visible"/>
                                      </p:to>
                                    </p:set>
                                    <p:animEffect transition="in" filter="strips(upLeft)">
                                      <p:cBhvr>
                                        <p:cTn id="9" dur="900"/>
                                        <p:tgtEl>
                                          <p:spTgt spid="1026"/>
                                        </p:tgtEl>
                                      </p:cBhvr>
                                    </p:animEffect>
                                  </p:childTnLst>
                                </p:cTn>
                              </p:par>
                              <p:par>
                                <p:cTn id="10" presetID="10" presetClass="entr" presetSubtype="0" fill="hold" nodeType="withEffect">
                                  <p:stCondLst>
                                    <p:cond delay="320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8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143000" y="857250"/>
            <a:ext cx="6858000" cy="5143500"/>
          </a:xfrm>
          <a:prstGeom prst="rect">
            <a:avLst/>
          </a:prstGeom>
          <a:ln w="57150">
            <a:solidFill>
              <a:schemeClr val="bg1"/>
            </a:solidFill>
            <a:miter lim="800000"/>
          </a:ln>
          <a:effectLst>
            <a:outerShdw blurRad="101600" dist="228600" dir="7800000" algn="t" rotWithShape="0">
              <a:prstClr val="black">
                <a:alpha val="46000"/>
              </a:prstClr>
            </a:outerShdw>
          </a:effectLst>
        </p:spPr>
      </p:pic>
      <p:pic>
        <p:nvPicPr>
          <p:cNvPr id="2"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0" y="519833"/>
            <a:ext cx="9144000" cy="5715000"/>
          </a:xfrm>
          <a:prstGeom prst="rect">
            <a:avLst/>
          </a:prstGeom>
        </p:spPr>
      </p:pic>
      <p:pic>
        <p:nvPicPr>
          <p:cNvPr id="10" name="Picture 4"/>
          <p:cNvPicPr>
            <a:picLocks noChangeAspect="1" noChangeArrowheads="1"/>
          </p:cNvPicPr>
          <p:nvPr/>
        </p:nvPicPr>
        <p:blipFill rotWithShape="1">
          <a:blip r:embed="rId7" cstate="email">
            <a:extLst>
              <a:ext uri="{28A0092B-C50C-407E-A947-70E740481C1C}">
                <a14:useLocalDpi xmlns:a14="http://schemas.microsoft.com/office/drawing/2010/main" xmlns=""/>
              </a:ext>
            </a:extLst>
          </a:blip>
          <a:srcRect r="-359"/>
          <a:stretch/>
        </p:blipFill>
        <p:spPr bwMode="auto">
          <a:xfrm>
            <a:off x="3165" y="0"/>
            <a:ext cx="9169409" cy="803563"/>
          </a:xfrm>
          <a:prstGeom prst="rect">
            <a:avLst/>
          </a:prstGeom>
        </p:spPr>
      </p:pic>
      <p:pic>
        <p:nvPicPr>
          <p:cNvPr id="12" name="Picture 4"/>
          <p:cNvPicPr>
            <a:picLocks noChangeAspect="1" noChangeArrowheads="1"/>
          </p:cNvPicPr>
          <p:nvPr/>
        </p:nvPicPr>
        <p:blipFill rotWithShape="1">
          <a:blip r:embed="rId8" cstate="email">
            <a:extLst>
              <a:ext uri="{28A0092B-C50C-407E-A947-70E740481C1C}">
                <a14:useLocalDpi xmlns:a14="http://schemas.microsoft.com/office/drawing/2010/main" xmlns=""/>
              </a:ext>
            </a:extLst>
          </a:blip>
          <a:srcRect r="-7341"/>
          <a:stretch/>
        </p:blipFill>
        <p:spPr bwMode="auto">
          <a:xfrm>
            <a:off x="8044873" y="0"/>
            <a:ext cx="1175327" cy="6858000"/>
          </a:xfrm>
          <a:prstGeom prst="rect">
            <a:avLst/>
          </a:prstGeom>
        </p:spPr>
      </p:pic>
      <p:pic>
        <p:nvPicPr>
          <p:cNvPr id="1026" name="Picture 2"/>
          <p:cNvPicPr>
            <a:picLocks noChangeAspect="1" noChangeArrowheads="1"/>
          </p:cNvPicPr>
          <p:nvPr/>
        </p:nvPicPr>
        <p:blipFill rotWithShape="1">
          <a:blip r:embed="rId9" cstate="email">
            <a:extLst>
              <a:ext uri="{28A0092B-C50C-407E-A947-70E740481C1C}">
                <a14:useLocalDpi xmlns:a14="http://schemas.microsoft.com/office/drawing/2010/main" xmlns=""/>
              </a:ext>
            </a:extLst>
          </a:blip>
          <a:srcRect/>
          <a:stretch/>
        </p:blipFill>
        <p:spPr bwMode="auto">
          <a:xfrm>
            <a:off x="8890000" y="0"/>
            <a:ext cx="250834" cy="6858000"/>
          </a:xfrm>
          <a:prstGeom prst="rect">
            <a:avLst/>
          </a:prstGeom>
        </p:spPr>
      </p:pic>
      <p:pic>
        <p:nvPicPr>
          <p:cNvPr id="13" name="42 Sometimes Moving Images.mp3">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a:stretch>
            <a:fillRect/>
          </a:stretch>
        </p:blipFill>
        <p:spPr>
          <a:xfrm>
            <a:off x="7939314" y="7166429"/>
            <a:ext cx="304800" cy="304800"/>
          </a:xfrm>
          <a:prstGeom prst="rect">
            <a:avLst/>
          </a:prstGeom>
        </p:spPr>
      </p:pic>
      <p:pic>
        <p:nvPicPr>
          <p:cNvPr id="14" name="43-44 Slow Moving Animation.mp3">
            <a:hlinkClick r:id="" action="ppaction://media"/>
          </p:cNvPr>
          <p:cNvPicPr>
            <a:picLocks noChangeAspect="1"/>
          </p:cNvPicPr>
          <p:nvPr>
            <a:audioFile r:link="rId2"/>
            <p:extLst>
              <p:ext uri="{DAA4B4D4-6D71-4841-9C94-3DE7FCFB9230}">
                <p14:media xmlns:p14="http://schemas.microsoft.com/office/powerpoint/2010/main" xmlns="" r:embed="rId12"/>
              </p:ext>
            </p:extLst>
          </p:nvPr>
        </p:nvPicPr>
        <p:blipFill>
          <a:blip r:embed="rId11"/>
          <a:stretch>
            <a:fillRect/>
          </a:stretch>
        </p:blipFill>
        <p:spPr>
          <a:xfrm>
            <a:off x="8839200" y="7195457"/>
            <a:ext cx="304800" cy="304800"/>
          </a:xfrm>
          <a:prstGeom prst="rect">
            <a:avLst/>
          </a:prstGeom>
        </p:spPr>
      </p:pic>
      <p:pic>
        <p:nvPicPr>
          <p:cNvPr id="1027" name="Picture 3"/>
          <p:cNvPicPr>
            <a:picLocks noChangeAspect="1" noChangeArrowheads="1"/>
          </p:cNvPicPr>
          <p:nvPr/>
        </p:nvPicPr>
        <p:blipFill rotWithShape="1">
          <a:blip r:embed="rId13" cstate="email">
            <a:extLst>
              <a:ext uri="{28A0092B-C50C-407E-A947-70E740481C1C}">
                <a14:useLocalDpi xmlns:a14="http://schemas.microsoft.com/office/drawing/2010/main" xmlns=""/>
              </a:ext>
            </a:extLst>
          </a:blip>
          <a:srcRect/>
          <a:stretch/>
        </p:blipFill>
        <p:spPr bwMode="auto">
          <a:xfrm>
            <a:off x="-9525" y="-12700"/>
            <a:ext cx="1127125" cy="6883400"/>
          </a:xfrm>
          <a:prstGeom prst="rect">
            <a:avLst/>
          </a:prstGeom>
        </p:spPr>
      </p:pic>
      <p:pic>
        <p:nvPicPr>
          <p:cNvPr id="17" name="Picture 3"/>
          <p:cNvPicPr>
            <a:picLocks noChangeAspect="1" noChangeArrowheads="1"/>
          </p:cNvPicPr>
          <p:nvPr/>
        </p:nvPicPr>
        <p:blipFill rotWithShape="1">
          <a:blip r:embed="rId14" cstate="email">
            <a:extLst>
              <a:ext uri="{28A0092B-C50C-407E-A947-70E740481C1C}">
                <a14:useLocalDpi xmlns:a14="http://schemas.microsoft.com/office/drawing/2010/main" xmlns=""/>
              </a:ext>
            </a:extLst>
          </a:blip>
          <a:srcRect l="-2"/>
          <a:stretch/>
        </p:blipFill>
        <p:spPr bwMode="auto">
          <a:xfrm>
            <a:off x="-9525" y="6032500"/>
            <a:ext cx="9153525" cy="838200"/>
          </a:xfrm>
          <a:prstGeom prst="rect">
            <a:avLst/>
          </a:prstGeom>
        </p:spPr>
      </p:pic>
      <p:pic>
        <p:nvPicPr>
          <p:cNvPr id="4" name="Picture 2"/>
          <p:cNvPicPr>
            <a:picLocks noChangeAspect="1" noChangeArrowheads="1"/>
          </p:cNvPicPr>
          <p:nvPr/>
        </p:nvPicPr>
        <p:blipFill>
          <a:blip r:embed="rId15" cstate="email">
            <a:extLst>
              <a:ext uri="{28A0092B-C50C-407E-A947-70E740481C1C}">
                <a14:useLocalDpi xmlns:a14="http://schemas.microsoft.com/office/drawing/2010/main" xmlns=""/>
              </a:ext>
            </a:extLst>
          </a:blip>
          <a:srcRect/>
          <a:stretch>
            <a:fillRect/>
          </a:stretch>
        </p:blipFill>
        <p:spPr bwMode="auto">
          <a:xfrm>
            <a:off x="1143000" y="857250"/>
            <a:ext cx="6858000" cy="5143500"/>
          </a:xfrm>
          <a:prstGeom prst="rect">
            <a:avLst/>
          </a:prstGeom>
          <a:ln w="57150">
            <a:solidFill>
              <a:schemeClr val="bg1"/>
            </a:solidFill>
            <a:miter lim="800000"/>
          </a:ln>
          <a:effectLst/>
        </p:spPr>
      </p:pic>
      <p:pic>
        <p:nvPicPr>
          <p:cNvPr id="5" name="Picture 2"/>
          <p:cNvPicPr>
            <a:picLocks noChangeAspect="1" noChangeArrowheads="1"/>
          </p:cNvPicPr>
          <p:nvPr/>
        </p:nvPicPr>
        <p:blipFill rotWithShape="1">
          <a:blip r:embed="rId16" cstate="email">
            <a:extLst>
              <a:ext uri="{28A0092B-C50C-407E-A947-70E740481C1C}">
                <a14:useLocalDpi xmlns:a14="http://schemas.microsoft.com/office/drawing/2010/main" xmlns=""/>
              </a:ext>
            </a:extLst>
          </a:blip>
          <a:srcRect/>
          <a:stretch/>
        </p:blipFill>
        <p:spPr bwMode="auto">
          <a:xfrm>
            <a:off x="3166" y="0"/>
            <a:ext cx="212734" cy="6858000"/>
          </a:xfrm>
          <a:prstGeom prst="rect">
            <a:avLst/>
          </a:prstGeom>
        </p:spPr>
      </p:pic>
      <p:pic>
        <p:nvPicPr>
          <p:cNvPr id="4098" name="Picture 2"/>
          <p:cNvPicPr>
            <a:picLocks noChangeAspect="1" noChangeArrowheads="1"/>
          </p:cNvPicPr>
          <p:nvPr/>
        </p:nvPicPr>
        <p:blipFill rotWithShape="1">
          <a:blip r:embed="rId17" cstate="email">
            <a:extLst>
              <a:ext uri="{28A0092B-C50C-407E-A947-70E740481C1C}">
                <a14:useLocalDpi xmlns:a14="http://schemas.microsoft.com/office/drawing/2010/main" xmlns=""/>
              </a:ext>
            </a:extLst>
          </a:blip>
          <a:srcRect/>
          <a:stretch/>
        </p:blipFill>
        <p:spPr bwMode="auto">
          <a:xfrm>
            <a:off x="8115300" y="0"/>
            <a:ext cx="1028700" cy="6858000"/>
          </a:xfrm>
          <a:prstGeom prst="rect">
            <a:avLst/>
          </a:prstGeom>
        </p:spPr>
      </p:pic>
      <p:pic>
        <p:nvPicPr>
          <p:cNvPr id="4099" name="Picture 3"/>
          <p:cNvPicPr>
            <a:picLocks noChangeAspect="1" noChangeArrowheads="1"/>
          </p:cNvPicPr>
          <p:nvPr/>
        </p:nvPicPr>
        <p:blipFill rotWithShape="1">
          <a:blip r:embed="rId18" cstate="email">
            <a:extLst>
              <a:ext uri="{28A0092B-C50C-407E-A947-70E740481C1C}">
                <a14:useLocalDpi xmlns:a14="http://schemas.microsoft.com/office/drawing/2010/main" xmlns=""/>
              </a:ext>
            </a:extLst>
          </a:blip>
          <a:srcRect/>
          <a:stretch/>
        </p:blipFill>
        <p:spPr bwMode="auto">
          <a:xfrm>
            <a:off x="1" y="0"/>
            <a:ext cx="342900" cy="6858000"/>
          </a:xfrm>
          <a:prstGeom prst="rect">
            <a:avLst/>
          </a:prstGeom>
        </p:spPr>
      </p:pic>
    </p:spTree>
  </p:cSld>
  <p:clrMapOvr>
    <a:masterClrMapping/>
  </p:clrMapOvr>
  <p:transition spd="slow" advClick="0" advTm="8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6" presetClass="emph" presetSubtype="0" accel="20000" decel="40000" fill="hold" nodeType="withEffect">
                                  <p:stCondLst>
                                    <p:cond delay="1000"/>
                                  </p:stCondLst>
                                  <p:childTnLst>
                                    <p:animScale>
                                      <p:cBhvr>
                                        <p:cTn id="8" dur="7300" fill="hold"/>
                                        <p:tgtEl>
                                          <p:spTgt spid="2"/>
                                        </p:tgtEl>
                                      </p:cBhvr>
                                      <p:by x="117000" y="117000"/>
                                    </p:animScale>
                                  </p:childTnLst>
                                </p:cTn>
                              </p:par>
                              <p:par>
                                <p:cTn id="9" presetID="8" presetClass="emph" presetSubtype="0" accel="20000" decel="40000" fill="hold" nodeType="withEffect">
                                  <p:stCondLst>
                                    <p:cond delay="1000"/>
                                  </p:stCondLst>
                                  <p:childTnLst>
                                    <p:animRot by="180000">
                                      <p:cBhvr>
                                        <p:cTn id="10" dur="7300" fill="hold"/>
                                        <p:tgtEl>
                                          <p:spTgt spid="2"/>
                                        </p:tgtEl>
                                        <p:attrNameLst>
                                          <p:attrName>r</p:attrName>
                                        </p:attrNameLst>
                                      </p:cBhvr>
                                    </p:animRot>
                                  </p:childTnLst>
                                </p:cTn>
                              </p:par>
                              <p:par>
                                <p:cTn id="11" presetID="42" presetClass="path" presetSubtype="0" accel="20000" decel="40000" fill="hold" nodeType="withEffect">
                                  <p:stCondLst>
                                    <p:cond delay="1000"/>
                                  </p:stCondLst>
                                  <p:childTnLst>
                                    <p:animMotion origin="layout" path="M 1.66667E-6 0 L -0.02396 0.0125 " pathEditMode="relative" rAng="0" ptsTypes="AA">
                                      <p:cBhvr>
                                        <p:cTn id="12" dur="7300" fill="hold"/>
                                        <p:tgtEl>
                                          <p:spTgt spid="2"/>
                                        </p:tgtEl>
                                        <p:attrNameLst>
                                          <p:attrName>ppt_x</p:attrName>
                                          <p:attrName>ppt_y</p:attrName>
                                        </p:attrNameLst>
                                      </p:cBhvr>
                                      <p:rCtr x="-1200" y="600"/>
                                    </p:animMotion>
                                  </p:childTnLst>
                                </p:cTn>
                              </p:par>
                              <p:par>
                                <p:cTn id="13" presetID="1" presetClass="mediacall" presetSubtype="0" fill="hold" nodeType="withEffect">
                                  <p:stCondLst>
                                    <p:cond delay="4700"/>
                                  </p:stCondLst>
                                  <p:childTnLst>
                                    <p:cmd type="call" cmd="playFrom(0.0)">
                                      <p:cBhvr>
                                        <p:cTn id="14"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5" fill="hold" display="0">
                  <p:stCondLst>
                    <p:cond delay="indefinite"/>
                  </p:stCondLst>
                  <p:endCondLst>
                    <p:cond evt="onPrev" delay="0">
                      <p:tgtEl>
                        <p:sldTgt/>
                      </p:tgtEl>
                    </p:cond>
                    <p:cond evt="onStopAudio" delay="0">
                      <p:tgtEl>
                        <p:sldTgt/>
                      </p:tgtEl>
                    </p:cond>
                  </p:endCondLst>
                </p:cTn>
                <p:tgtEl>
                  <p:spTgt spid="13"/>
                </p:tgtEl>
              </p:cMediaNode>
            </p:audio>
            <p:audio>
              <p:cMediaNode numSld="999" showWhenStopped="0">
                <p:cTn id="16"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Approach</a:t>
            </a:r>
            <a:endParaRPr lang="en-US" dirty="0"/>
          </a:p>
        </p:txBody>
      </p:sp>
      <p:sp>
        <p:nvSpPr>
          <p:cNvPr id="3" name="Content Placeholder 2"/>
          <p:cNvSpPr>
            <a:spLocks noGrp="1"/>
          </p:cNvSpPr>
          <p:nvPr>
            <p:ph idx="1"/>
          </p:nvPr>
        </p:nvSpPr>
        <p:spPr/>
        <p:txBody>
          <a:bodyPr/>
          <a:lstStyle/>
          <a:p>
            <a:r>
              <a:rPr lang="en-US" dirty="0" smtClean="0"/>
              <a:t>Standard definitions</a:t>
            </a:r>
          </a:p>
          <a:p>
            <a:r>
              <a:rPr lang="en-US" dirty="0" smtClean="0"/>
              <a:t>Single source cases</a:t>
            </a:r>
          </a:p>
          <a:p>
            <a:r>
              <a:rPr lang="en-US" dirty="0" smtClean="0"/>
              <a:t>Sexual assaults</a:t>
            </a:r>
          </a:p>
          <a:p>
            <a:r>
              <a:rPr lang="en-US" dirty="0" smtClean="0"/>
              <a:t>YSTRs</a:t>
            </a:r>
          </a:p>
          <a:p>
            <a:r>
              <a:rPr lang="en-US" dirty="0" smtClean="0"/>
              <a:t>Complex mixtures</a:t>
            </a:r>
          </a:p>
          <a:p>
            <a:r>
              <a:rPr lang="en-US" dirty="0" smtClean="0"/>
              <a:t>Partial profiles</a:t>
            </a:r>
          </a:p>
          <a:p>
            <a:r>
              <a:rPr lang="en-US" dirty="0" smtClean="0"/>
              <a:t>Body Fluid Identification</a:t>
            </a:r>
            <a:endParaRPr lang="en-US" dirty="0"/>
          </a:p>
        </p:txBody>
      </p:sp>
      <p:pic>
        <p:nvPicPr>
          <p:cNvPr id="7170" name="Picture 2" descr="C:\Users\kcano\AppData\Local\Microsoft\Windows\Temporary Internet Files\Content.IE5\DQN2I4KS\chromosome-1024x891[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1064" y="-938798"/>
            <a:ext cx="4142935" cy="8486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80028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We were able to come up with consistent reports for DNA analysis in terms of content, and terms were consistently utilized.</a:t>
            </a:r>
          </a:p>
          <a:p>
            <a:r>
              <a:rPr lang="en-US" dirty="0" smtClean="0"/>
              <a:t>Inconclusive results were clearly identified and described in the report.</a:t>
            </a:r>
          </a:p>
          <a:p>
            <a:r>
              <a:rPr lang="en-US" dirty="0" smtClean="0"/>
              <a:t>For YSTR analysis we were all consistent and reduced the wording in the reports.</a:t>
            </a:r>
          </a:p>
          <a:p>
            <a:r>
              <a:rPr lang="en-US" dirty="0" smtClean="0"/>
              <a:t>We were not able to conform to the same approach when reporting statistical calculations; however, labs that utilized the same methods reached consistency.</a:t>
            </a:r>
          </a:p>
          <a:p>
            <a:r>
              <a:rPr lang="en-US" dirty="0" smtClean="0"/>
              <a:t>The order of the report varied and one lab continued to include tables in the reports.</a:t>
            </a:r>
          </a:p>
          <a:p>
            <a:r>
              <a:rPr lang="en-US" dirty="0" smtClean="0"/>
              <a:t>Body fluid identification is still pending.</a:t>
            </a:r>
          </a:p>
          <a:p>
            <a:r>
              <a:rPr lang="en-US" dirty="0" smtClean="0"/>
              <a:t>Like anything in DNA, by the time we agreed, technology changed….</a:t>
            </a:r>
            <a:endParaRPr lang="en-US" dirty="0"/>
          </a:p>
        </p:txBody>
      </p:sp>
    </p:spTree>
    <p:extLst>
      <p:ext uri="{BB962C8B-B14F-4D97-AF65-F5344CB8AC3E}">
        <p14:creationId xmlns:p14="http://schemas.microsoft.com/office/powerpoint/2010/main" xmlns="" val="608330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Who’s Next?</a:t>
            </a:r>
            <a:endParaRPr lang="en-US" dirty="0"/>
          </a:p>
        </p:txBody>
      </p:sp>
      <p:sp>
        <p:nvSpPr>
          <p:cNvPr id="5" name="Subtitle 4"/>
          <p:cNvSpPr>
            <a:spLocks noGrp="1"/>
          </p:cNvSpPr>
          <p:nvPr>
            <p:ph type="subTitle" idx="1"/>
          </p:nvPr>
        </p:nvSpPr>
        <p:spPr/>
        <p:txBody>
          <a:bodyPr/>
          <a:lstStyle/>
          <a:p>
            <a:r>
              <a:rPr lang="en-US" dirty="0" smtClean="0"/>
              <a:t>Blood Alcohol</a:t>
            </a:r>
          </a:p>
          <a:p>
            <a:r>
              <a:rPr lang="en-US" dirty="0" smtClean="0"/>
              <a:t>Controlled Substances</a:t>
            </a:r>
            <a:endParaRPr lang="en-US" dirty="0"/>
          </a:p>
        </p:txBody>
      </p:sp>
    </p:spTree>
    <p:extLst>
      <p:ext uri="{BB962C8B-B14F-4D97-AF65-F5344CB8AC3E}">
        <p14:creationId xmlns:p14="http://schemas.microsoft.com/office/powerpoint/2010/main" xmlns="" val="2022195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
        <p:nvSpPr>
          <p:cNvPr id="23" name="Rectangle 210"/>
          <p:cNvSpPr txBox="1">
            <a:spLocks noChangeArrowheads="1"/>
          </p:cNvSpPr>
          <p:nvPr/>
        </p:nvSpPr>
        <p:spPr bwMode="auto">
          <a:xfrm>
            <a:off x="4588928" y="1261533"/>
            <a:ext cx="4004736" cy="4004506"/>
          </a:xfrm>
          <a:prstGeom prst="rect">
            <a:avLst/>
          </a:prstGeom>
          <a:noFill/>
          <a:ln w="9525">
            <a:noFill/>
            <a:miter lim="800000"/>
            <a:headEnd/>
            <a:tailEnd/>
          </a:ln>
          <a:effectLst/>
        </p:spPr>
        <p:txBody>
          <a:bodyPr wrap="square" lIns="0" rIns="0">
            <a:prstTxWarp prst="textNoShape">
              <a:avLst/>
            </a:prstTxWarp>
            <a:noAutofit/>
          </a:bodyPr>
          <a:lstStyle/>
          <a:p>
            <a:pPr>
              <a:lnSpc>
                <a:spcPct val="114000"/>
              </a:lnSpc>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NAS “Strengthening Forensic Science” Report released February 18</a:t>
            </a:r>
            <a:r>
              <a:rPr lang="en-US" sz="20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2009</a:t>
            </a:r>
          </a:p>
          <a:p>
            <a:pPr>
              <a:lnSpc>
                <a:spcPct val="114000"/>
              </a:lnSpc>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rPr>
              <a:t>Reports generated from scientific analysis should be complete and thorough.  The use of terms can have a profound effect on how the evidence is perceived and evaluated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endParaRPr>
          </a:p>
        </p:txBody>
      </p:sp>
      <p:sp>
        <p:nvSpPr>
          <p:cNvPr id="9" name="Rectangle 8"/>
          <p:cNvSpPr/>
          <p:nvPr/>
        </p:nvSpPr>
        <p:spPr>
          <a:xfrm>
            <a:off x="4493830" y="3934420"/>
            <a:ext cx="4391934" cy="2308324"/>
          </a:xfrm>
          <a:prstGeom prst="rect">
            <a:avLst/>
          </a:prstGeom>
        </p:spPr>
        <p:txBody>
          <a:bodyPr wrap="square">
            <a:spAutoFit/>
          </a:bodyPr>
          <a:lstStyle/>
          <a:p>
            <a:r>
              <a:rPr lang="en-US" sz="2200" dirty="0" smtClean="0">
                <a:solidFill>
                  <a:prstClr val="white"/>
                </a:solidFill>
                <a:latin typeface="Arial" pitchFamily="34" charset="0"/>
                <a:ea typeface="Arial" charset="0"/>
                <a:cs typeface="Arial" pitchFamily="34" charset="0"/>
              </a:rPr>
              <a:t>Now they bring you… </a:t>
            </a:r>
            <a:endParaRPr lang="en-US" sz="3600" dirty="0" smtClean="0">
              <a:solidFill>
                <a:srgbClr val="08CFEE"/>
              </a:solidFill>
              <a:latin typeface="Arial" pitchFamily="34" charset="0"/>
              <a:ea typeface="Arial" charset="0"/>
              <a:cs typeface="Arial" pitchFamily="34" charset="0"/>
            </a:endParaRPr>
          </a:p>
          <a:p>
            <a:r>
              <a:rPr lang="en-US" sz="3600" dirty="0" smtClean="0">
                <a:solidFill>
                  <a:srgbClr val="08CFEE"/>
                </a:solidFill>
                <a:latin typeface="Arial" pitchFamily="34" charset="0"/>
                <a:ea typeface="Arial" charset="0"/>
                <a:cs typeface="Arial" pitchFamily="34" charset="0"/>
              </a:rPr>
              <a:t>FIVE RULES FOR CREATING GREAT PRESENTATIONS</a:t>
            </a:r>
            <a:endParaRPr lang="en-US" sz="3600" dirty="0">
              <a:solidFill>
                <a:srgbClr val="08CFEE"/>
              </a:solidFill>
              <a:latin typeface="Arial" pitchFamily="34" charset="0"/>
              <a:cs typeface="Arial" pitchFamily="34" charset="0"/>
            </a:endParaRPr>
          </a:p>
        </p:txBody>
      </p:sp>
      <p:pic>
        <p:nvPicPr>
          <p:cNvPr id="1028" name="Picture 4" descr="C:\Users\kcano\AppData\Local\Microsoft\Windows\Temporary Internet Files\Content.IE5\GU3JY87F\arizona_flag[1].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43314" y="3842514"/>
            <a:ext cx="4129417" cy="2141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766690" y="1655523"/>
            <a:ext cx="1969013" cy="923330"/>
          </a:xfrm>
          <a:prstGeom prst="rect">
            <a:avLst/>
          </a:prstGeom>
          <a:noFill/>
        </p:spPr>
        <p:txBody>
          <a:bodyPr wrap="square" rtlCol="0">
            <a:spAutoFit/>
          </a:bodyPr>
          <a:lstStyle/>
          <a:p>
            <a:r>
              <a:rPr lang="en-US" dirty="0" smtClean="0"/>
              <a:t>Should scientific reports be the same?</a:t>
            </a:r>
            <a:endParaRPr lang="en-US"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Uncertainty of Measurement</a:t>
            </a:r>
            <a:endParaRPr lang="en-US" dirty="0"/>
          </a:p>
        </p:txBody>
      </p:sp>
      <p:sp>
        <p:nvSpPr>
          <p:cNvPr id="3" name="Content Placeholder 2"/>
          <p:cNvSpPr>
            <a:spLocks noGrp="1"/>
          </p:cNvSpPr>
          <p:nvPr>
            <p:ph idx="1"/>
          </p:nvPr>
        </p:nvSpPr>
        <p:spPr/>
        <p:txBody>
          <a:bodyPr/>
          <a:lstStyle/>
          <a:p>
            <a:r>
              <a:rPr lang="en-US" dirty="0" smtClean="0"/>
              <a:t>Driving force behind standardization of blood alcohol reports.</a:t>
            </a:r>
          </a:p>
          <a:p>
            <a:r>
              <a:rPr lang="en-US" dirty="0" smtClean="0"/>
              <a:t>Not only did they agree on report wording and definitions, they agreed on how to calculate the U of M for the State.</a:t>
            </a:r>
          </a:p>
          <a:p>
            <a:pPr marL="0" indent="0">
              <a:buNone/>
            </a:pPr>
            <a:endParaRPr lang="en-US" dirty="0"/>
          </a:p>
        </p:txBody>
      </p:sp>
      <p:pic>
        <p:nvPicPr>
          <p:cNvPr id="4" name="Picture 4" descr="Y:\Unit Information\Evidence Control\ID and Photo\PHOTO LAB\PHOTOLAB\SPD Stock\Lab\DMW_69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76800" y="3962400"/>
            <a:ext cx="3986213"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4281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Controlled Substances</a:t>
            </a:r>
            <a:endParaRPr lang="en-US" dirty="0"/>
          </a:p>
        </p:txBody>
      </p:sp>
      <p:sp>
        <p:nvSpPr>
          <p:cNvPr id="3" name="Content Placeholder 2"/>
          <p:cNvSpPr>
            <a:spLocks noGrp="1"/>
          </p:cNvSpPr>
          <p:nvPr>
            <p:ph idx="1"/>
          </p:nvPr>
        </p:nvSpPr>
        <p:spPr/>
        <p:txBody>
          <a:bodyPr/>
          <a:lstStyle/>
          <a:p>
            <a:r>
              <a:rPr lang="en-US" dirty="0" smtClean="0"/>
              <a:t>Currently meeting on the standardization of their reports.</a:t>
            </a:r>
          </a:p>
          <a:p>
            <a:r>
              <a:rPr lang="en-US" dirty="0" smtClean="0"/>
              <a:t>With new drugs and legislation this is one group that will constantly be evolving.</a:t>
            </a:r>
          </a:p>
          <a:p>
            <a:r>
              <a:rPr lang="en-US" dirty="0" smtClean="0"/>
              <a:t>The use of field testing varies from agencies and how drugs are confirmed.</a:t>
            </a:r>
          </a:p>
          <a:p>
            <a:endParaRPr lang="en-US" dirty="0"/>
          </a:p>
        </p:txBody>
      </p:sp>
    </p:spTree>
    <p:extLst>
      <p:ext uri="{BB962C8B-B14F-4D97-AF65-F5344CB8AC3E}">
        <p14:creationId xmlns:p14="http://schemas.microsoft.com/office/powerpoint/2010/main" xmlns="" val="2739845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11731" y="712788"/>
            <a:ext cx="3306762" cy="5635626"/>
            <a:chOff x="5534026" y="712788"/>
            <a:chExt cx="3306762" cy="5635626"/>
          </a:xfrm>
        </p:grpSpPr>
        <p:sp>
          <p:nvSpPr>
            <p:cNvPr id="1030" name="Freeform 6"/>
            <p:cNvSpPr>
              <a:spLocks/>
            </p:cNvSpPr>
            <p:nvPr/>
          </p:nvSpPr>
          <p:spPr bwMode="auto">
            <a:xfrm>
              <a:off x="5703888" y="712788"/>
              <a:ext cx="1289050" cy="369888"/>
            </a:xfrm>
            <a:custGeom>
              <a:avLst/>
              <a:gdLst/>
              <a:ahLst/>
              <a:cxnLst>
                <a:cxn ang="0">
                  <a:pos x="4" y="99"/>
                </a:cxn>
                <a:cxn ang="0">
                  <a:pos x="6" y="86"/>
                </a:cxn>
                <a:cxn ang="0">
                  <a:pos x="18" y="85"/>
                </a:cxn>
                <a:cxn ang="0">
                  <a:pos x="131" y="48"/>
                </a:cxn>
                <a:cxn ang="0">
                  <a:pos x="144" y="42"/>
                </a:cxn>
                <a:cxn ang="0">
                  <a:pos x="163" y="39"/>
                </a:cxn>
                <a:cxn ang="0">
                  <a:pos x="181" y="33"/>
                </a:cxn>
                <a:cxn ang="0">
                  <a:pos x="191" y="31"/>
                </a:cxn>
                <a:cxn ang="0">
                  <a:pos x="198" y="28"/>
                </a:cxn>
                <a:cxn ang="0">
                  <a:pos x="220" y="25"/>
                </a:cxn>
                <a:cxn ang="0">
                  <a:pos x="236" y="18"/>
                </a:cxn>
                <a:cxn ang="0">
                  <a:pos x="264" y="15"/>
                </a:cxn>
                <a:cxn ang="0">
                  <a:pos x="275" y="11"/>
                </a:cxn>
                <a:cxn ang="0">
                  <a:pos x="293" y="11"/>
                </a:cxn>
                <a:cxn ang="0">
                  <a:pos x="330" y="3"/>
                </a:cxn>
                <a:cxn ang="0">
                  <a:pos x="343" y="11"/>
                </a:cxn>
                <a:cxn ang="0">
                  <a:pos x="317" y="17"/>
                </a:cxn>
                <a:cxn ang="0">
                  <a:pos x="158" y="50"/>
                </a:cxn>
                <a:cxn ang="0">
                  <a:pos x="132" y="56"/>
                </a:cxn>
                <a:cxn ang="0">
                  <a:pos x="107" y="63"/>
                </a:cxn>
                <a:cxn ang="0">
                  <a:pos x="84" y="72"/>
                </a:cxn>
                <a:cxn ang="0">
                  <a:pos x="31" y="87"/>
                </a:cxn>
                <a:cxn ang="0">
                  <a:pos x="4" y="99"/>
                </a:cxn>
              </a:cxnLst>
              <a:rect l="0" t="0" r="r" b="b"/>
              <a:pathLst>
                <a:path w="344" h="99">
                  <a:moveTo>
                    <a:pt x="4" y="99"/>
                  </a:moveTo>
                  <a:cubicBezTo>
                    <a:pt x="0" y="94"/>
                    <a:pt x="7" y="92"/>
                    <a:pt x="6" y="86"/>
                  </a:cubicBezTo>
                  <a:cubicBezTo>
                    <a:pt x="11" y="87"/>
                    <a:pt x="12" y="84"/>
                    <a:pt x="18" y="85"/>
                  </a:cubicBezTo>
                  <a:cubicBezTo>
                    <a:pt x="50" y="70"/>
                    <a:pt x="93" y="61"/>
                    <a:pt x="131" y="48"/>
                  </a:cubicBezTo>
                  <a:cubicBezTo>
                    <a:pt x="136" y="47"/>
                    <a:pt x="140" y="43"/>
                    <a:pt x="144" y="42"/>
                  </a:cubicBezTo>
                  <a:cubicBezTo>
                    <a:pt x="151" y="40"/>
                    <a:pt x="157" y="41"/>
                    <a:pt x="163" y="39"/>
                  </a:cubicBezTo>
                  <a:cubicBezTo>
                    <a:pt x="169" y="38"/>
                    <a:pt x="175" y="34"/>
                    <a:pt x="181" y="33"/>
                  </a:cubicBezTo>
                  <a:cubicBezTo>
                    <a:pt x="184" y="32"/>
                    <a:pt x="188" y="32"/>
                    <a:pt x="191" y="31"/>
                  </a:cubicBezTo>
                  <a:cubicBezTo>
                    <a:pt x="194" y="31"/>
                    <a:pt x="196" y="28"/>
                    <a:pt x="198" y="28"/>
                  </a:cubicBezTo>
                  <a:cubicBezTo>
                    <a:pt x="205" y="26"/>
                    <a:pt x="213" y="27"/>
                    <a:pt x="220" y="25"/>
                  </a:cubicBezTo>
                  <a:cubicBezTo>
                    <a:pt x="226" y="24"/>
                    <a:pt x="231" y="20"/>
                    <a:pt x="236" y="18"/>
                  </a:cubicBezTo>
                  <a:cubicBezTo>
                    <a:pt x="245" y="16"/>
                    <a:pt x="255" y="16"/>
                    <a:pt x="264" y="15"/>
                  </a:cubicBezTo>
                  <a:cubicBezTo>
                    <a:pt x="268" y="14"/>
                    <a:pt x="271" y="11"/>
                    <a:pt x="275" y="11"/>
                  </a:cubicBezTo>
                  <a:cubicBezTo>
                    <a:pt x="281" y="10"/>
                    <a:pt x="287" y="11"/>
                    <a:pt x="293" y="11"/>
                  </a:cubicBezTo>
                  <a:cubicBezTo>
                    <a:pt x="305" y="9"/>
                    <a:pt x="320" y="7"/>
                    <a:pt x="330" y="3"/>
                  </a:cubicBezTo>
                  <a:cubicBezTo>
                    <a:pt x="336" y="0"/>
                    <a:pt x="344" y="4"/>
                    <a:pt x="343" y="11"/>
                  </a:cubicBezTo>
                  <a:cubicBezTo>
                    <a:pt x="342" y="20"/>
                    <a:pt x="328" y="17"/>
                    <a:pt x="317" y="17"/>
                  </a:cubicBezTo>
                  <a:cubicBezTo>
                    <a:pt x="266" y="19"/>
                    <a:pt x="209" y="35"/>
                    <a:pt x="158" y="50"/>
                  </a:cubicBezTo>
                  <a:cubicBezTo>
                    <a:pt x="150" y="52"/>
                    <a:pt x="141" y="54"/>
                    <a:pt x="132" y="56"/>
                  </a:cubicBezTo>
                  <a:cubicBezTo>
                    <a:pt x="124" y="58"/>
                    <a:pt x="115" y="60"/>
                    <a:pt x="107" y="63"/>
                  </a:cubicBezTo>
                  <a:cubicBezTo>
                    <a:pt x="99" y="65"/>
                    <a:pt x="92" y="69"/>
                    <a:pt x="84" y="72"/>
                  </a:cubicBezTo>
                  <a:cubicBezTo>
                    <a:pt x="66" y="78"/>
                    <a:pt x="49" y="80"/>
                    <a:pt x="31" y="87"/>
                  </a:cubicBezTo>
                  <a:cubicBezTo>
                    <a:pt x="22" y="91"/>
                    <a:pt x="16" y="99"/>
                    <a:pt x="4" y="9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7"/>
            <p:cNvSpPr>
              <a:spLocks/>
            </p:cNvSpPr>
            <p:nvPr/>
          </p:nvSpPr>
          <p:spPr bwMode="auto">
            <a:xfrm>
              <a:off x="8691563" y="1023938"/>
              <a:ext cx="149225" cy="4854575"/>
            </a:xfrm>
            <a:custGeom>
              <a:avLst/>
              <a:gdLst/>
              <a:ahLst/>
              <a:cxnLst>
                <a:cxn ang="0">
                  <a:pos x="23" y="3"/>
                </a:cxn>
                <a:cxn ang="0">
                  <a:pos x="29" y="46"/>
                </a:cxn>
                <a:cxn ang="0">
                  <a:pos x="32" y="68"/>
                </a:cxn>
                <a:cxn ang="0">
                  <a:pos x="29" y="107"/>
                </a:cxn>
                <a:cxn ang="0">
                  <a:pos x="27" y="145"/>
                </a:cxn>
                <a:cxn ang="0">
                  <a:pos x="21" y="229"/>
                </a:cxn>
                <a:cxn ang="0">
                  <a:pos x="13" y="1090"/>
                </a:cxn>
                <a:cxn ang="0">
                  <a:pos x="15" y="1131"/>
                </a:cxn>
                <a:cxn ang="0">
                  <a:pos x="12" y="1144"/>
                </a:cxn>
                <a:cxn ang="0">
                  <a:pos x="15" y="1169"/>
                </a:cxn>
                <a:cxn ang="0">
                  <a:pos x="11" y="1190"/>
                </a:cxn>
                <a:cxn ang="0">
                  <a:pos x="11" y="1228"/>
                </a:cxn>
                <a:cxn ang="0">
                  <a:pos x="8" y="1263"/>
                </a:cxn>
                <a:cxn ang="0">
                  <a:pos x="7" y="1295"/>
                </a:cxn>
                <a:cxn ang="0">
                  <a:pos x="1" y="1277"/>
                </a:cxn>
                <a:cxn ang="0">
                  <a:pos x="3" y="1208"/>
                </a:cxn>
                <a:cxn ang="0">
                  <a:pos x="9" y="258"/>
                </a:cxn>
                <a:cxn ang="0">
                  <a:pos x="14" y="211"/>
                </a:cxn>
                <a:cxn ang="0">
                  <a:pos x="22" y="28"/>
                </a:cxn>
                <a:cxn ang="0">
                  <a:pos x="23" y="3"/>
                </a:cxn>
              </a:cxnLst>
              <a:rect l="0" t="0" r="r" b="b"/>
              <a:pathLst>
                <a:path w="40" h="1295">
                  <a:moveTo>
                    <a:pt x="23" y="3"/>
                  </a:moveTo>
                  <a:cubicBezTo>
                    <a:pt x="40" y="0"/>
                    <a:pt x="29" y="33"/>
                    <a:pt x="29" y="46"/>
                  </a:cubicBezTo>
                  <a:cubicBezTo>
                    <a:pt x="29" y="50"/>
                    <a:pt x="32" y="61"/>
                    <a:pt x="32" y="68"/>
                  </a:cubicBezTo>
                  <a:cubicBezTo>
                    <a:pt x="32" y="81"/>
                    <a:pt x="30" y="93"/>
                    <a:pt x="29" y="107"/>
                  </a:cubicBezTo>
                  <a:cubicBezTo>
                    <a:pt x="29" y="120"/>
                    <a:pt x="28" y="132"/>
                    <a:pt x="27" y="145"/>
                  </a:cubicBezTo>
                  <a:cubicBezTo>
                    <a:pt x="25" y="172"/>
                    <a:pt x="24" y="201"/>
                    <a:pt x="21" y="229"/>
                  </a:cubicBezTo>
                  <a:cubicBezTo>
                    <a:pt x="15" y="279"/>
                    <a:pt x="13" y="1038"/>
                    <a:pt x="13" y="1090"/>
                  </a:cubicBezTo>
                  <a:cubicBezTo>
                    <a:pt x="13" y="1105"/>
                    <a:pt x="15" y="1120"/>
                    <a:pt x="15" y="1131"/>
                  </a:cubicBezTo>
                  <a:cubicBezTo>
                    <a:pt x="14" y="1136"/>
                    <a:pt x="12" y="1140"/>
                    <a:pt x="12" y="1144"/>
                  </a:cubicBezTo>
                  <a:cubicBezTo>
                    <a:pt x="12" y="1153"/>
                    <a:pt x="15" y="1161"/>
                    <a:pt x="15" y="1169"/>
                  </a:cubicBezTo>
                  <a:cubicBezTo>
                    <a:pt x="14" y="1176"/>
                    <a:pt x="11" y="1183"/>
                    <a:pt x="11" y="1190"/>
                  </a:cubicBezTo>
                  <a:cubicBezTo>
                    <a:pt x="10" y="1202"/>
                    <a:pt x="11" y="1215"/>
                    <a:pt x="11" y="1228"/>
                  </a:cubicBezTo>
                  <a:cubicBezTo>
                    <a:pt x="11" y="1240"/>
                    <a:pt x="8" y="1252"/>
                    <a:pt x="8" y="1263"/>
                  </a:cubicBezTo>
                  <a:cubicBezTo>
                    <a:pt x="8" y="1274"/>
                    <a:pt x="15" y="1286"/>
                    <a:pt x="7" y="1295"/>
                  </a:cubicBezTo>
                  <a:cubicBezTo>
                    <a:pt x="0" y="1293"/>
                    <a:pt x="1" y="1282"/>
                    <a:pt x="1" y="1277"/>
                  </a:cubicBezTo>
                  <a:cubicBezTo>
                    <a:pt x="0" y="1256"/>
                    <a:pt x="2" y="1231"/>
                    <a:pt x="3" y="1208"/>
                  </a:cubicBezTo>
                  <a:cubicBezTo>
                    <a:pt x="7" y="1125"/>
                    <a:pt x="4" y="335"/>
                    <a:pt x="9" y="258"/>
                  </a:cubicBezTo>
                  <a:cubicBezTo>
                    <a:pt x="10" y="242"/>
                    <a:pt x="13" y="226"/>
                    <a:pt x="14" y="211"/>
                  </a:cubicBezTo>
                  <a:cubicBezTo>
                    <a:pt x="18" y="151"/>
                    <a:pt x="28" y="96"/>
                    <a:pt x="22" y="28"/>
                  </a:cubicBezTo>
                  <a:cubicBezTo>
                    <a:pt x="21" y="19"/>
                    <a:pt x="14" y="9"/>
                    <a:pt x="23"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
            <p:cNvSpPr>
              <a:spLocks/>
            </p:cNvSpPr>
            <p:nvPr/>
          </p:nvSpPr>
          <p:spPr bwMode="auto">
            <a:xfrm>
              <a:off x="6397626" y="6200776"/>
              <a:ext cx="25400" cy="15875"/>
            </a:xfrm>
            <a:custGeom>
              <a:avLst/>
              <a:gdLst/>
              <a:ahLst/>
              <a:cxnLst>
                <a:cxn ang="0">
                  <a:pos x="0" y="3"/>
                </a:cxn>
                <a:cxn ang="0">
                  <a:pos x="7" y="1"/>
                </a:cxn>
                <a:cxn ang="0">
                  <a:pos x="0" y="3"/>
                </a:cxn>
              </a:cxnLst>
              <a:rect l="0" t="0" r="r" b="b"/>
              <a:pathLst>
                <a:path w="7" h="4">
                  <a:moveTo>
                    <a:pt x="0" y="3"/>
                  </a:moveTo>
                  <a:cubicBezTo>
                    <a:pt x="0" y="0"/>
                    <a:pt x="5" y="2"/>
                    <a:pt x="7" y="1"/>
                  </a:cubicBezTo>
                  <a:cubicBezTo>
                    <a:pt x="7" y="4"/>
                    <a:pt x="2" y="2"/>
                    <a:pt x="0"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9"/>
            <p:cNvSpPr>
              <a:spLocks noEditPoints="1"/>
            </p:cNvSpPr>
            <p:nvPr/>
          </p:nvSpPr>
          <p:spPr bwMode="auto">
            <a:xfrm>
              <a:off x="5534026" y="730251"/>
              <a:ext cx="3240088" cy="5618163"/>
            </a:xfrm>
            <a:custGeom>
              <a:avLst/>
              <a:gdLst/>
              <a:ahLst/>
              <a:cxnLst>
                <a:cxn ang="0">
                  <a:pos x="5" y="1410"/>
                </a:cxn>
                <a:cxn ang="0">
                  <a:pos x="3" y="1203"/>
                </a:cxn>
                <a:cxn ang="0">
                  <a:pos x="7" y="295"/>
                </a:cxn>
                <a:cxn ang="0">
                  <a:pos x="30" y="104"/>
                </a:cxn>
                <a:cxn ang="0">
                  <a:pos x="39" y="110"/>
                </a:cxn>
                <a:cxn ang="0">
                  <a:pos x="29" y="191"/>
                </a:cxn>
                <a:cxn ang="0">
                  <a:pos x="13" y="1109"/>
                </a:cxn>
                <a:cxn ang="0">
                  <a:pos x="68" y="1423"/>
                </a:cxn>
                <a:cxn ang="0">
                  <a:pos x="84" y="1430"/>
                </a:cxn>
                <a:cxn ang="0">
                  <a:pos x="148" y="1438"/>
                </a:cxn>
                <a:cxn ang="0">
                  <a:pos x="222" y="1452"/>
                </a:cxn>
                <a:cxn ang="0">
                  <a:pos x="269" y="1463"/>
                </a:cxn>
                <a:cxn ang="0">
                  <a:pos x="309" y="1467"/>
                </a:cxn>
                <a:cxn ang="0">
                  <a:pos x="353" y="1478"/>
                </a:cxn>
                <a:cxn ang="0">
                  <a:pos x="431" y="1488"/>
                </a:cxn>
                <a:cxn ang="0">
                  <a:pos x="398" y="50"/>
                </a:cxn>
                <a:cxn ang="0">
                  <a:pos x="416" y="3"/>
                </a:cxn>
                <a:cxn ang="0">
                  <a:pos x="535" y="17"/>
                </a:cxn>
                <a:cxn ang="0">
                  <a:pos x="591" y="29"/>
                </a:cxn>
                <a:cxn ang="0">
                  <a:pos x="644" y="39"/>
                </a:cxn>
                <a:cxn ang="0">
                  <a:pos x="787" y="58"/>
                </a:cxn>
                <a:cxn ang="0">
                  <a:pos x="822" y="64"/>
                </a:cxn>
                <a:cxn ang="0">
                  <a:pos x="860" y="81"/>
                </a:cxn>
                <a:cxn ang="0">
                  <a:pos x="822" y="74"/>
                </a:cxn>
                <a:cxn ang="0">
                  <a:pos x="745" y="58"/>
                </a:cxn>
                <a:cxn ang="0">
                  <a:pos x="719" y="55"/>
                </a:cxn>
                <a:cxn ang="0">
                  <a:pos x="714" y="54"/>
                </a:cxn>
                <a:cxn ang="0">
                  <a:pos x="694" y="54"/>
                </a:cxn>
                <a:cxn ang="0">
                  <a:pos x="640" y="41"/>
                </a:cxn>
                <a:cxn ang="0">
                  <a:pos x="622" y="42"/>
                </a:cxn>
                <a:cxn ang="0">
                  <a:pos x="565" y="30"/>
                </a:cxn>
                <a:cxn ang="0">
                  <a:pos x="540" y="26"/>
                </a:cxn>
                <a:cxn ang="0">
                  <a:pos x="482" y="15"/>
                </a:cxn>
                <a:cxn ang="0">
                  <a:pos x="407" y="13"/>
                </a:cxn>
                <a:cxn ang="0">
                  <a:pos x="405" y="102"/>
                </a:cxn>
                <a:cxn ang="0">
                  <a:pos x="411" y="211"/>
                </a:cxn>
                <a:cxn ang="0">
                  <a:pos x="434" y="1085"/>
                </a:cxn>
                <a:cxn ang="0">
                  <a:pos x="435" y="1235"/>
                </a:cxn>
                <a:cxn ang="0">
                  <a:pos x="583" y="1455"/>
                </a:cxn>
                <a:cxn ang="0">
                  <a:pos x="651" y="1432"/>
                </a:cxn>
                <a:cxn ang="0">
                  <a:pos x="810" y="1390"/>
                </a:cxn>
                <a:cxn ang="0">
                  <a:pos x="770" y="1404"/>
                </a:cxn>
                <a:cxn ang="0">
                  <a:pos x="701" y="1425"/>
                </a:cxn>
                <a:cxn ang="0">
                  <a:pos x="502" y="1482"/>
                </a:cxn>
                <a:cxn ang="0">
                  <a:pos x="425" y="1498"/>
                </a:cxn>
                <a:cxn ang="0">
                  <a:pos x="367" y="1484"/>
                </a:cxn>
                <a:cxn ang="0">
                  <a:pos x="339" y="1480"/>
                </a:cxn>
                <a:cxn ang="0">
                  <a:pos x="314" y="1477"/>
                </a:cxn>
                <a:cxn ang="0">
                  <a:pos x="299" y="1471"/>
                </a:cxn>
                <a:cxn ang="0">
                  <a:pos x="281" y="1471"/>
                </a:cxn>
                <a:cxn ang="0">
                  <a:pos x="268" y="1465"/>
                </a:cxn>
                <a:cxn ang="0">
                  <a:pos x="250" y="1465"/>
                </a:cxn>
                <a:cxn ang="0">
                  <a:pos x="180" y="1450"/>
                </a:cxn>
                <a:cxn ang="0">
                  <a:pos x="18" y="1410"/>
                </a:cxn>
                <a:cxn ang="0">
                  <a:pos x="177" y="1449"/>
                </a:cxn>
                <a:cxn ang="0">
                  <a:pos x="226" y="1456"/>
                </a:cxn>
                <a:cxn ang="0">
                  <a:pos x="226" y="1456"/>
                </a:cxn>
              </a:cxnLst>
              <a:rect l="0" t="0" r="r" b="b"/>
              <a:pathLst>
                <a:path w="864" h="1498">
                  <a:moveTo>
                    <a:pt x="18" y="1410"/>
                  </a:moveTo>
                  <a:cubicBezTo>
                    <a:pt x="16" y="1409"/>
                    <a:pt x="10" y="1415"/>
                    <a:pt x="5" y="1410"/>
                  </a:cubicBezTo>
                  <a:cubicBezTo>
                    <a:pt x="13" y="1360"/>
                    <a:pt x="5" y="1297"/>
                    <a:pt x="5" y="1248"/>
                  </a:cubicBezTo>
                  <a:cubicBezTo>
                    <a:pt x="5" y="1233"/>
                    <a:pt x="3" y="1218"/>
                    <a:pt x="3" y="1203"/>
                  </a:cubicBezTo>
                  <a:cubicBezTo>
                    <a:pt x="0" y="1152"/>
                    <a:pt x="4" y="378"/>
                    <a:pt x="7" y="329"/>
                  </a:cubicBezTo>
                  <a:cubicBezTo>
                    <a:pt x="8" y="318"/>
                    <a:pt x="7" y="306"/>
                    <a:pt x="7" y="295"/>
                  </a:cubicBezTo>
                  <a:cubicBezTo>
                    <a:pt x="9" y="259"/>
                    <a:pt x="17" y="222"/>
                    <a:pt x="20" y="186"/>
                  </a:cubicBezTo>
                  <a:cubicBezTo>
                    <a:pt x="22" y="159"/>
                    <a:pt x="28" y="135"/>
                    <a:pt x="30" y="104"/>
                  </a:cubicBezTo>
                  <a:cubicBezTo>
                    <a:pt x="30" y="99"/>
                    <a:pt x="25" y="82"/>
                    <a:pt x="39" y="84"/>
                  </a:cubicBezTo>
                  <a:cubicBezTo>
                    <a:pt x="44" y="91"/>
                    <a:pt x="40" y="101"/>
                    <a:pt x="39" y="110"/>
                  </a:cubicBezTo>
                  <a:cubicBezTo>
                    <a:pt x="36" y="126"/>
                    <a:pt x="32" y="144"/>
                    <a:pt x="30" y="163"/>
                  </a:cubicBezTo>
                  <a:cubicBezTo>
                    <a:pt x="29" y="172"/>
                    <a:pt x="30" y="182"/>
                    <a:pt x="29" y="191"/>
                  </a:cubicBezTo>
                  <a:cubicBezTo>
                    <a:pt x="25" y="219"/>
                    <a:pt x="19" y="244"/>
                    <a:pt x="17" y="276"/>
                  </a:cubicBezTo>
                  <a:cubicBezTo>
                    <a:pt x="15" y="315"/>
                    <a:pt x="14" y="1069"/>
                    <a:pt x="13" y="1109"/>
                  </a:cubicBezTo>
                  <a:cubicBezTo>
                    <a:pt x="9" y="1206"/>
                    <a:pt x="14" y="1307"/>
                    <a:pt x="18" y="1404"/>
                  </a:cubicBezTo>
                  <a:cubicBezTo>
                    <a:pt x="32" y="1413"/>
                    <a:pt x="53" y="1415"/>
                    <a:pt x="68" y="1423"/>
                  </a:cubicBezTo>
                  <a:cubicBezTo>
                    <a:pt x="74" y="1421"/>
                    <a:pt x="70" y="1429"/>
                    <a:pt x="75" y="1428"/>
                  </a:cubicBezTo>
                  <a:cubicBezTo>
                    <a:pt x="78" y="1429"/>
                    <a:pt x="82" y="1429"/>
                    <a:pt x="84" y="1430"/>
                  </a:cubicBezTo>
                  <a:cubicBezTo>
                    <a:pt x="85" y="1425"/>
                    <a:pt x="74" y="1430"/>
                    <a:pt x="75" y="1424"/>
                  </a:cubicBezTo>
                  <a:cubicBezTo>
                    <a:pt x="100" y="1431"/>
                    <a:pt x="127" y="1431"/>
                    <a:pt x="148" y="1438"/>
                  </a:cubicBezTo>
                  <a:cubicBezTo>
                    <a:pt x="162" y="1437"/>
                    <a:pt x="176" y="1438"/>
                    <a:pt x="187" y="1445"/>
                  </a:cubicBezTo>
                  <a:cubicBezTo>
                    <a:pt x="200" y="1442"/>
                    <a:pt x="211" y="1450"/>
                    <a:pt x="222" y="1452"/>
                  </a:cubicBezTo>
                  <a:cubicBezTo>
                    <a:pt x="233" y="1455"/>
                    <a:pt x="244" y="1454"/>
                    <a:pt x="254" y="1456"/>
                  </a:cubicBezTo>
                  <a:cubicBezTo>
                    <a:pt x="259" y="1458"/>
                    <a:pt x="264" y="1462"/>
                    <a:pt x="269" y="1463"/>
                  </a:cubicBezTo>
                  <a:cubicBezTo>
                    <a:pt x="273" y="1464"/>
                    <a:pt x="283" y="1463"/>
                    <a:pt x="290" y="1464"/>
                  </a:cubicBezTo>
                  <a:cubicBezTo>
                    <a:pt x="297" y="1465"/>
                    <a:pt x="303" y="1465"/>
                    <a:pt x="309" y="1467"/>
                  </a:cubicBezTo>
                  <a:cubicBezTo>
                    <a:pt x="314" y="1468"/>
                    <a:pt x="319" y="1471"/>
                    <a:pt x="324" y="1472"/>
                  </a:cubicBezTo>
                  <a:cubicBezTo>
                    <a:pt x="335" y="1474"/>
                    <a:pt x="345" y="1472"/>
                    <a:pt x="353" y="1478"/>
                  </a:cubicBezTo>
                  <a:cubicBezTo>
                    <a:pt x="373" y="1477"/>
                    <a:pt x="393" y="1484"/>
                    <a:pt x="413" y="1485"/>
                  </a:cubicBezTo>
                  <a:cubicBezTo>
                    <a:pt x="419" y="1485"/>
                    <a:pt x="427" y="1482"/>
                    <a:pt x="431" y="1488"/>
                  </a:cubicBezTo>
                  <a:cubicBezTo>
                    <a:pt x="430" y="1290"/>
                    <a:pt x="408" y="403"/>
                    <a:pt x="402" y="223"/>
                  </a:cubicBezTo>
                  <a:cubicBezTo>
                    <a:pt x="400" y="168"/>
                    <a:pt x="400" y="106"/>
                    <a:pt x="398" y="50"/>
                  </a:cubicBezTo>
                  <a:cubicBezTo>
                    <a:pt x="397" y="32"/>
                    <a:pt x="394" y="18"/>
                    <a:pt x="394" y="6"/>
                  </a:cubicBezTo>
                  <a:cubicBezTo>
                    <a:pt x="400" y="0"/>
                    <a:pt x="409" y="3"/>
                    <a:pt x="416" y="3"/>
                  </a:cubicBezTo>
                  <a:cubicBezTo>
                    <a:pt x="437" y="3"/>
                    <a:pt x="454" y="5"/>
                    <a:pt x="472" y="8"/>
                  </a:cubicBezTo>
                  <a:cubicBezTo>
                    <a:pt x="493" y="12"/>
                    <a:pt x="512" y="13"/>
                    <a:pt x="535" y="17"/>
                  </a:cubicBezTo>
                  <a:cubicBezTo>
                    <a:pt x="542" y="19"/>
                    <a:pt x="548" y="21"/>
                    <a:pt x="555" y="23"/>
                  </a:cubicBezTo>
                  <a:cubicBezTo>
                    <a:pt x="569" y="25"/>
                    <a:pt x="576" y="26"/>
                    <a:pt x="591" y="29"/>
                  </a:cubicBezTo>
                  <a:cubicBezTo>
                    <a:pt x="598" y="30"/>
                    <a:pt x="604" y="33"/>
                    <a:pt x="610" y="34"/>
                  </a:cubicBezTo>
                  <a:cubicBezTo>
                    <a:pt x="622" y="36"/>
                    <a:pt x="634" y="32"/>
                    <a:pt x="644" y="39"/>
                  </a:cubicBezTo>
                  <a:cubicBezTo>
                    <a:pt x="659" y="37"/>
                    <a:pt x="673" y="43"/>
                    <a:pt x="687" y="45"/>
                  </a:cubicBezTo>
                  <a:cubicBezTo>
                    <a:pt x="720" y="48"/>
                    <a:pt x="755" y="51"/>
                    <a:pt x="787" y="58"/>
                  </a:cubicBezTo>
                  <a:cubicBezTo>
                    <a:pt x="794" y="59"/>
                    <a:pt x="801" y="63"/>
                    <a:pt x="807" y="64"/>
                  </a:cubicBezTo>
                  <a:cubicBezTo>
                    <a:pt x="812" y="65"/>
                    <a:pt x="817" y="64"/>
                    <a:pt x="822" y="64"/>
                  </a:cubicBezTo>
                  <a:cubicBezTo>
                    <a:pt x="833" y="65"/>
                    <a:pt x="848" y="67"/>
                    <a:pt x="861" y="68"/>
                  </a:cubicBezTo>
                  <a:cubicBezTo>
                    <a:pt x="862" y="73"/>
                    <a:pt x="864" y="78"/>
                    <a:pt x="860" y="81"/>
                  </a:cubicBezTo>
                  <a:cubicBezTo>
                    <a:pt x="854" y="84"/>
                    <a:pt x="848" y="77"/>
                    <a:pt x="843" y="76"/>
                  </a:cubicBezTo>
                  <a:cubicBezTo>
                    <a:pt x="836" y="74"/>
                    <a:pt x="829" y="76"/>
                    <a:pt x="822" y="74"/>
                  </a:cubicBezTo>
                  <a:cubicBezTo>
                    <a:pt x="808" y="72"/>
                    <a:pt x="793" y="67"/>
                    <a:pt x="778" y="64"/>
                  </a:cubicBezTo>
                  <a:cubicBezTo>
                    <a:pt x="766" y="62"/>
                    <a:pt x="756" y="61"/>
                    <a:pt x="745" y="58"/>
                  </a:cubicBezTo>
                  <a:cubicBezTo>
                    <a:pt x="741" y="57"/>
                    <a:pt x="739" y="54"/>
                    <a:pt x="736" y="54"/>
                  </a:cubicBezTo>
                  <a:cubicBezTo>
                    <a:pt x="731" y="53"/>
                    <a:pt x="725" y="55"/>
                    <a:pt x="719" y="55"/>
                  </a:cubicBezTo>
                  <a:cubicBezTo>
                    <a:pt x="719" y="55"/>
                    <a:pt x="718" y="52"/>
                    <a:pt x="717" y="52"/>
                  </a:cubicBezTo>
                  <a:cubicBezTo>
                    <a:pt x="717" y="52"/>
                    <a:pt x="716" y="54"/>
                    <a:pt x="714" y="54"/>
                  </a:cubicBezTo>
                  <a:cubicBezTo>
                    <a:pt x="712" y="53"/>
                    <a:pt x="711" y="51"/>
                    <a:pt x="709" y="51"/>
                  </a:cubicBezTo>
                  <a:cubicBezTo>
                    <a:pt x="704" y="51"/>
                    <a:pt x="699" y="54"/>
                    <a:pt x="694" y="54"/>
                  </a:cubicBezTo>
                  <a:cubicBezTo>
                    <a:pt x="690" y="54"/>
                    <a:pt x="680" y="51"/>
                    <a:pt x="674" y="50"/>
                  </a:cubicBezTo>
                  <a:cubicBezTo>
                    <a:pt x="664" y="47"/>
                    <a:pt x="654" y="42"/>
                    <a:pt x="640" y="41"/>
                  </a:cubicBezTo>
                  <a:cubicBezTo>
                    <a:pt x="635" y="40"/>
                    <a:pt x="639" y="43"/>
                    <a:pt x="637" y="43"/>
                  </a:cubicBezTo>
                  <a:cubicBezTo>
                    <a:pt x="632" y="40"/>
                    <a:pt x="627" y="43"/>
                    <a:pt x="622" y="42"/>
                  </a:cubicBezTo>
                  <a:cubicBezTo>
                    <a:pt x="612" y="41"/>
                    <a:pt x="602" y="38"/>
                    <a:pt x="593" y="37"/>
                  </a:cubicBezTo>
                  <a:cubicBezTo>
                    <a:pt x="583" y="35"/>
                    <a:pt x="575" y="33"/>
                    <a:pt x="565" y="30"/>
                  </a:cubicBezTo>
                  <a:cubicBezTo>
                    <a:pt x="559" y="29"/>
                    <a:pt x="553" y="30"/>
                    <a:pt x="547" y="29"/>
                  </a:cubicBezTo>
                  <a:cubicBezTo>
                    <a:pt x="545" y="28"/>
                    <a:pt x="542" y="27"/>
                    <a:pt x="540" y="26"/>
                  </a:cubicBezTo>
                  <a:cubicBezTo>
                    <a:pt x="527" y="24"/>
                    <a:pt x="510" y="21"/>
                    <a:pt x="496" y="19"/>
                  </a:cubicBezTo>
                  <a:cubicBezTo>
                    <a:pt x="491" y="18"/>
                    <a:pt x="487" y="15"/>
                    <a:pt x="482" y="15"/>
                  </a:cubicBezTo>
                  <a:cubicBezTo>
                    <a:pt x="476" y="14"/>
                    <a:pt x="468" y="15"/>
                    <a:pt x="462" y="15"/>
                  </a:cubicBezTo>
                  <a:cubicBezTo>
                    <a:pt x="445" y="13"/>
                    <a:pt x="426" y="12"/>
                    <a:pt x="407" y="13"/>
                  </a:cubicBezTo>
                  <a:cubicBezTo>
                    <a:pt x="401" y="21"/>
                    <a:pt x="405" y="29"/>
                    <a:pt x="405" y="37"/>
                  </a:cubicBezTo>
                  <a:cubicBezTo>
                    <a:pt x="406" y="58"/>
                    <a:pt x="405" y="80"/>
                    <a:pt x="405" y="102"/>
                  </a:cubicBezTo>
                  <a:cubicBezTo>
                    <a:pt x="406" y="121"/>
                    <a:pt x="408" y="140"/>
                    <a:pt x="409" y="159"/>
                  </a:cubicBezTo>
                  <a:cubicBezTo>
                    <a:pt x="410" y="176"/>
                    <a:pt x="410" y="195"/>
                    <a:pt x="411" y="211"/>
                  </a:cubicBezTo>
                  <a:cubicBezTo>
                    <a:pt x="412" y="242"/>
                    <a:pt x="411" y="293"/>
                    <a:pt x="415" y="323"/>
                  </a:cubicBezTo>
                  <a:cubicBezTo>
                    <a:pt x="420" y="356"/>
                    <a:pt x="431" y="1048"/>
                    <a:pt x="434" y="1085"/>
                  </a:cubicBezTo>
                  <a:cubicBezTo>
                    <a:pt x="435" y="1101"/>
                    <a:pt x="433" y="1154"/>
                    <a:pt x="434" y="1170"/>
                  </a:cubicBezTo>
                  <a:cubicBezTo>
                    <a:pt x="436" y="1190"/>
                    <a:pt x="434" y="1216"/>
                    <a:pt x="435" y="1235"/>
                  </a:cubicBezTo>
                  <a:cubicBezTo>
                    <a:pt x="441" y="1318"/>
                    <a:pt x="440" y="1384"/>
                    <a:pt x="439" y="1482"/>
                  </a:cubicBezTo>
                  <a:cubicBezTo>
                    <a:pt x="491" y="1474"/>
                    <a:pt x="536" y="1468"/>
                    <a:pt x="583" y="1455"/>
                  </a:cubicBezTo>
                  <a:cubicBezTo>
                    <a:pt x="588" y="1454"/>
                    <a:pt x="594" y="1450"/>
                    <a:pt x="599" y="1449"/>
                  </a:cubicBezTo>
                  <a:cubicBezTo>
                    <a:pt x="617" y="1443"/>
                    <a:pt x="635" y="1441"/>
                    <a:pt x="651" y="1432"/>
                  </a:cubicBezTo>
                  <a:cubicBezTo>
                    <a:pt x="718" y="1417"/>
                    <a:pt x="776" y="1393"/>
                    <a:pt x="840" y="1375"/>
                  </a:cubicBezTo>
                  <a:cubicBezTo>
                    <a:pt x="833" y="1383"/>
                    <a:pt x="821" y="1384"/>
                    <a:pt x="810" y="1390"/>
                  </a:cubicBezTo>
                  <a:cubicBezTo>
                    <a:pt x="807" y="1392"/>
                    <a:pt x="805" y="1395"/>
                    <a:pt x="801" y="1397"/>
                  </a:cubicBezTo>
                  <a:cubicBezTo>
                    <a:pt x="792" y="1400"/>
                    <a:pt x="777" y="1403"/>
                    <a:pt x="770" y="1404"/>
                  </a:cubicBezTo>
                  <a:cubicBezTo>
                    <a:pt x="758" y="1407"/>
                    <a:pt x="741" y="1409"/>
                    <a:pt x="730" y="1419"/>
                  </a:cubicBezTo>
                  <a:cubicBezTo>
                    <a:pt x="720" y="1418"/>
                    <a:pt x="710" y="1423"/>
                    <a:pt x="701" y="1425"/>
                  </a:cubicBezTo>
                  <a:cubicBezTo>
                    <a:pt x="671" y="1433"/>
                    <a:pt x="643" y="1443"/>
                    <a:pt x="614" y="1452"/>
                  </a:cubicBezTo>
                  <a:cubicBezTo>
                    <a:pt x="578" y="1464"/>
                    <a:pt x="540" y="1469"/>
                    <a:pt x="502" y="1482"/>
                  </a:cubicBezTo>
                  <a:cubicBezTo>
                    <a:pt x="487" y="1483"/>
                    <a:pt x="465" y="1485"/>
                    <a:pt x="446" y="1489"/>
                  </a:cubicBezTo>
                  <a:cubicBezTo>
                    <a:pt x="438" y="1490"/>
                    <a:pt x="430" y="1493"/>
                    <a:pt x="425" y="1498"/>
                  </a:cubicBezTo>
                  <a:cubicBezTo>
                    <a:pt x="411" y="1494"/>
                    <a:pt x="393" y="1494"/>
                    <a:pt x="379" y="1490"/>
                  </a:cubicBezTo>
                  <a:cubicBezTo>
                    <a:pt x="375" y="1489"/>
                    <a:pt x="369" y="1487"/>
                    <a:pt x="367" y="1484"/>
                  </a:cubicBezTo>
                  <a:cubicBezTo>
                    <a:pt x="352" y="1490"/>
                    <a:pt x="343" y="1480"/>
                    <a:pt x="333" y="1476"/>
                  </a:cubicBezTo>
                  <a:cubicBezTo>
                    <a:pt x="330" y="1477"/>
                    <a:pt x="336" y="1480"/>
                    <a:pt x="339" y="1480"/>
                  </a:cubicBezTo>
                  <a:cubicBezTo>
                    <a:pt x="322" y="1485"/>
                    <a:pt x="319" y="1472"/>
                    <a:pt x="304" y="1471"/>
                  </a:cubicBezTo>
                  <a:cubicBezTo>
                    <a:pt x="304" y="1477"/>
                    <a:pt x="315" y="1470"/>
                    <a:pt x="314" y="1477"/>
                  </a:cubicBezTo>
                  <a:cubicBezTo>
                    <a:pt x="310" y="1475"/>
                    <a:pt x="305" y="1474"/>
                    <a:pt x="299" y="1475"/>
                  </a:cubicBezTo>
                  <a:cubicBezTo>
                    <a:pt x="300" y="1474"/>
                    <a:pt x="304" y="1470"/>
                    <a:pt x="299" y="1471"/>
                  </a:cubicBezTo>
                  <a:cubicBezTo>
                    <a:pt x="293" y="1466"/>
                    <a:pt x="298" y="1474"/>
                    <a:pt x="294" y="1473"/>
                  </a:cubicBezTo>
                  <a:cubicBezTo>
                    <a:pt x="289" y="1473"/>
                    <a:pt x="285" y="1472"/>
                    <a:pt x="281" y="1471"/>
                  </a:cubicBezTo>
                  <a:cubicBezTo>
                    <a:pt x="274" y="1473"/>
                    <a:pt x="282" y="1466"/>
                    <a:pt x="276" y="1467"/>
                  </a:cubicBezTo>
                  <a:cubicBezTo>
                    <a:pt x="273" y="1466"/>
                    <a:pt x="272" y="1465"/>
                    <a:pt x="268" y="1465"/>
                  </a:cubicBezTo>
                  <a:cubicBezTo>
                    <a:pt x="268" y="1468"/>
                    <a:pt x="270" y="1468"/>
                    <a:pt x="273" y="1468"/>
                  </a:cubicBezTo>
                  <a:cubicBezTo>
                    <a:pt x="265" y="1470"/>
                    <a:pt x="258" y="1468"/>
                    <a:pt x="250" y="1465"/>
                  </a:cubicBezTo>
                  <a:cubicBezTo>
                    <a:pt x="242" y="1462"/>
                    <a:pt x="236" y="1453"/>
                    <a:pt x="225" y="1460"/>
                  </a:cubicBezTo>
                  <a:cubicBezTo>
                    <a:pt x="211" y="1457"/>
                    <a:pt x="192" y="1457"/>
                    <a:pt x="180" y="1450"/>
                  </a:cubicBezTo>
                  <a:cubicBezTo>
                    <a:pt x="122" y="1443"/>
                    <a:pt x="66" y="1433"/>
                    <a:pt x="18" y="1416"/>
                  </a:cubicBezTo>
                  <a:cubicBezTo>
                    <a:pt x="19" y="1413"/>
                    <a:pt x="15" y="1410"/>
                    <a:pt x="18" y="1410"/>
                  </a:cubicBezTo>
                  <a:close/>
                  <a:moveTo>
                    <a:pt x="185" y="1447"/>
                  </a:moveTo>
                  <a:cubicBezTo>
                    <a:pt x="182" y="1448"/>
                    <a:pt x="177" y="1446"/>
                    <a:pt x="177" y="1449"/>
                  </a:cubicBezTo>
                  <a:cubicBezTo>
                    <a:pt x="179" y="1448"/>
                    <a:pt x="185" y="1450"/>
                    <a:pt x="185" y="1447"/>
                  </a:cubicBezTo>
                  <a:close/>
                  <a:moveTo>
                    <a:pt x="226" y="1456"/>
                  </a:moveTo>
                  <a:cubicBezTo>
                    <a:pt x="223" y="1456"/>
                    <a:pt x="220" y="1454"/>
                    <a:pt x="216" y="1454"/>
                  </a:cubicBezTo>
                  <a:cubicBezTo>
                    <a:pt x="216" y="1457"/>
                    <a:pt x="224" y="1459"/>
                    <a:pt x="226" y="145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538182" y="885140"/>
            <a:ext cx="3011132" cy="5680091"/>
          </a:xfrm>
          <a:prstGeom prst="rect">
            <a:avLst/>
          </a:prstGeom>
          <a:noFill/>
        </p:spPr>
      </p:pic>
      <p:pic>
        <p:nvPicPr>
          <p:cNvPr id="2"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285367" y="838200"/>
            <a:ext cx="3248438" cy="5734050"/>
          </a:xfrm>
          <a:prstGeom prst="rect">
            <a:avLst/>
          </a:prstGeom>
        </p:spPr>
      </p:pic>
    </p:spTree>
  </p:cSld>
  <p:clrMapOvr>
    <a:masterClrMapping/>
  </p:clrMapOvr>
  <p:transition spd="slow" advClick="0" advTm="14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50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15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422357" y="1274345"/>
            <a:ext cx="523875" cy="1181100"/>
          </a:xfrm>
          <a:prstGeom prst="rect">
            <a:avLst/>
          </a:prstGeom>
          <a:noFill/>
        </p:spPr>
      </p:pic>
      <p:pic>
        <p:nvPicPr>
          <p:cNvPr id="68"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285367" y="838200"/>
            <a:ext cx="3248438" cy="5734050"/>
          </a:xfrm>
          <a:prstGeom prst="rect">
            <a:avLst/>
          </a:prstGeom>
        </p:spPr>
      </p:pic>
      <p:grpSp>
        <p:nvGrpSpPr>
          <p:cNvPr id="89" name="Group 39"/>
          <p:cNvGrpSpPr/>
          <p:nvPr/>
        </p:nvGrpSpPr>
        <p:grpSpPr>
          <a:xfrm>
            <a:off x="1901825" y="1290636"/>
            <a:ext cx="2632075" cy="4729164"/>
            <a:chOff x="1444625" y="1363662"/>
            <a:chExt cx="2632075" cy="4729164"/>
          </a:xfrm>
        </p:grpSpPr>
        <p:sp>
          <p:nvSpPr>
            <p:cNvPr id="90" name="Freeform 28"/>
            <p:cNvSpPr>
              <a:spLocks/>
            </p:cNvSpPr>
            <p:nvPr/>
          </p:nvSpPr>
          <p:spPr bwMode="auto">
            <a:xfrm>
              <a:off x="3097213" y="1754188"/>
              <a:ext cx="180975" cy="273050"/>
            </a:xfrm>
            <a:custGeom>
              <a:avLst/>
              <a:gdLst/>
              <a:ahLst/>
              <a:cxnLst>
                <a:cxn ang="0">
                  <a:pos x="47" y="24"/>
                </a:cxn>
                <a:cxn ang="0">
                  <a:pos x="45" y="17"/>
                </a:cxn>
                <a:cxn ang="0">
                  <a:pos x="38" y="11"/>
                </a:cxn>
                <a:cxn ang="0">
                  <a:pos x="14" y="3"/>
                </a:cxn>
                <a:cxn ang="0">
                  <a:pos x="1" y="39"/>
                </a:cxn>
                <a:cxn ang="0">
                  <a:pos x="15" y="68"/>
                </a:cxn>
                <a:cxn ang="0">
                  <a:pos x="39" y="67"/>
                </a:cxn>
                <a:cxn ang="0">
                  <a:pos x="37" y="60"/>
                </a:cxn>
                <a:cxn ang="0">
                  <a:pos x="21" y="62"/>
                </a:cxn>
                <a:cxn ang="0">
                  <a:pos x="9" y="54"/>
                </a:cxn>
                <a:cxn ang="0">
                  <a:pos x="24" y="12"/>
                </a:cxn>
                <a:cxn ang="0">
                  <a:pos x="43" y="24"/>
                </a:cxn>
                <a:cxn ang="0">
                  <a:pos x="47" y="24"/>
                </a:cxn>
              </a:cxnLst>
              <a:rect l="0" t="0" r="r" b="b"/>
              <a:pathLst>
                <a:path w="48" h="73">
                  <a:moveTo>
                    <a:pt x="47" y="24"/>
                  </a:moveTo>
                  <a:cubicBezTo>
                    <a:pt x="48" y="21"/>
                    <a:pt x="46" y="19"/>
                    <a:pt x="45" y="17"/>
                  </a:cubicBezTo>
                  <a:cubicBezTo>
                    <a:pt x="43" y="14"/>
                    <a:pt x="42" y="14"/>
                    <a:pt x="38" y="11"/>
                  </a:cubicBezTo>
                  <a:cubicBezTo>
                    <a:pt x="32" y="7"/>
                    <a:pt x="22" y="0"/>
                    <a:pt x="14" y="3"/>
                  </a:cubicBezTo>
                  <a:cubicBezTo>
                    <a:pt x="4" y="7"/>
                    <a:pt x="0" y="26"/>
                    <a:pt x="1" y="39"/>
                  </a:cubicBezTo>
                  <a:cubicBezTo>
                    <a:pt x="1" y="53"/>
                    <a:pt x="5" y="63"/>
                    <a:pt x="15" y="68"/>
                  </a:cubicBezTo>
                  <a:cubicBezTo>
                    <a:pt x="25" y="67"/>
                    <a:pt x="34" y="73"/>
                    <a:pt x="39" y="67"/>
                  </a:cubicBezTo>
                  <a:cubicBezTo>
                    <a:pt x="39" y="64"/>
                    <a:pt x="38" y="62"/>
                    <a:pt x="37" y="60"/>
                  </a:cubicBezTo>
                  <a:cubicBezTo>
                    <a:pt x="31" y="60"/>
                    <a:pt x="26" y="63"/>
                    <a:pt x="21" y="62"/>
                  </a:cubicBezTo>
                  <a:cubicBezTo>
                    <a:pt x="15" y="61"/>
                    <a:pt x="13" y="57"/>
                    <a:pt x="9" y="54"/>
                  </a:cubicBezTo>
                  <a:cubicBezTo>
                    <a:pt x="8" y="35"/>
                    <a:pt x="6" y="11"/>
                    <a:pt x="24" y="12"/>
                  </a:cubicBezTo>
                  <a:cubicBezTo>
                    <a:pt x="33" y="12"/>
                    <a:pt x="36" y="19"/>
                    <a:pt x="43" y="24"/>
                  </a:cubicBezTo>
                  <a:cubicBezTo>
                    <a:pt x="44" y="24"/>
                    <a:pt x="45" y="24"/>
                    <a:pt x="47" y="2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1" name="Freeform 29"/>
            <p:cNvSpPr>
              <a:spLocks/>
            </p:cNvSpPr>
            <p:nvPr/>
          </p:nvSpPr>
          <p:spPr bwMode="auto">
            <a:xfrm>
              <a:off x="3146425" y="1825625"/>
              <a:ext cx="71438" cy="77788"/>
            </a:xfrm>
            <a:custGeom>
              <a:avLst/>
              <a:gdLst/>
              <a:ahLst/>
              <a:cxnLst>
                <a:cxn ang="0">
                  <a:pos x="11" y="1"/>
                </a:cxn>
                <a:cxn ang="0">
                  <a:pos x="1" y="13"/>
                </a:cxn>
                <a:cxn ang="0">
                  <a:pos x="4" y="21"/>
                </a:cxn>
                <a:cxn ang="0">
                  <a:pos x="15" y="21"/>
                </a:cxn>
                <a:cxn ang="0">
                  <a:pos x="11" y="1"/>
                </a:cxn>
              </a:cxnLst>
              <a:rect l="0" t="0" r="r" b="b"/>
              <a:pathLst>
                <a:path w="19" h="21">
                  <a:moveTo>
                    <a:pt x="11" y="1"/>
                  </a:moveTo>
                  <a:cubicBezTo>
                    <a:pt x="6" y="4"/>
                    <a:pt x="6" y="11"/>
                    <a:pt x="1" y="13"/>
                  </a:cubicBezTo>
                  <a:cubicBezTo>
                    <a:pt x="0" y="17"/>
                    <a:pt x="4" y="17"/>
                    <a:pt x="4" y="21"/>
                  </a:cubicBezTo>
                  <a:cubicBezTo>
                    <a:pt x="9" y="21"/>
                    <a:pt x="11" y="21"/>
                    <a:pt x="15" y="21"/>
                  </a:cubicBezTo>
                  <a:cubicBezTo>
                    <a:pt x="19" y="14"/>
                    <a:pt x="18" y="0"/>
                    <a:pt x="11" y="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2" name="Freeform 30"/>
            <p:cNvSpPr>
              <a:spLocks/>
            </p:cNvSpPr>
            <p:nvPr/>
          </p:nvSpPr>
          <p:spPr bwMode="auto">
            <a:xfrm>
              <a:off x="2838450" y="2249488"/>
              <a:ext cx="296863" cy="427038"/>
            </a:xfrm>
            <a:custGeom>
              <a:avLst/>
              <a:gdLst/>
              <a:ahLst/>
              <a:cxnLst>
                <a:cxn ang="0">
                  <a:pos x="79" y="45"/>
                </a:cxn>
                <a:cxn ang="0">
                  <a:pos x="78" y="38"/>
                </a:cxn>
                <a:cxn ang="0">
                  <a:pos x="41" y="51"/>
                </a:cxn>
                <a:cxn ang="0">
                  <a:pos x="32" y="33"/>
                </a:cxn>
                <a:cxn ang="0">
                  <a:pos x="13" y="11"/>
                </a:cxn>
                <a:cxn ang="0">
                  <a:pos x="0" y="7"/>
                </a:cxn>
                <a:cxn ang="0">
                  <a:pos x="17" y="31"/>
                </a:cxn>
                <a:cxn ang="0">
                  <a:pos x="36" y="72"/>
                </a:cxn>
                <a:cxn ang="0">
                  <a:pos x="23" y="113"/>
                </a:cxn>
                <a:cxn ang="0">
                  <a:pos x="30" y="112"/>
                </a:cxn>
                <a:cxn ang="0">
                  <a:pos x="43" y="61"/>
                </a:cxn>
                <a:cxn ang="0">
                  <a:pos x="56" y="48"/>
                </a:cxn>
                <a:cxn ang="0">
                  <a:pos x="79" y="45"/>
                </a:cxn>
              </a:cxnLst>
              <a:rect l="0" t="0" r="r" b="b"/>
              <a:pathLst>
                <a:path w="79" h="114">
                  <a:moveTo>
                    <a:pt x="79" y="45"/>
                  </a:moveTo>
                  <a:cubicBezTo>
                    <a:pt x="79" y="42"/>
                    <a:pt x="77" y="42"/>
                    <a:pt x="78" y="38"/>
                  </a:cubicBezTo>
                  <a:cubicBezTo>
                    <a:pt x="63" y="35"/>
                    <a:pt x="49" y="38"/>
                    <a:pt x="41" y="51"/>
                  </a:cubicBezTo>
                  <a:cubicBezTo>
                    <a:pt x="38" y="45"/>
                    <a:pt x="33" y="40"/>
                    <a:pt x="32" y="33"/>
                  </a:cubicBezTo>
                  <a:cubicBezTo>
                    <a:pt x="23" y="27"/>
                    <a:pt x="21" y="16"/>
                    <a:pt x="13" y="11"/>
                  </a:cubicBezTo>
                  <a:cubicBezTo>
                    <a:pt x="10" y="7"/>
                    <a:pt x="4" y="0"/>
                    <a:pt x="0" y="7"/>
                  </a:cubicBezTo>
                  <a:cubicBezTo>
                    <a:pt x="4" y="17"/>
                    <a:pt x="15" y="19"/>
                    <a:pt x="17" y="31"/>
                  </a:cubicBezTo>
                  <a:cubicBezTo>
                    <a:pt x="25" y="42"/>
                    <a:pt x="37" y="51"/>
                    <a:pt x="36" y="72"/>
                  </a:cubicBezTo>
                  <a:cubicBezTo>
                    <a:pt x="35" y="87"/>
                    <a:pt x="22" y="99"/>
                    <a:pt x="23" y="113"/>
                  </a:cubicBezTo>
                  <a:cubicBezTo>
                    <a:pt x="27" y="114"/>
                    <a:pt x="27" y="112"/>
                    <a:pt x="30" y="112"/>
                  </a:cubicBezTo>
                  <a:cubicBezTo>
                    <a:pt x="37" y="99"/>
                    <a:pt x="48" y="78"/>
                    <a:pt x="43" y="61"/>
                  </a:cubicBezTo>
                  <a:cubicBezTo>
                    <a:pt x="49" y="58"/>
                    <a:pt x="52" y="53"/>
                    <a:pt x="56" y="48"/>
                  </a:cubicBezTo>
                  <a:cubicBezTo>
                    <a:pt x="63" y="45"/>
                    <a:pt x="70" y="48"/>
                    <a:pt x="79" y="4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3" name="Freeform 31"/>
            <p:cNvSpPr>
              <a:spLocks/>
            </p:cNvSpPr>
            <p:nvPr/>
          </p:nvSpPr>
          <p:spPr bwMode="auto">
            <a:xfrm>
              <a:off x="2959100" y="2114550"/>
              <a:ext cx="82550" cy="88900"/>
            </a:xfrm>
            <a:custGeom>
              <a:avLst/>
              <a:gdLst/>
              <a:ahLst/>
              <a:cxnLst>
                <a:cxn ang="0">
                  <a:pos x="21" y="0"/>
                </a:cxn>
                <a:cxn ang="0">
                  <a:pos x="0" y="17"/>
                </a:cxn>
                <a:cxn ang="0">
                  <a:pos x="3" y="24"/>
                </a:cxn>
                <a:cxn ang="0">
                  <a:pos x="21" y="5"/>
                </a:cxn>
                <a:cxn ang="0">
                  <a:pos x="21" y="0"/>
                </a:cxn>
              </a:cxnLst>
              <a:rect l="0" t="0" r="r" b="b"/>
              <a:pathLst>
                <a:path w="22" h="24">
                  <a:moveTo>
                    <a:pt x="21" y="0"/>
                  </a:moveTo>
                  <a:cubicBezTo>
                    <a:pt x="12" y="4"/>
                    <a:pt x="7" y="11"/>
                    <a:pt x="0" y="17"/>
                  </a:cubicBezTo>
                  <a:cubicBezTo>
                    <a:pt x="0" y="20"/>
                    <a:pt x="1" y="23"/>
                    <a:pt x="3" y="24"/>
                  </a:cubicBezTo>
                  <a:cubicBezTo>
                    <a:pt x="12" y="20"/>
                    <a:pt x="14" y="10"/>
                    <a:pt x="21" y="5"/>
                  </a:cubicBezTo>
                  <a:cubicBezTo>
                    <a:pt x="22" y="3"/>
                    <a:pt x="21" y="2"/>
                    <a:pt x="21"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4" name="Freeform 32"/>
            <p:cNvSpPr>
              <a:spLocks/>
            </p:cNvSpPr>
            <p:nvPr/>
          </p:nvSpPr>
          <p:spPr bwMode="auto">
            <a:xfrm>
              <a:off x="2703513" y="2286000"/>
              <a:ext cx="198438" cy="574675"/>
            </a:xfrm>
            <a:custGeom>
              <a:avLst/>
              <a:gdLst/>
              <a:ahLst/>
              <a:cxnLst>
                <a:cxn ang="0">
                  <a:pos x="0" y="5"/>
                </a:cxn>
                <a:cxn ang="0">
                  <a:pos x="8" y="13"/>
                </a:cxn>
                <a:cxn ang="0">
                  <a:pos x="12" y="45"/>
                </a:cxn>
                <a:cxn ang="0">
                  <a:pos x="23" y="69"/>
                </a:cxn>
                <a:cxn ang="0">
                  <a:pos x="45" y="109"/>
                </a:cxn>
                <a:cxn ang="0">
                  <a:pos x="42" y="139"/>
                </a:cxn>
                <a:cxn ang="0">
                  <a:pos x="43" y="153"/>
                </a:cxn>
                <a:cxn ang="0">
                  <a:pos x="50" y="130"/>
                </a:cxn>
                <a:cxn ang="0">
                  <a:pos x="53" y="114"/>
                </a:cxn>
                <a:cxn ang="0">
                  <a:pos x="50" y="93"/>
                </a:cxn>
                <a:cxn ang="0">
                  <a:pos x="33" y="72"/>
                </a:cxn>
                <a:cxn ang="0">
                  <a:pos x="32" y="63"/>
                </a:cxn>
                <a:cxn ang="0">
                  <a:pos x="22" y="50"/>
                </a:cxn>
                <a:cxn ang="0">
                  <a:pos x="23" y="47"/>
                </a:cxn>
                <a:cxn ang="0">
                  <a:pos x="21" y="45"/>
                </a:cxn>
                <a:cxn ang="0">
                  <a:pos x="22" y="28"/>
                </a:cxn>
                <a:cxn ang="0">
                  <a:pos x="11" y="2"/>
                </a:cxn>
                <a:cxn ang="0">
                  <a:pos x="0" y="5"/>
                </a:cxn>
              </a:cxnLst>
              <a:rect l="0" t="0" r="r" b="b"/>
              <a:pathLst>
                <a:path w="53" h="153">
                  <a:moveTo>
                    <a:pt x="0" y="5"/>
                  </a:moveTo>
                  <a:cubicBezTo>
                    <a:pt x="2" y="9"/>
                    <a:pt x="5" y="10"/>
                    <a:pt x="8" y="13"/>
                  </a:cubicBezTo>
                  <a:cubicBezTo>
                    <a:pt x="13" y="26"/>
                    <a:pt x="11" y="34"/>
                    <a:pt x="12" y="45"/>
                  </a:cubicBezTo>
                  <a:cubicBezTo>
                    <a:pt x="13" y="55"/>
                    <a:pt x="18" y="62"/>
                    <a:pt x="23" y="69"/>
                  </a:cubicBezTo>
                  <a:cubicBezTo>
                    <a:pt x="29" y="78"/>
                    <a:pt x="44" y="95"/>
                    <a:pt x="45" y="109"/>
                  </a:cubicBezTo>
                  <a:cubicBezTo>
                    <a:pt x="45" y="115"/>
                    <a:pt x="43" y="130"/>
                    <a:pt x="42" y="139"/>
                  </a:cubicBezTo>
                  <a:cubicBezTo>
                    <a:pt x="42" y="144"/>
                    <a:pt x="38" y="150"/>
                    <a:pt x="43" y="153"/>
                  </a:cubicBezTo>
                  <a:cubicBezTo>
                    <a:pt x="50" y="150"/>
                    <a:pt x="49" y="140"/>
                    <a:pt x="50" y="130"/>
                  </a:cubicBezTo>
                  <a:cubicBezTo>
                    <a:pt x="50" y="125"/>
                    <a:pt x="53" y="119"/>
                    <a:pt x="53" y="114"/>
                  </a:cubicBezTo>
                  <a:cubicBezTo>
                    <a:pt x="53" y="106"/>
                    <a:pt x="49" y="100"/>
                    <a:pt x="50" y="93"/>
                  </a:cubicBezTo>
                  <a:cubicBezTo>
                    <a:pt x="42" y="88"/>
                    <a:pt x="40" y="77"/>
                    <a:pt x="33" y="72"/>
                  </a:cubicBezTo>
                  <a:cubicBezTo>
                    <a:pt x="34" y="68"/>
                    <a:pt x="32" y="67"/>
                    <a:pt x="32" y="63"/>
                  </a:cubicBezTo>
                  <a:cubicBezTo>
                    <a:pt x="30" y="58"/>
                    <a:pt x="22" y="55"/>
                    <a:pt x="22" y="50"/>
                  </a:cubicBezTo>
                  <a:cubicBezTo>
                    <a:pt x="21" y="48"/>
                    <a:pt x="23" y="48"/>
                    <a:pt x="23" y="47"/>
                  </a:cubicBezTo>
                  <a:cubicBezTo>
                    <a:pt x="22" y="46"/>
                    <a:pt x="21" y="46"/>
                    <a:pt x="21" y="45"/>
                  </a:cubicBezTo>
                  <a:cubicBezTo>
                    <a:pt x="20" y="40"/>
                    <a:pt x="22" y="34"/>
                    <a:pt x="22" y="28"/>
                  </a:cubicBezTo>
                  <a:cubicBezTo>
                    <a:pt x="21" y="17"/>
                    <a:pt x="13" y="10"/>
                    <a:pt x="11" y="2"/>
                  </a:cubicBezTo>
                  <a:cubicBezTo>
                    <a:pt x="5" y="0"/>
                    <a:pt x="3" y="2"/>
                    <a:pt x="0" y="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5" name="Freeform 33"/>
            <p:cNvSpPr>
              <a:spLocks/>
            </p:cNvSpPr>
            <p:nvPr/>
          </p:nvSpPr>
          <p:spPr bwMode="auto">
            <a:xfrm>
              <a:off x="2673350" y="1990725"/>
              <a:ext cx="112713" cy="198438"/>
            </a:xfrm>
            <a:custGeom>
              <a:avLst/>
              <a:gdLst/>
              <a:ahLst/>
              <a:cxnLst>
                <a:cxn ang="0">
                  <a:pos x="0" y="6"/>
                </a:cxn>
                <a:cxn ang="0">
                  <a:pos x="14" y="30"/>
                </a:cxn>
                <a:cxn ang="0">
                  <a:pos x="23" y="46"/>
                </a:cxn>
                <a:cxn ang="0">
                  <a:pos x="28" y="52"/>
                </a:cxn>
                <a:cxn ang="0">
                  <a:pos x="30" y="48"/>
                </a:cxn>
                <a:cxn ang="0">
                  <a:pos x="17" y="16"/>
                </a:cxn>
                <a:cxn ang="0">
                  <a:pos x="0" y="6"/>
                </a:cxn>
              </a:cxnLst>
              <a:rect l="0" t="0" r="r" b="b"/>
              <a:pathLst>
                <a:path w="30" h="53">
                  <a:moveTo>
                    <a:pt x="0" y="6"/>
                  </a:moveTo>
                  <a:cubicBezTo>
                    <a:pt x="3" y="14"/>
                    <a:pt x="10" y="22"/>
                    <a:pt x="14" y="30"/>
                  </a:cubicBezTo>
                  <a:cubicBezTo>
                    <a:pt x="17" y="37"/>
                    <a:pt x="18" y="40"/>
                    <a:pt x="23" y="46"/>
                  </a:cubicBezTo>
                  <a:cubicBezTo>
                    <a:pt x="24" y="48"/>
                    <a:pt x="24" y="53"/>
                    <a:pt x="28" y="52"/>
                  </a:cubicBezTo>
                  <a:cubicBezTo>
                    <a:pt x="30" y="51"/>
                    <a:pt x="29" y="48"/>
                    <a:pt x="30" y="48"/>
                  </a:cubicBezTo>
                  <a:cubicBezTo>
                    <a:pt x="27" y="36"/>
                    <a:pt x="19" y="30"/>
                    <a:pt x="17" y="16"/>
                  </a:cubicBezTo>
                  <a:cubicBezTo>
                    <a:pt x="11" y="14"/>
                    <a:pt x="8" y="0"/>
                    <a:pt x="0"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6" name="Freeform 34"/>
            <p:cNvSpPr>
              <a:spLocks/>
            </p:cNvSpPr>
            <p:nvPr/>
          </p:nvSpPr>
          <p:spPr bwMode="auto">
            <a:xfrm>
              <a:off x="3333750" y="1897063"/>
              <a:ext cx="292100" cy="254000"/>
            </a:xfrm>
            <a:custGeom>
              <a:avLst/>
              <a:gdLst/>
              <a:ahLst/>
              <a:cxnLst>
                <a:cxn ang="0">
                  <a:pos x="72" y="39"/>
                </a:cxn>
                <a:cxn ang="0">
                  <a:pos x="63" y="41"/>
                </a:cxn>
                <a:cxn ang="0">
                  <a:pos x="11" y="15"/>
                </a:cxn>
                <a:cxn ang="0">
                  <a:pos x="0" y="6"/>
                </a:cxn>
                <a:cxn ang="0">
                  <a:pos x="7" y="21"/>
                </a:cxn>
                <a:cxn ang="0">
                  <a:pos x="40" y="44"/>
                </a:cxn>
                <a:cxn ang="0">
                  <a:pos x="59" y="61"/>
                </a:cxn>
                <a:cxn ang="0">
                  <a:pos x="57" y="47"/>
                </a:cxn>
                <a:cxn ang="0">
                  <a:pos x="74" y="50"/>
                </a:cxn>
                <a:cxn ang="0">
                  <a:pos x="72" y="39"/>
                </a:cxn>
              </a:cxnLst>
              <a:rect l="0" t="0" r="r" b="b"/>
              <a:pathLst>
                <a:path w="78" h="68">
                  <a:moveTo>
                    <a:pt x="72" y="39"/>
                  </a:moveTo>
                  <a:cubicBezTo>
                    <a:pt x="68" y="38"/>
                    <a:pt x="67" y="40"/>
                    <a:pt x="63" y="41"/>
                  </a:cubicBezTo>
                  <a:cubicBezTo>
                    <a:pt x="41" y="37"/>
                    <a:pt x="19" y="32"/>
                    <a:pt x="11" y="15"/>
                  </a:cubicBezTo>
                  <a:cubicBezTo>
                    <a:pt x="8" y="11"/>
                    <a:pt x="9" y="0"/>
                    <a:pt x="0" y="6"/>
                  </a:cubicBezTo>
                  <a:cubicBezTo>
                    <a:pt x="1" y="13"/>
                    <a:pt x="2" y="15"/>
                    <a:pt x="7" y="21"/>
                  </a:cubicBezTo>
                  <a:cubicBezTo>
                    <a:pt x="14" y="30"/>
                    <a:pt x="25" y="42"/>
                    <a:pt x="40" y="44"/>
                  </a:cubicBezTo>
                  <a:cubicBezTo>
                    <a:pt x="35" y="56"/>
                    <a:pt x="46" y="68"/>
                    <a:pt x="59" y="61"/>
                  </a:cubicBezTo>
                  <a:cubicBezTo>
                    <a:pt x="60" y="57"/>
                    <a:pt x="61" y="49"/>
                    <a:pt x="57" y="47"/>
                  </a:cubicBezTo>
                  <a:cubicBezTo>
                    <a:pt x="61" y="46"/>
                    <a:pt x="67" y="51"/>
                    <a:pt x="74" y="50"/>
                  </a:cubicBezTo>
                  <a:cubicBezTo>
                    <a:pt x="78" y="47"/>
                    <a:pt x="77" y="40"/>
                    <a:pt x="72"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7" name="Freeform 35"/>
            <p:cNvSpPr>
              <a:spLocks/>
            </p:cNvSpPr>
            <p:nvPr/>
          </p:nvSpPr>
          <p:spPr bwMode="auto">
            <a:xfrm>
              <a:off x="1781175" y="1363662"/>
              <a:ext cx="2295525" cy="4248150"/>
            </a:xfrm>
            <a:custGeom>
              <a:avLst/>
              <a:gdLst/>
              <a:ahLst/>
              <a:cxnLst>
                <a:cxn ang="0">
                  <a:pos x="490" y="442"/>
                </a:cxn>
                <a:cxn ang="0">
                  <a:pos x="490" y="244"/>
                </a:cxn>
                <a:cxn ang="0">
                  <a:pos x="550" y="156"/>
                </a:cxn>
                <a:cxn ang="0">
                  <a:pos x="528" y="38"/>
                </a:cxn>
                <a:cxn ang="0">
                  <a:pos x="354" y="76"/>
                </a:cxn>
                <a:cxn ang="0">
                  <a:pos x="306" y="125"/>
                </a:cxn>
                <a:cxn ang="0">
                  <a:pos x="159" y="135"/>
                </a:cxn>
                <a:cxn ang="0">
                  <a:pos x="67" y="270"/>
                </a:cxn>
                <a:cxn ang="0">
                  <a:pos x="12" y="491"/>
                </a:cxn>
                <a:cxn ang="0">
                  <a:pos x="15" y="614"/>
                </a:cxn>
                <a:cxn ang="0">
                  <a:pos x="98" y="667"/>
                </a:cxn>
                <a:cxn ang="0">
                  <a:pos x="225" y="679"/>
                </a:cxn>
                <a:cxn ang="0">
                  <a:pos x="88" y="650"/>
                </a:cxn>
                <a:cxn ang="0">
                  <a:pos x="24" y="468"/>
                </a:cxn>
                <a:cxn ang="0">
                  <a:pos x="73" y="275"/>
                </a:cxn>
                <a:cxn ang="0">
                  <a:pos x="148" y="145"/>
                </a:cxn>
                <a:cxn ang="0">
                  <a:pos x="292" y="139"/>
                </a:cxn>
                <a:cxn ang="0">
                  <a:pos x="415" y="18"/>
                </a:cxn>
                <a:cxn ang="0">
                  <a:pos x="526" y="184"/>
                </a:cxn>
                <a:cxn ang="0">
                  <a:pos x="414" y="259"/>
                </a:cxn>
                <a:cxn ang="0">
                  <a:pos x="395" y="269"/>
                </a:cxn>
                <a:cxn ang="0">
                  <a:pos x="415" y="367"/>
                </a:cxn>
                <a:cxn ang="0">
                  <a:pos x="427" y="364"/>
                </a:cxn>
                <a:cxn ang="0">
                  <a:pos x="398" y="304"/>
                </a:cxn>
                <a:cxn ang="0">
                  <a:pos x="497" y="268"/>
                </a:cxn>
                <a:cxn ang="0">
                  <a:pos x="480" y="449"/>
                </a:cxn>
                <a:cxn ang="0">
                  <a:pos x="379" y="443"/>
                </a:cxn>
                <a:cxn ang="0">
                  <a:pos x="282" y="409"/>
                </a:cxn>
                <a:cxn ang="0">
                  <a:pos x="560" y="543"/>
                </a:cxn>
                <a:cxn ang="0">
                  <a:pos x="589" y="633"/>
                </a:cxn>
                <a:cxn ang="0">
                  <a:pos x="535" y="690"/>
                </a:cxn>
                <a:cxn ang="0">
                  <a:pos x="538" y="663"/>
                </a:cxn>
                <a:cxn ang="0">
                  <a:pos x="460" y="561"/>
                </a:cxn>
                <a:cxn ang="0">
                  <a:pos x="197" y="439"/>
                </a:cxn>
                <a:cxn ang="0">
                  <a:pos x="188" y="438"/>
                </a:cxn>
                <a:cxn ang="0">
                  <a:pos x="99" y="524"/>
                </a:cxn>
                <a:cxn ang="0">
                  <a:pos x="380" y="561"/>
                </a:cxn>
                <a:cxn ang="0">
                  <a:pos x="500" y="690"/>
                </a:cxn>
                <a:cxn ang="0">
                  <a:pos x="573" y="752"/>
                </a:cxn>
                <a:cxn ang="0">
                  <a:pos x="457" y="870"/>
                </a:cxn>
                <a:cxn ang="0">
                  <a:pos x="400" y="1100"/>
                </a:cxn>
                <a:cxn ang="0">
                  <a:pos x="286" y="964"/>
                </a:cxn>
                <a:cxn ang="0">
                  <a:pos x="404" y="771"/>
                </a:cxn>
                <a:cxn ang="0">
                  <a:pos x="435" y="719"/>
                </a:cxn>
                <a:cxn ang="0">
                  <a:pos x="283" y="949"/>
                </a:cxn>
                <a:cxn ang="0">
                  <a:pos x="495" y="631"/>
                </a:cxn>
                <a:cxn ang="0">
                  <a:pos x="354" y="780"/>
                </a:cxn>
                <a:cxn ang="0">
                  <a:pos x="306" y="1017"/>
                </a:cxn>
                <a:cxn ang="0">
                  <a:pos x="358" y="1092"/>
                </a:cxn>
                <a:cxn ang="0">
                  <a:pos x="315" y="1069"/>
                </a:cxn>
                <a:cxn ang="0">
                  <a:pos x="207" y="1030"/>
                </a:cxn>
                <a:cxn ang="0">
                  <a:pos x="189" y="880"/>
                </a:cxn>
                <a:cxn ang="0">
                  <a:pos x="255" y="708"/>
                </a:cxn>
                <a:cxn ang="0">
                  <a:pos x="347" y="613"/>
                </a:cxn>
                <a:cxn ang="0">
                  <a:pos x="285" y="636"/>
                </a:cxn>
                <a:cxn ang="0">
                  <a:pos x="239" y="728"/>
                </a:cxn>
                <a:cxn ang="0">
                  <a:pos x="204" y="842"/>
                </a:cxn>
                <a:cxn ang="0">
                  <a:pos x="290" y="1091"/>
                </a:cxn>
                <a:cxn ang="0">
                  <a:pos x="427" y="1118"/>
                </a:cxn>
                <a:cxn ang="0">
                  <a:pos x="382" y="990"/>
                </a:cxn>
                <a:cxn ang="0">
                  <a:pos x="556" y="783"/>
                </a:cxn>
              </a:cxnLst>
              <a:rect l="0" t="0" r="r" b="b"/>
              <a:pathLst>
                <a:path w="612" h="1133">
                  <a:moveTo>
                    <a:pt x="609" y="605"/>
                  </a:moveTo>
                  <a:cubicBezTo>
                    <a:pt x="606" y="596"/>
                    <a:pt x="598" y="589"/>
                    <a:pt x="598" y="580"/>
                  </a:cubicBezTo>
                  <a:cubicBezTo>
                    <a:pt x="584" y="563"/>
                    <a:pt x="572" y="544"/>
                    <a:pt x="557" y="528"/>
                  </a:cubicBezTo>
                  <a:cubicBezTo>
                    <a:pt x="553" y="527"/>
                    <a:pt x="550" y="523"/>
                    <a:pt x="546" y="521"/>
                  </a:cubicBezTo>
                  <a:cubicBezTo>
                    <a:pt x="539" y="512"/>
                    <a:pt x="526" y="509"/>
                    <a:pt x="517" y="502"/>
                  </a:cubicBezTo>
                  <a:cubicBezTo>
                    <a:pt x="502" y="496"/>
                    <a:pt x="487" y="490"/>
                    <a:pt x="472" y="484"/>
                  </a:cubicBezTo>
                  <a:cubicBezTo>
                    <a:pt x="478" y="478"/>
                    <a:pt x="479" y="468"/>
                    <a:pt x="485" y="463"/>
                  </a:cubicBezTo>
                  <a:cubicBezTo>
                    <a:pt x="486" y="457"/>
                    <a:pt x="489" y="450"/>
                    <a:pt x="490" y="442"/>
                  </a:cubicBezTo>
                  <a:cubicBezTo>
                    <a:pt x="491" y="433"/>
                    <a:pt x="488" y="422"/>
                    <a:pt x="495" y="417"/>
                  </a:cubicBezTo>
                  <a:cubicBezTo>
                    <a:pt x="492" y="380"/>
                    <a:pt x="526" y="358"/>
                    <a:pt x="523" y="321"/>
                  </a:cubicBezTo>
                  <a:cubicBezTo>
                    <a:pt x="523" y="317"/>
                    <a:pt x="521" y="313"/>
                    <a:pt x="520" y="308"/>
                  </a:cubicBezTo>
                  <a:cubicBezTo>
                    <a:pt x="519" y="304"/>
                    <a:pt x="519" y="299"/>
                    <a:pt x="518" y="296"/>
                  </a:cubicBezTo>
                  <a:cubicBezTo>
                    <a:pt x="518" y="294"/>
                    <a:pt x="515" y="291"/>
                    <a:pt x="514" y="288"/>
                  </a:cubicBezTo>
                  <a:cubicBezTo>
                    <a:pt x="512" y="282"/>
                    <a:pt x="510" y="276"/>
                    <a:pt x="506" y="272"/>
                  </a:cubicBezTo>
                  <a:cubicBezTo>
                    <a:pt x="505" y="268"/>
                    <a:pt x="505" y="265"/>
                    <a:pt x="504" y="262"/>
                  </a:cubicBezTo>
                  <a:cubicBezTo>
                    <a:pt x="498" y="257"/>
                    <a:pt x="499" y="246"/>
                    <a:pt x="490" y="244"/>
                  </a:cubicBezTo>
                  <a:cubicBezTo>
                    <a:pt x="497" y="241"/>
                    <a:pt x="496" y="232"/>
                    <a:pt x="500" y="227"/>
                  </a:cubicBezTo>
                  <a:cubicBezTo>
                    <a:pt x="503" y="222"/>
                    <a:pt x="507" y="219"/>
                    <a:pt x="508" y="213"/>
                  </a:cubicBezTo>
                  <a:cubicBezTo>
                    <a:pt x="510" y="210"/>
                    <a:pt x="515" y="213"/>
                    <a:pt x="517" y="209"/>
                  </a:cubicBezTo>
                  <a:cubicBezTo>
                    <a:pt x="519" y="207"/>
                    <a:pt x="516" y="204"/>
                    <a:pt x="517" y="200"/>
                  </a:cubicBezTo>
                  <a:cubicBezTo>
                    <a:pt x="519" y="197"/>
                    <a:pt x="523" y="198"/>
                    <a:pt x="527" y="198"/>
                  </a:cubicBezTo>
                  <a:cubicBezTo>
                    <a:pt x="528" y="195"/>
                    <a:pt x="529" y="194"/>
                    <a:pt x="532" y="194"/>
                  </a:cubicBezTo>
                  <a:cubicBezTo>
                    <a:pt x="537" y="188"/>
                    <a:pt x="538" y="180"/>
                    <a:pt x="541" y="172"/>
                  </a:cubicBezTo>
                  <a:cubicBezTo>
                    <a:pt x="543" y="166"/>
                    <a:pt x="548" y="162"/>
                    <a:pt x="550" y="156"/>
                  </a:cubicBezTo>
                  <a:cubicBezTo>
                    <a:pt x="551" y="154"/>
                    <a:pt x="551" y="150"/>
                    <a:pt x="552" y="147"/>
                  </a:cubicBezTo>
                  <a:cubicBezTo>
                    <a:pt x="555" y="138"/>
                    <a:pt x="556" y="129"/>
                    <a:pt x="557" y="117"/>
                  </a:cubicBezTo>
                  <a:cubicBezTo>
                    <a:pt x="557" y="111"/>
                    <a:pt x="558" y="103"/>
                    <a:pt x="558" y="99"/>
                  </a:cubicBezTo>
                  <a:cubicBezTo>
                    <a:pt x="558" y="96"/>
                    <a:pt x="556" y="94"/>
                    <a:pt x="555" y="91"/>
                  </a:cubicBezTo>
                  <a:cubicBezTo>
                    <a:pt x="554" y="87"/>
                    <a:pt x="556" y="82"/>
                    <a:pt x="555" y="79"/>
                  </a:cubicBezTo>
                  <a:cubicBezTo>
                    <a:pt x="555" y="78"/>
                    <a:pt x="553" y="75"/>
                    <a:pt x="552" y="73"/>
                  </a:cubicBezTo>
                  <a:cubicBezTo>
                    <a:pt x="550" y="69"/>
                    <a:pt x="547" y="67"/>
                    <a:pt x="545" y="62"/>
                  </a:cubicBezTo>
                  <a:cubicBezTo>
                    <a:pt x="541" y="54"/>
                    <a:pt x="534" y="46"/>
                    <a:pt x="528" y="38"/>
                  </a:cubicBezTo>
                  <a:cubicBezTo>
                    <a:pt x="517" y="34"/>
                    <a:pt x="509" y="22"/>
                    <a:pt x="497" y="16"/>
                  </a:cubicBezTo>
                  <a:cubicBezTo>
                    <a:pt x="494" y="15"/>
                    <a:pt x="489" y="14"/>
                    <a:pt x="485" y="13"/>
                  </a:cubicBezTo>
                  <a:cubicBezTo>
                    <a:pt x="475" y="9"/>
                    <a:pt x="458" y="2"/>
                    <a:pt x="447" y="1"/>
                  </a:cubicBezTo>
                  <a:cubicBezTo>
                    <a:pt x="436" y="0"/>
                    <a:pt x="420" y="4"/>
                    <a:pt x="411" y="8"/>
                  </a:cubicBezTo>
                  <a:cubicBezTo>
                    <a:pt x="407" y="10"/>
                    <a:pt x="404" y="13"/>
                    <a:pt x="400" y="17"/>
                  </a:cubicBezTo>
                  <a:cubicBezTo>
                    <a:pt x="398" y="19"/>
                    <a:pt x="395" y="22"/>
                    <a:pt x="392" y="24"/>
                  </a:cubicBezTo>
                  <a:cubicBezTo>
                    <a:pt x="382" y="31"/>
                    <a:pt x="376" y="49"/>
                    <a:pt x="364" y="57"/>
                  </a:cubicBezTo>
                  <a:cubicBezTo>
                    <a:pt x="361" y="63"/>
                    <a:pt x="358" y="69"/>
                    <a:pt x="354" y="76"/>
                  </a:cubicBezTo>
                  <a:cubicBezTo>
                    <a:pt x="354" y="76"/>
                    <a:pt x="352" y="77"/>
                    <a:pt x="351" y="77"/>
                  </a:cubicBezTo>
                  <a:cubicBezTo>
                    <a:pt x="351" y="78"/>
                    <a:pt x="352" y="80"/>
                    <a:pt x="351" y="81"/>
                  </a:cubicBezTo>
                  <a:cubicBezTo>
                    <a:pt x="349" y="85"/>
                    <a:pt x="346" y="88"/>
                    <a:pt x="344" y="91"/>
                  </a:cubicBezTo>
                  <a:cubicBezTo>
                    <a:pt x="341" y="95"/>
                    <a:pt x="341" y="99"/>
                    <a:pt x="338" y="102"/>
                  </a:cubicBezTo>
                  <a:cubicBezTo>
                    <a:pt x="336" y="105"/>
                    <a:pt x="334" y="107"/>
                    <a:pt x="330" y="110"/>
                  </a:cubicBezTo>
                  <a:cubicBezTo>
                    <a:pt x="328" y="112"/>
                    <a:pt x="325" y="115"/>
                    <a:pt x="323" y="117"/>
                  </a:cubicBezTo>
                  <a:cubicBezTo>
                    <a:pt x="322" y="118"/>
                    <a:pt x="319" y="117"/>
                    <a:pt x="317" y="118"/>
                  </a:cubicBezTo>
                  <a:cubicBezTo>
                    <a:pt x="315" y="119"/>
                    <a:pt x="310" y="123"/>
                    <a:pt x="306" y="125"/>
                  </a:cubicBezTo>
                  <a:cubicBezTo>
                    <a:pt x="304" y="126"/>
                    <a:pt x="300" y="125"/>
                    <a:pt x="297" y="127"/>
                  </a:cubicBezTo>
                  <a:cubicBezTo>
                    <a:pt x="294" y="128"/>
                    <a:pt x="292" y="130"/>
                    <a:pt x="290" y="131"/>
                  </a:cubicBezTo>
                  <a:cubicBezTo>
                    <a:pt x="282" y="135"/>
                    <a:pt x="276" y="135"/>
                    <a:pt x="265" y="136"/>
                  </a:cubicBezTo>
                  <a:cubicBezTo>
                    <a:pt x="261" y="137"/>
                    <a:pt x="257" y="139"/>
                    <a:pt x="254" y="139"/>
                  </a:cubicBezTo>
                  <a:cubicBezTo>
                    <a:pt x="250" y="140"/>
                    <a:pt x="246" y="139"/>
                    <a:pt x="242" y="139"/>
                  </a:cubicBezTo>
                  <a:cubicBezTo>
                    <a:pt x="232" y="141"/>
                    <a:pt x="215" y="148"/>
                    <a:pt x="199" y="144"/>
                  </a:cubicBezTo>
                  <a:cubicBezTo>
                    <a:pt x="194" y="143"/>
                    <a:pt x="193" y="141"/>
                    <a:pt x="188" y="139"/>
                  </a:cubicBezTo>
                  <a:cubicBezTo>
                    <a:pt x="178" y="137"/>
                    <a:pt x="167" y="138"/>
                    <a:pt x="159" y="135"/>
                  </a:cubicBezTo>
                  <a:cubicBezTo>
                    <a:pt x="149" y="138"/>
                    <a:pt x="135" y="142"/>
                    <a:pt x="128" y="148"/>
                  </a:cubicBezTo>
                  <a:cubicBezTo>
                    <a:pt x="118" y="157"/>
                    <a:pt x="120" y="173"/>
                    <a:pt x="114" y="187"/>
                  </a:cubicBezTo>
                  <a:cubicBezTo>
                    <a:pt x="113" y="190"/>
                    <a:pt x="108" y="186"/>
                    <a:pt x="106" y="190"/>
                  </a:cubicBezTo>
                  <a:cubicBezTo>
                    <a:pt x="100" y="202"/>
                    <a:pt x="93" y="215"/>
                    <a:pt x="85" y="228"/>
                  </a:cubicBezTo>
                  <a:cubicBezTo>
                    <a:pt x="85" y="229"/>
                    <a:pt x="85" y="231"/>
                    <a:pt x="84" y="232"/>
                  </a:cubicBezTo>
                  <a:cubicBezTo>
                    <a:pt x="84" y="233"/>
                    <a:pt x="82" y="232"/>
                    <a:pt x="81" y="233"/>
                  </a:cubicBezTo>
                  <a:cubicBezTo>
                    <a:pt x="80" y="236"/>
                    <a:pt x="79" y="241"/>
                    <a:pt x="77" y="245"/>
                  </a:cubicBezTo>
                  <a:cubicBezTo>
                    <a:pt x="74" y="252"/>
                    <a:pt x="70" y="259"/>
                    <a:pt x="67" y="270"/>
                  </a:cubicBezTo>
                  <a:cubicBezTo>
                    <a:pt x="65" y="275"/>
                    <a:pt x="63" y="282"/>
                    <a:pt x="63" y="286"/>
                  </a:cubicBezTo>
                  <a:cubicBezTo>
                    <a:pt x="63" y="292"/>
                    <a:pt x="66" y="298"/>
                    <a:pt x="65" y="303"/>
                  </a:cubicBezTo>
                  <a:cubicBezTo>
                    <a:pt x="64" y="318"/>
                    <a:pt x="57" y="327"/>
                    <a:pt x="48" y="337"/>
                  </a:cubicBezTo>
                  <a:cubicBezTo>
                    <a:pt x="46" y="350"/>
                    <a:pt x="40" y="360"/>
                    <a:pt x="37" y="374"/>
                  </a:cubicBezTo>
                  <a:cubicBezTo>
                    <a:pt x="34" y="388"/>
                    <a:pt x="31" y="401"/>
                    <a:pt x="27" y="417"/>
                  </a:cubicBezTo>
                  <a:cubicBezTo>
                    <a:pt x="26" y="423"/>
                    <a:pt x="25" y="428"/>
                    <a:pt x="23" y="438"/>
                  </a:cubicBezTo>
                  <a:cubicBezTo>
                    <a:pt x="22" y="447"/>
                    <a:pt x="17" y="456"/>
                    <a:pt x="16" y="465"/>
                  </a:cubicBezTo>
                  <a:cubicBezTo>
                    <a:pt x="15" y="474"/>
                    <a:pt x="14" y="482"/>
                    <a:pt x="12" y="491"/>
                  </a:cubicBezTo>
                  <a:cubicBezTo>
                    <a:pt x="9" y="505"/>
                    <a:pt x="4" y="522"/>
                    <a:pt x="3" y="539"/>
                  </a:cubicBezTo>
                  <a:cubicBezTo>
                    <a:pt x="2" y="542"/>
                    <a:pt x="3" y="546"/>
                    <a:pt x="3" y="550"/>
                  </a:cubicBezTo>
                  <a:cubicBezTo>
                    <a:pt x="2" y="556"/>
                    <a:pt x="0" y="559"/>
                    <a:pt x="1" y="566"/>
                  </a:cubicBezTo>
                  <a:cubicBezTo>
                    <a:pt x="3" y="579"/>
                    <a:pt x="5" y="595"/>
                    <a:pt x="12" y="604"/>
                  </a:cubicBezTo>
                  <a:cubicBezTo>
                    <a:pt x="12" y="604"/>
                    <a:pt x="11" y="604"/>
                    <a:pt x="10" y="605"/>
                  </a:cubicBezTo>
                  <a:cubicBezTo>
                    <a:pt x="12" y="605"/>
                    <a:pt x="12" y="605"/>
                    <a:pt x="12" y="605"/>
                  </a:cubicBezTo>
                  <a:cubicBezTo>
                    <a:pt x="12" y="617"/>
                    <a:pt x="12" y="617"/>
                    <a:pt x="12" y="617"/>
                  </a:cubicBezTo>
                  <a:cubicBezTo>
                    <a:pt x="13" y="616"/>
                    <a:pt x="14" y="615"/>
                    <a:pt x="15" y="614"/>
                  </a:cubicBezTo>
                  <a:cubicBezTo>
                    <a:pt x="19" y="625"/>
                    <a:pt x="31" y="627"/>
                    <a:pt x="37" y="635"/>
                  </a:cubicBezTo>
                  <a:cubicBezTo>
                    <a:pt x="40" y="636"/>
                    <a:pt x="43" y="638"/>
                    <a:pt x="46" y="639"/>
                  </a:cubicBezTo>
                  <a:cubicBezTo>
                    <a:pt x="47" y="642"/>
                    <a:pt x="48" y="645"/>
                    <a:pt x="51" y="647"/>
                  </a:cubicBezTo>
                  <a:cubicBezTo>
                    <a:pt x="53" y="647"/>
                    <a:pt x="55" y="647"/>
                    <a:pt x="57" y="647"/>
                  </a:cubicBezTo>
                  <a:cubicBezTo>
                    <a:pt x="57" y="649"/>
                    <a:pt x="57" y="650"/>
                    <a:pt x="59" y="651"/>
                  </a:cubicBezTo>
                  <a:cubicBezTo>
                    <a:pt x="67" y="653"/>
                    <a:pt x="76" y="659"/>
                    <a:pt x="83" y="661"/>
                  </a:cubicBezTo>
                  <a:cubicBezTo>
                    <a:pt x="86" y="662"/>
                    <a:pt x="89" y="662"/>
                    <a:pt x="92" y="663"/>
                  </a:cubicBezTo>
                  <a:cubicBezTo>
                    <a:pt x="94" y="664"/>
                    <a:pt x="96" y="666"/>
                    <a:pt x="98" y="667"/>
                  </a:cubicBezTo>
                  <a:cubicBezTo>
                    <a:pt x="100" y="667"/>
                    <a:pt x="102" y="667"/>
                    <a:pt x="104" y="668"/>
                  </a:cubicBezTo>
                  <a:cubicBezTo>
                    <a:pt x="108" y="669"/>
                    <a:pt x="111" y="672"/>
                    <a:pt x="114" y="673"/>
                  </a:cubicBezTo>
                  <a:cubicBezTo>
                    <a:pt x="119" y="674"/>
                    <a:pt x="125" y="673"/>
                    <a:pt x="130" y="677"/>
                  </a:cubicBezTo>
                  <a:cubicBezTo>
                    <a:pt x="132" y="677"/>
                    <a:pt x="132" y="675"/>
                    <a:pt x="135" y="675"/>
                  </a:cubicBezTo>
                  <a:cubicBezTo>
                    <a:pt x="146" y="680"/>
                    <a:pt x="157" y="686"/>
                    <a:pt x="169" y="682"/>
                  </a:cubicBezTo>
                  <a:cubicBezTo>
                    <a:pt x="178" y="685"/>
                    <a:pt x="187" y="684"/>
                    <a:pt x="196" y="685"/>
                  </a:cubicBezTo>
                  <a:cubicBezTo>
                    <a:pt x="207" y="685"/>
                    <a:pt x="215" y="691"/>
                    <a:pt x="224" y="692"/>
                  </a:cubicBezTo>
                  <a:cubicBezTo>
                    <a:pt x="229" y="690"/>
                    <a:pt x="228" y="682"/>
                    <a:pt x="225" y="679"/>
                  </a:cubicBezTo>
                  <a:cubicBezTo>
                    <a:pt x="219" y="681"/>
                    <a:pt x="213" y="676"/>
                    <a:pt x="207" y="675"/>
                  </a:cubicBezTo>
                  <a:cubicBezTo>
                    <a:pt x="203" y="675"/>
                    <a:pt x="199" y="676"/>
                    <a:pt x="194" y="675"/>
                  </a:cubicBezTo>
                  <a:cubicBezTo>
                    <a:pt x="189" y="675"/>
                    <a:pt x="183" y="675"/>
                    <a:pt x="178" y="674"/>
                  </a:cubicBezTo>
                  <a:cubicBezTo>
                    <a:pt x="170" y="674"/>
                    <a:pt x="164" y="670"/>
                    <a:pt x="158" y="670"/>
                  </a:cubicBezTo>
                  <a:cubicBezTo>
                    <a:pt x="155" y="669"/>
                    <a:pt x="152" y="671"/>
                    <a:pt x="149" y="671"/>
                  </a:cubicBezTo>
                  <a:cubicBezTo>
                    <a:pt x="140" y="670"/>
                    <a:pt x="135" y="665"/>
                    <a:pt x="129" y="663"/>
                  </a:cubicBezTo>
                  <a:cubicBezTo>
                    <a:pt x="120" y="660"/>
                    <a:pt x="111" y="660"/>
                    <a:pt x="102" y="657"/>
                  </a:cubicBezTo>
                  <a:cubicBezTo>
                    <a:pt x="97" y="656"/>
                    <a:pt x="93" y="651"/>
                    <a:pt x="88" y="650"/>
                  </a:cubicBezTo>
                  <a:cubicBezTo>
                    <a:pt x="74" y="645"/>
                    <a:pt x="65" y="640"/>
                    <a:pt x="56" y="633"/>
                  </a:cubicBezTo>
                  <a:cubicBezTo>
                    <a:pt x="54" y="632"/>
                    <a:pt x="50" y="633"/>
                    <a:pt x="49" y="632"/>
                  </a:cubicBezTo>
                  <a:cubicBezTo>
                    <a:pt x="42" y="623"/>
                    <a:pt x="31" y="617"/>
                    <a:pt x="27" y="606"/>
                  </a:cubicBezTo>
                  <a:cubicBezTo>
                    <a:pt x="20" y="602"/>
                    <a:pt x="21" y="590"/>
                    <a:pt x="13" y="586"/>
                  </a:cubicBezTo>
                  <a:cubicBezTo>
                    <a:pt x="15" y="575"/>
                    <a:pt x="11" y="566"/>
                    <a:pt x="10" y="555"/>
                  </a:cubicBezTo>
                  <a:cubicBezTo>
                    <a:pt x="10" y="543"/>
                    <a:pt x="14" y="530"/>
                    <a:pt x="16" y="516"/>
                  </a:cubicBezTo>
                  <a:cubicBezTo>
                    <a:pt x="16" y="514"/>
                    <a:pt x="16" y="511"/>
                    <a:pt x="16" y="509"/>
                  </a:cubicBezTo>
                  <a:cubicBezTo>
                    <a:pt x="18" y="495"/>
                    <a:pt x="22" y="481"/>
                    <a:pt x="24" y="468"/>
                  </a:cubicBezTo>
                  <a:cubicBezTo>
                    <a:pt x="25" y="465"/>
                    <a:pt x="24" y="461"/>
                    <a:pt x="24" y="458"/>
                  </a:cubicBezTo>
                  <a:cubicBezTo>
                    <a:pt x="27" y="446"/>
                    <a:pt x="32" y="435"/>
                    <a:pt x="34" y="422"/>
                  </a:cubicBezTo>
                  <a:cubicBezTo>
                    <a:pt x="35" y="415"/>
                    <a:pt x="35" y="407"/>
                    <a:pt x="37" y="400"/>
                  </a:cubicBezTo>
                  <a:cubicBezTo>
                    <a:pt x="37" y="397"/>
                    <a:pt x="39" y="394"/>
                    <a:pt x="40" y="391"/>
                  </a:cubicBezTo>
                  <a:cubicBezTo>
                    <a:pt x="43" y="383"/>
                    <a:pt x="44" y="373"/>
                    <a:pt x="46" y="366"/>
                  </a:cubicBezTo>
                  <a:cubicBezTo>
                    <a:pt x="50" y="353"/>
                    <a:pt x="57" y="343"/>
                    <a:pt x="62" y="333"/>
                  </a:cubicBezTo>
                  <a:cubicBezTo>
                    <a:pt x="65" y="328"/>
                    <a:pt x="68" y="323"/>
                    <a:pt x="70" y="318"/>
                  </a:cubicBezTo>
                  <a:cubicBezTo>
                    <a:pt x="75" y="307"/>
                    <a:pt x="70" y="287"/>
                    <a:pt x="73" y="275"/>
                  </a:cubicBezTo>
                  <a:cubicBezTo>
                    <a:pt x="77" y="257"/>
                    <a:pt x="86" y="240"/>
                    <a:pt x="97" y="224"/>
                  </a:cubicBezTo>
                  <a:cubicBezTo>
                    <a:pt x="99" y="213"/>
                    <a:pt x="106" y="207"/>
                    <a:pt x="112" y="200"/>
                  </a:cubicBezTo>
                  <a:cubicBezTo>
                    <a:pt x="109" y="221"/>
                    <a:pt x="111" y="252"/>
                    <a:pt x="118" y="267"/>
                  </a:cubicBezTo>
                  <a:cubicBezTo>
                    <a:pt x="120" y="271"/>
                    <a:pt x="122" y="277"/>
                    <a:pt x="126" y="276"/>
                  </a:cubicBezTo>
                  <a:cubicBezTo>
                    <a:pt x="130" y="270"/>
                    <a:pt x="124" y="264"/>
                    <a:pt x="123" y="258"/>
                  </a:cubicBezTo>
                  <a:cubicBezTo>
                    <a:pt x="122" y="254"/>
                    <a:pt x="119" y="248"/>
                    <a:pt x="119" y="242"/>
                  </a:cubicBezTo>
                  <a:cubicBezTo>
                    <a:pt x="115" y="214"/>
                    <a:pt x="122" y="183"/>
                    <a:pt x="130" y="158"/>
                  </a:cubicBezTo>
                  <a:cubicBezTo>
                    <a:pt x="136" y="155"/>
                    <a:pt x="140" y="148"/>
                    <a:pt x="148" y="145"/>
                  </a:cubicBezTo>
                  <a:cubicBezTo>
                    <a:pt x="159" y="142"/>
                    <a:pt x="172" y="146"/>
                    <a:pt x="185" y="146"/>
                  </a:cubicBezTo>
                  <a:cubicBezTo>
                    <a:pt x="187" y="151"/>
                    <a:pt x="187" y="156"/>
                    <a:pt x="192" y="158"/>
                  </a:cubicBezTo>
                  <a:cubicBezTo>
                    <a:pt x="197" y="159"/>
                    <a:pt x="200" y="155"/>
                    <a:pt x="205" y="154"/>
                  </a:cubicBezTo>
                  <a:cubicBezTo>
                    <a:pt x="215" y="157"/>
                    <a:pt x="227" y="153"/>
                    <a:pt x="235" y="152"/>
                  </a:cubicBezTo>
                  <a:cubicBezTo>
                    <a:pt x="238" y="151"/>
                    <a:pt x="240" y="152"/>
                    <a:pt x="243" y="152"/>
                  </a:cubicBezTo>
                  <a:cubicBezTo>
                    <a:pt x="247" y="151"/>
                    <a:pt x="250" y="148"/>
                    <a:pt x="254" y="147"/>
                  </a:cubicBezTo>
                  <a:cubicBezTo>
                    <a:pt x="264" y="144"/>
                    <a:pt x="276" y="146"/>
                    <a:pt x="285" y="143"/>
                  </a:cubicBezTo>
                  <a:cubicBezTo>
                    <a:pt x="288" y="142"/>
                    <a:pt x="289" y="140"/>
                    <a:pt x="292" y="139"/>
                  </a:cubicBezTo>
                  <a:cubicBezTo>
                    <a:pt x="308" y="132"/>
                    <a:pt x="323" y="128"/>
                    <a:pt x="334" y="120"/>
                  </a:cubicBezTo>
                  <a:cubicBezTo>
                    <a:pt x="341" y="110"/>
                    <a:pt x="350" y="101"/>
                    <a:pt x="355" y="93"/>
                  </a:cubicBezTo>
                  <a:cubicBezTo>
                    <a:pt x="358" y="89"/>
                    <a:pt x="359" y="86"/>
                    <a:pt x="361" y="82"/>
                  </a:cubicBezTo>
                  <a:cubicBezTo>
                    <a:pt x="364" y="77"/>
                    <a:pt x="365" y="72"/>
                    <a:pt x="368" y="67"/>
                  </a:cubicBezTo>
                  <a:cubicBezTo>
                    <a:pt x="369" y="65"/>
                    <a:pt x="372" y="64"/>
                    <a:pt x="373" y="62"/>
                  </a:cubicBezTo>
                  <a:cubicBezTo>
                    <a:pt x="379" y="56"/>
                    <a:pt x="385" y="47"/>
                    <a:pt x="390" y="41"/>
                  </a:cubicBezTo>
                  <a:cubicBezTo>
                    <a:pt x="391" y="38"/>
                    <a:pt x="393" y="37"/>
                    <a:pt x="394" y="35"/>
                  </a:cubicBezTo>
                  <a:cubicBezTo>
                    <a:pt x="402" y="26"/>
                    <a:pt x="406" y="23"/>
                    <a:pt x="415" y="18"/>
                  </a:cubicBezTo>
                  <a:cubicBezTo>
                    <a:pt x="418" y="16"/>
                    <a:pt x="420" y="14"/>
                    <a:pt x="422" y="13"/>
                  </a:cubicBezTo>
                  <a:cubicBezTo>
                    <a:pt x="449" y="2"/>
                    <a:pt x="479" y="15"/>
                    <a:pt x="497" y="25"/>
                  </a:cubicBezTo>
                  <a:cubicBezTo>
                    <a:pt x="509" y="32"/>
                    <a:pt x="517" y="37"/>
                    <a:pt x="524" y="44"/>
                  </a:cubicBezTo>
                  <a:cubicBezTo>
                    <a:pt x="537" y="57"/>
                    <a:pt x="550" y="77"/>
                    <a:pt x="551" y="102"/>
                  </a:cubicBezTo>
                  <a:cubicBezTo>
                    <a:pt x="551" y="109"/>
                    <a:pt x="549" y="116"/>
                    <a:pt x="548" y="123"/>
                  </a:cubicBezTo>
                  <a:cubicBezTo>
                    <a:pt x="548" y="127"/>
                    <a:pt x="549" y="131"/>
                    <a:pt x="548" y="134"/>
                  </a:cubicBezTo>
                  <a:cubicBezTo>
                    <a:pt x="546" y="149"/>
                    <a:pt x="536" y="160"/>
                    <a:pt x="529" y="172"/>
                  </a:cubicBezTo>
                  <a:cubicBezTo>
                    <a:pt x="532" y="177"/>
                    <a:pt x="526" y="179"/>
                    <a:pt x="526" y="184"/>
                  </a:cubicBezTo>
                  <a:cubicBezTo>
                    <a:pt x="516" y="187"/>
                    <a:pt x="507" y="190"/>
                    <a:pt x="502" y="197"/>
                  </a:cubicBezTo>
                  <a:cubicBezTo>
                    <a:pt x="502" y="216"/>
                    <a:pt x="483" y="225"/>
                    <a:pt x="488" y="242"/>
                  </a:cubicBezTo>
                  <a:cubicBezTo>
                    <a:pt x="483" y="241"/>
                    <a:pt x="481" y="237"/>
                    <a:pt x="477" y="235"/>
                  </a:cubicBezTo>
                  <a:cubicBezTo>
                    <a:pt x="470" y="240"/>
                    <a:pt x="468" y="234"/>
                    <a:pt x="462" y="232"/>
                  </a:cubicBezTo>
                  <a:cubicBezTo>
                    <a:pt x="461" y="231"/>
                    <a:pt x="458" y="231"/>
                    <a:pt x="457" y="230"/>
                  </a:cubicBezTo>
                  <a:cubicBezTo>
                    <a:pt x="448" y="226"/>
                    <a:pt x="441" y="233"/>
                    <a:pt x="434" y="236"/>
                  </a:cubicBezTo>
                  <a:cubicBezTo>
                    <a:pt x="431" y="237"/>
                    <a:pt x="428" y="237"/>
                    <a:pt x="427" y="238"/>
                  </a:cubicBezTo>
                  <a:cubicBezTo>
                    <a:pt x="420" y="242"/>
                    <a:pt x="418" y="253"/>
                    <a:pt x="414" y="259"/>
                  </a:cubicBezTo>
                  <a:cubicBezTo>
                    <a:pt x="411" y="261"/>
                    <a:pt x="406" y="260"/>
                    <a:pt x="405" y="264"/>
                  </a:cubicBezTo>
                  <a:cubicBezTo>
                    <a:pt x="400" y="258"/>
                    <a:pt x="392" y="255"/>
                    <a:pt x="382" y="254"/>
                  </a:cubicBezTo>
                  <a:cubicBezTo>
                    <a:pt x="376" y="247"/>
                    <a:pt x="363" y="240"/>
                    <a:pt x="360" y="232"/>
                  </a:cubicBezTo>
                  <a:cubicBezTo>
                    <a:pt x="356" y="225"/>
                    <a:pt x="358" y="215"/>
                    <a:pt x="356" y="206"/>
                  </a:cubicBezTo>
                  <a:cubicBezTo>
                    <a:pt x="355" y="204"/>
                    <a:pt x="360" y="195"/>
                    <a:pt x="352" y="196"/>
                  </a:cubicBezTo>
                  <a:cubicBezTo>
                    <a:pt x="345" y="198"/>
                    <a:pt x="349" y="206"/>
                    <a:pt x="349" y="212"/>
                  </a:cubicBezTo>
                  <a:cubicBezTo>
                    <a:pt x="349" y="219"/>
                    <a:pt x="349" y="227"/>
                    <a:pt x="351" y="233"/>
                  </a:cubicBezTo>
                  <a:cubicBezTo>
                    <a:pt x="362" y="249"/>
                    <a:pt x="377" y="261"/>
                    <a:pt x="395" y="269"/>
                  </a:cubicBezTo>
                  <a:cubicBezTo>
                    <a:pt x="391" y="275"/>
                    <a:pt x="384" y="277"/>
                    <a:pt x="382" y="285"/>
                  </a:cubicBezTo>
                  <a:cubicBezTo>
                    <a:pt x="377" y="300"/>
                    <a:pt x="388" y="314"/>
                    <a:pt x="399" y="318"/>
                  </a:cubicBezTo>
                  <a:cubicBezTo>
                    <a:pt x="403" y="315"/>
                    <a:pt x="407" y="313"/>
                    <a:pt x="410" y="309"/>
                  </a:cubicBezTo>
                  <a:cubicBezTo>
                    <a:pt x="409" y="303"/>
                    <a:pt x="411" y="299"/>
                    <a:pt x="411" y="294"/>
                  </a:cubicBezTo>
                  <a:cubicBezTo>
                    <a:pt x="417" y="293"/>
                    <a:pt x="423" y="297"/>
                    <a:pt x="424" y="303"/>
                  </a:cubicBezTo>
                  <a:cubicBezTo>
                    <a:pt x="426" y="310"/>
                    <a:pt x="419" y="316"/>
                    <a:pt x="418" y="323"/>
                  </a:cubicBezTo>
                  <a:cubicBezTo>
                    <a:pt x="418" y="331"/>
                    <a:pt x="424" y="339"/>
                    <a:pt x="422" y="348"/>
                  </a:cubicBezTo>
                  <a:cubicBezTo>
                    <a:pt x="421" y="357"/>
                    <a:pt x="415" y="360"/>
                    <a:pt x="415" y="367"/>
                  </a:cubicBezTo>
                  <a:cubicBezTo>
                    <a:pt x="408" y="372"/>
                    <a:pt x="403" y="379"/>
                    <a:pt x="398" y="385"/>
                  </a:cubicBezTo>
                  <a:cubicBezTo>
                    <a:pt x="392" y="384"/>
                    <a:pt x="391" y="389"/>
                    <a:pt x="385" y="392"/>
                  </a:cubicBezTo>
                  <a:cubicBezTo>
                    <a:pt x="383" y="394"/>
                    <a:pt x="379" y="394"/>
                    <a:pt x="376" y="395"/>
                  </a:cubicBezTo>
                  <a:cubicBezTo>
                    <a:pt x="368" y="398"/>
                    <a:pt x="352" y="404"/>
                    <a:pt x="358" y="414"/>
                  </a:cubicBezTo>
                  <a:cubicBezTo>
                    <a:pt x="366" y="413"/>
                    <a:pt x="372" y="406"/>
                    <a:pt x="377" y="403"/>
                  </a:cubicBezTo>
                  <a:cubicBezTo>
                    <a:pt x="382" y="401"/>
                    <a:pt x="388" y="400"/>
                    <a:pt x="393" y="398"/>
                  </a:cubicBezTo>
                  <a:cubicBezTo>
                    <a:pt x="398" y="395"/>
                    <a:pt x="403" y="391"/>
                    <a:pt x="408" y="386"/>
                  </a:cubicBezTo>
                  <a:cubicBezTo>
                    <a:pt x="416" y="380"/>
                    <a:pt x="424" y="373"/>
                    <a:pt x="427" y="364"/>
                  </a:cubicBezTo>
                  <a:cubicBezTo>
                    <a:pt x="429" y="361"/>
                    <a:pt x="428" y="356"/>
                    <a:pt x="429" y="352"/>
                  </a:cubicBezTo>
                  <a:cubicBezTo>
                    <a:pt x="430" y="347"/>
                    <a:pt x="432" y="345"/>
                    <a:pt x="432" y="340"/>
                  </a:cubicBezTo>
                  <a:cubicBezTo>
                    <a:pt x="432" y="336"/>
                    <a:pt x="427" y="331"/>
                    <a:pt x="427" y="326"/>
                  </a:cubicBezTo>
                  <a:cubicBezTo>
                    <a:pt x="428" y="321"/>
                    <a:pt x="433" y="320"/>
                    <a:pt x="435" y="314"/>
                  </a:cubicBezTo>
                  <a:cubicBezTo>
                    <a:pt x="433" y="308"/>
                    <a:pt x="436" y="304"/>
                    <a:pt x="435" y="300"/>
                  </a:cubicBezTo>
                  <a:cubicBezTo>
                    <a:pt x="431" y="289"/>
                    <a:pt x="417" y="288"/>
                    <a:pt x="409" y="281"/>
                  </a:cubicBezTo>
                  <a:cubicBezTo>
                    <a:pt x="406" y="283"/>
                    <a:pt x="403" y="285"/>
                    <a:pt x="401" y="290"/>
                  </a:cubicBezTo>
                  <a:cubicBezTo>
                    <a:pt x="400" y="295"/>
                    <a:pt x="404" y="302"/>
                    <a:pt x="398" y="304"/>
                  </a:cubicBezTo>
                  <a:cubicBezTo>
                    <a:pt x="395" y="303"/>
                    <a:pt x="388" y="296"/>
                    <a:pt x="390" y="287"/>
                  </a:cubicBezTo>
                  <a:cubicBezTo>
                    <a:pt x="397" y="279"/>
                    <a:pt x="408" y="274"/>
                    <a:pt x="415" y="266"/>
                  </a:cubicBezTo>
                  <a:cubicBezTo>
                    <a:pt x="419" y="266"/>
                    <a:pt x="421" y="265"/>
                    <a:pt x="424" y="263"/>
                  </a:cubicBezTo>
                  <a:cubicBezTo>
                    <a:pt x="425" y="255"/>
                    <a:pt x="429" y="250"/>
                    <a:pt x="434" y="245"/>
                  </a:cubicBezTo>
                  <a:cubicBezTo>
                    <a:pt x="445" y="247"/>
                    <a:pt x="446" y="239"/>
                    <a:pt x="454" y="237"/>
                  </a:cubicBezTo>
                  <a:cubicBezTo>
                    <a:pt x="458" y="240"/>
                    <a:pt x="460" y="242"/>
                    <a:pt x="465" y="244"/>
                  </a:cubicBezTo>
                  <a:cubicBezTo>
                    <a:pt x="471" y="246"/>
                    <a:pt x="476" y="245"/>
                    <a:pt x="481" y="246"/>
                  </a:cubicBezTo>
                  <a:cubicBezTo>
                    <a:pt x="491" y="249"/>
                    <a:pt x="493" y="258"/>
                    <a:pt x="497" y="268"/>
                  </a:cubicBezTo>
                  <a:cubicBezTo>
                    <a:pt x="503" y="281"/>
                    <a:pt x="509" y="289"/>
                    <a:pt x="512" y="302"/>
                  </a:cubicBezTo>
                  <a:cubicBezTo>
                    <a:pt x="516" y="318"/>
                    <a:pt x="516" y="326"/>
                    <a:pt x="513" y="339"/>
                  </a:cubicBezTo>
                  <a:cubicBezTo>
                    <a:pt x="510" y="349"/>
                    <a:pt x="507" y="355"/>
                    <a:pt x="503" y="362"/>
                  </a:cubicBezTo>
                  <a:cubicBezTo>
                    <a:pt x="501" y="366"/>
                    <a:pt x="501" y="369"/>
                    <a:pt x="499" y="373"/>
                  </a:cubicBezTo>
                  <a:cubicBezTo>
                    <a:pt x="497" y="377"/>
                    <a:pt x="493" y="380"/>
                    <a:pt x="492" y="384"/>
                  </a:cubicBezTo>
                  <a:cubicBezTo>
                    <a:pt x="489" y="391"/>
                    <a:pt x="490" y="399"/>
                    <a:pt x="488" y="405"/>
                  </a:cubicBezTo>
                  <a:cubicBezTo>
                    <a:pt x="487" y="410"/>
                    <a:pt x="483" y="414"/>
                    <a:pt x="482" y="419"/>
                  </a:cubicBezTo>
                  <a:cubicBezTo>
                    <a:pt x="480" y="429"/>
                    <a:pt x="483" y="440"/>
                    <a:pt x="480" y="449"/>
                  </a:cubicBezTo>
                  <a:cubicBezTo>
                    <a:pt x="478" y="456"/>
                    <a:pt x="472" y="460"/>
                    <a:pt x="472" y="469"/>
                  </a:cubicBezTo>
                  <a:cubicBezTo>
                    <a:pt x="469" y="473"/>
                    <a:pt x="465" y="469"/>
                    <a:pt x="464" y="475"/>
                  </a:cubicBezTo>
                  <a:cubicBezTo>
                    <a:pt x="464" y="479"/>
                    <a:pt x="466" y="480"/>
                    <a:pt x="468" y="482"/>
                  </a:cubicBezTo>
                  <a:cubicBezTo>
                    <a:pt x="458" y="479"/>
                    <a:pt x="445" y="474"/>
                    <a:pt x="437" y="471"/>
                  </a:cubicBezTo>
                  <a:cubicBezTo>
                    <a:pt x="436" y="470"/>
                    <a:pt x="434" y="469"/>
                    <a:pt x="432" y="469"/>
                  </a:cubicBezTo>
                  <a:cubicBezTo>
                    <a:pt x="422" y="465"/>
                    <a:pt x="411" y="462"/>
                    <a:pt x="402" y="457"/>
                  </a:cubicBezTo>
                  <a:cubicBezTo>
                    <a:pt x="397" y="455"/>
                    <a:pt x="393" y="450"/>
                    <a:pt x="387" y="451"/>
                  </a:cubicBezTo>
                  <a:cubicBezTo>
                    <a:pt x="385" y="447"/>
                    <a:pt x="381" y="446"/>
                    <a:pt x="379" y="443"/>
                  </a:cubicBezTo>
                  <a:cubicBezTo>
                    <a:pt x="374" y="445"/>
                    <a:pt x="371" y="438"/>
                    <a:pt x="365" y="438"/>
                  </a:cubicBezTo>
                  <a:cubicBezTo>
                    <a:pt x="351" y="433"/>
                    <a:pt x="340" y="423"/>
                    <a:pt x="327" y="416"/>
                  </a:cubicBezTo>
                  <a:cubicBezTo>
                    <a:pt x="325" y="416"/>
                    <a:pt x="323" y="417"/>
                    <a:pt x="322" y="416"/>
                  </a:cubicBezTo>
                  <a:cubicBezTo>
                    <a:pt x="321" y="416"/>
                    <a:pt x="320" y="414"/>
                    <a:pt x="319" y="414"/>
                  </a:cubicBezTo>
                  <a:cubicBezTo>
                    <a:pt x="317" y="413"/>
                    <a:pt x="316" y="412"/>
                    <a:pt x="314" y="412"/>
                  </a:cubicBezTo>
                  <a:cubicBezTo>
                    <a:pt x="308" y="409"/>
                    <a:pt x="302" y="406"/>
                    <a:pt x="294" y="406"/>
                  </a:cubicBezTo>
                  <a:cubicBezTo>
                    <a:pt x="292" y="404"/>
                    <a:pt x="291" y="401"/>
                    <a:pt x="285" y="402"/>
                  </a:cubicBezTo>
                  <a:cubicBezTo>
                    <a:pt x="284" y="404"/>
                    <a:pt x="283" y="406"/>
                    <a:pt x="282" y="409"/>
                  </a:cubicBezTo>
                  <a:cubicBezTo>
                    <a:pt x="285" y="412"/>
                    <a:pt x="290" y="412"/>
                    <a:pt x="296" y="412"/>
                  </a:cubicBezTo>
                  <a:cubicBezTo>
                    <a:pt x="312" y="418"/>
                    <a:pt x="328" y="426"/>
                    <a:pt x="342" y="434"/>
                  </a:cubicBezTo>
                  <a:cubicBezTo>
                    <a:pt x="347" y="436"/>
                    <a:pt x="353" y="438"/>
                    <a:pt x="358" y="440"/>
                  </a:cubicBezTo>
                  <a:cubicBezTo>
                    <a:pt x="368" y="445"/>
                    <a:pt x="377" y="453"/>
                    <a:pt x="387" y="458"/>
                  </a:cubicBezTo>
                  <a:cubicBezTo>
                    <a:pt x="403" y="465"/>
                    <a:pt x="421" y="470"/>
                    <a:pt x="437" y="477"/>
                  </a:cubicBezTo>
                  <a:cubicBezTo>
                    <a:pt x="443" y="479"/>
                    <a:pt x="447" y="482"/>
                    <a:pt x="453" y="484"/>
                  </a:cubicBezTo>
                  <a:cubicBezTo>
                    <a:pt x="485" y="497"/>
                    <a:pt x="523" y="508"/>
                    <a:pt x="547" y="528"/>
                  </a:cubicBezTo>
                  <a:cubicBezTo>
                    <a:pt x="552" y="532"/>
                    <a:pt x="556" y="539"/>
                    <a:pt x="560" y="543"/>
                  </a:cubicBezTo>
                  <a:cubicBezTo>
                    <a:pt x="562" y="545"/>
                    <a:pt x="565" y="546"/>
                    <a:pt x="566" y="547"/>
                  </a:cubicBezTo>
                  <a:cubicBezTo>
                    <a:pt x="568" y="550"/>
                    <a:pt x="570" y="554"/>
                    <a:pt x="572" y="558"/>
                  </a:cubicBezTo>
                  <a:cubicBezTo>
                    <a:pt x="574" y="561"/>
                    <a:pt x="578" y="563"/>
                    <a:pt x="580" y="566"/>
                  </a:cubicBezTo>
                  <a:cubicBezTo>
                    <a:pt x="588" y="579"/>
                    <a:pt x="593" y="592"/>
                    <a:pt x="601" y="606"/>
                  </a:cubicBezTo>
                  <a:cubicBezTo>
                    <a:pt x="602" y="620"/>
                    <a:pt x="608" y="643"/>
                    <a:pt x="603" y="655"/>
                  </a:cubicBezTo>
                  <a:cubicBezTo>
                    <a:pt x="602" y="658"/>
                    <a:pt x="599" y="664"/>
                    <a:pt x="595" y="663"/>
                  </a:cubicBezTo>
                  <a:cubicBezTo>
                    <a:pt x="595" y="656"/>
                    <a:pt x="598" y="645"/>
                    <a:pt x="595" y="635"/>
                  </a:cubicBezTo>
                  <a:cubicBezTo>
                    <a:pt x="591" y="636"/>
                    <a:pt x="592" y="632"/>
                    <a:pt x="589" y="633"/>
                  </a:cubicBezTo>
                  <a:cubicBezTo>
                    <a:pt x="583" y="644"/>
                    <a:pt x="594" y="666"/>
                    <a:pt x="578" y="671"/>
                  </a:cubicBezTo>
                  <a:cubicBezTo>
                    <a:pt x="576" y="675"/>
                    <a:pt x="579" y="677"/>
                    <a:pt x="577" y="681"/>
                  </a:cubicBezTo>
                  <a:cubicBezTo>
                    <a:pt x="570" y="682"/>
                    <a:pt x="560" y="687"/>
                    <a:pt x="554" y="687"/>
                  </a:cubicBezTo>
                  <a:cubicBezTo>
                    <a:pt x="554" y="683"/>
                    <a:pt x="561" y="679"/>
                    <a:pt x="565" y="676"/>
                  </a:cubicBezTo>
                  <a:cubicBezTo>
                    <a:pt x="565" y="670"/>
                    <a:pt x="582" y="649"/>
                    <a:pt x="567" y="649"/>
                  </a:cubicBezTo>
                  <a:cubicBezTo>
                    <a:pt x="561" y="649"/>
                    <a:pt x="563" y="656"/>
                    <a:pt x="562" y="662"/>
                  </a:cubicBezTo>
                  <a:cubicBezTo>
                    <a:pt x="559" y="667"/>
                    <a:pt x="556" y="671"/>
                    <a:pt x="552" y="675"/>
                  </a:cubicBezTo>
                  <a:cubicBezTo>
                    <a:pt x="547" y="681"/>
                    <a:pt x="541" y="688"/>
                    <a:pt x="535" y="690"/>
                  </a:cubicBezTo>
                  <a:cubicBezTo>
                    <a:pt x="528" y="693"/>
                    <a:pt x="513" y="695"/>
                    <a:pt x="507" y="687"/>
                  </a:cubicBezTo>
                  <a:cubicBezTo>
                    <a:pt x="511" y="685"/>
                    <a:pt x="520" y="685"/>
                    <a:pt x="527" y="684"/>
                  </a:cubicBezTo>
                  <a:cubicBezTo>
                    <a:pt x="532" y="677"/>
                    <a:pt x="542" y="674"/>
                    <a:pt x="546" y="665"/>
                  </a:cubicBezTo>
                  <a:cubicBezTo>
                    <a:pt x="548" y="663"/>
                    <a:pt x="547" y="660"/>
                    <a:pt x="548" y="657"/>
                  </a:cubicBezTo>
                  <a:cubicBezTo>
                    <a:pt x="550" y="651"/>
                    <a:pt x="559" y="644"/>
                    <a:pt x="552" y="638"/>
                  </a:cubicBezTo>
                  <a:cubicBezTo>
                    <a:pt x="551" y="638"/>
                    <a:pt x="550" y="638"/>
                    <a:pt x="549" y="637"/>
                  </a:cubicBezTo>
                  <a:cubicBezTo>
                    <a:pt x="543" y="638"/>
                    <a:pt x="545" y="646"/>
                    <a:pt x="544" y="650"/>
                  </a:cubicBezTo>
                  <a:cubicBezTo>
                    <a:pt x="542" y="655"/>
                    <a:pt x="538" y="659"/>
                    <a:pt x="538" y="663"/>
                  </a:cubicBezTo>
                  <a:cubicBezTo>
                    <a:pt x="530" y="666"/>
                    <a:pt x="527" y="673"/>
                    <a:pt x="520" y="677"/>
                  </a:cubicBezTo>
                  <a:cubicBezTo>
                    <a:pt x="514" y="674"/>
                    <a:pt x="508" y="679"/>
                    <a:pt x="505" y="675"/>
                  </a:cubicBezTo>
                  <a:cubicBezTo>
                    <a:pt x="503" y="663"/>
                    <a:pt x="523" y="667"/>
                    <a:pt x="530" y="661"/>
                  </a:cubicBezTo>
                  <a:cubicBezTo>
                    <a:pt x="535" y="654"/>
                    <a:pt x="532" y="644"/>
                    <a:pt x="536" y="637"/>
                  </a:cubicBezTo>
                  <a:cubicBezTo>
                    <a:pt x="528" y="633"/>
                    <a:pt x="521" y="628"/>
                    <a:pt x="512" y="625"/>
                  </a:cubicBezTo>
                  <a:cubicBezTo>
                    <a:pt x="500" y="613"/>
                    <a:pt x="489" y="599"/>
                    <a:pt x="484" y="580"/>
                  </a:cubicBezTo>
                  <a:cubicBezTo>
                    <a:pt x="480" y="578"/>
                    <a:pt x="477" y="576"/>
                    <a:pt x="476" y="572"/>
                  </a:cubicBezTo>
                  <a:cubicBezTo>
                    <a:pt x="469" y="570"/>
                    <a:pt x="466" y="564"/>
                    <a:pt x="460" y="561"/>
                  </a:cubicBezTo>
                  <a:cubicBezTo>
                    <a:pt x="453" y="558"/>
                    <a:pt x="443" y="556"/>
                    <a:pt x="436" y="555"/>
                  </a:cubicBezTo>
                  <a:cubicBezTo>
                    <a:pt x="415" y="553"/>
                    <a:pt x="397" y="554"/>
                    <a:pt x="381" y="554"/>
                  </a:cubicBezTo>
                  <a:cubicBezTo>
                    <a:pt x="370" y="555"/>
                    <a:pt x="360" y="558"/>
                    <a:pt x="350" y="558"/>
                  </a:cubicBezTo>
                  <a:cubicBezTo>
                    <a:pt x="344" y="559"/>
                    <a:pt x="336" y="556"/>
                    <a:pt x="329" y="557"/>
                  </a:cubicBezTo>
                  <a:cubicBezTo>
                    <a:pt x="326" y="557"/>
                    <a:pt x="324" y="558"/>
                    <a:pt x="321" y="558"/>
                  </a:cubicBezTo>
                  <a:cubicBezTo>
                    <a:pt x="289" y="555"/>
                    <a:pt x="272" y="536"/>
                    <a:pt x="255" y="519"/>
                  </a:cubicBezTo>
                  <a:cubicBezTo>
                    <a:pt x="244" y="519"/>
                    <a:pt x="238" y="512"/>
                    <a:pt x="228" y="511"/>
                  </a:cubicBezTo>
                  <a:cubicBezTo>
                    <a:pt x="207" y="496"/>
                    <a:pt x="204" y="468"/>
                    <a:pt x="197" y="439"/>
                  </a:cubicBezTo>
                  <a:cubicBezTo>
                    <a:pt x="193" y="430"/>
                    <a:pt x="187" y="422"/>
                    <a:pt x="182" y="413"/>
                  </a:cubicBezTo>
                  <a:cubicBezTo>
                    <a:pt x="159" y="400"/>
                    <a:pt x="149" y="375"/>
                    <a:pt x="142" y="346"/>
                  </a:cubicBezTo>
                  <a:cubicBezTo>
                    <a:pt x="143" y="336"/>
                    <a:pt x="146" y="326"/>
                    <a:pt x="142" y="320"/>
                  </a:cubicBezTo>
                  <a:cubicBezTo>
                    <a:pt x="136" y="321"/>
                    <a:pt x="138" y="327"/>
                    <a:pt x="137" y="330"/>
                  </a:cubicBezTo>
                  <a:cubicBezTo>
                    <a:pt x="134" y="345"/>
                    <a:pt x="137" y="358"/>
                    <a:pt x="141" y="372"/>
                  </a:cubicBezTo>
                  <a:cubicBezTo>
                    <a:pt x="144" y="381"/>
                    <a:pt x="148" y="391"/>
                    <a:pt x="152" y="397"/>
                  </a:cubicBezTo>
                  <a:cubicBezTo>
                    <a:pt x="155" y="402"/>
                    <a:pt x="161" y="405"/>
                    <a:pt x="165" y="409"/>
                  </a:cubicBezTo>
                  <a:cubicBezTo>
                    <a:pt x="173" y="417"/>
                    <a:pt x="183" y="428"/>
                    <a:pt x="188" y="438"/>
                  </a:cubicBezTo>
                  <a:cubicBezTo>
                    <a:pt x="189" y="443"/>
                    <a:pt x="189" y="447"/>
                    <a:pt x="190" y="452"/>
                  </a:cubicBezTo>
                  <a:cubicBezTo>
                    <a:pt x="193" y="460"/>
                    <a:pt x="199" y="467"/>
                    <a:pt x="197" y="477"/>
                  </a:cubicBezTo>
                  <a:cubicBezTo>
                    <a:pt x="201" y="483"/>
                    <a:pt x="203" y="490"/>
                    <a:pt x="204" y="498"/>
                  </a:cubicBezTo>
                  <a:cubicBezTo>
                    <a:pt x="209" y="505"/>
                    <a:pt x="215" y="511"/>
                    <a:pt x="222" y="516"/>
                  </a:cubicBezTo>
                  <a:cubicBezTo>
                    <a:pt x="218" y="515"/>
                    <a:pt x="214" y="514"/>
                    <a:pt x="210" y="514"/>
                  </a:cubicBezTo>
                  <a:cubicBezTo>
                    <a:pt x="201" y="514"/>
                    <a:pt x="192" y="517"/>
                    <a:pt x="183" y="517"/>
                  </a:cubicBezTo>
                  <a:cubicBezTo>
                    <a:pt x="156" y="517"/>
                    <a:pt x="130" y="517"/>
                    <a:pt x="108" y="522"/>
                  </a:cubicBezTo>
                  <a:cubicBezTo>
                    <a:pt x="105" y="522"/>
                    <a:pt x="99" y="520"/>
                    <a:pt x="99" y="524"/>
                  </a:cubicBezTo>
                  <a:cubicBezTo>
                    <a:pt x="98" y="529"/>
                    <a:pt x="100" y="532"/>
                    <a:pt x="103" y="533"/>
                  </a:cubicBezTo>
                  <a:cubicBezTo>
                    <a:pt x="126" y="526"/>
                    <a:pt x="153" y="523"/>
                    <a:pt x="179" y="523"/>
                  </a:cubicBezTo>
                  <a:cubicBezTo>
                    <a:pt x="201" y="522"/>
                    <a:pt x="219" y="521"/>
                    <a:pt x="239" y="523"/>
                  </a:cubicBezTo>
                  <a:cubicBezTo>
                    <a:pt x="247" y="528"/>
                    <a:pt x="256" y="532"/>
                    <a:pt x="262" y="537"/>
                  </a:cubicBezTo>
                  <a:cubicBezTo>
                    <a:pt x="274" y="547"/>
                    <a:pt x="285" y="557"/>
                    <a:pt x="301" y="561"/>
                  </a:cubicBezTo>
                  <a:cubicBezTo>
                    <a:pt x="311" y="564"/>
                    <a:pt x="323" y="564"/>
                    <a:pt x="333" y="564"/>
                  </a:cubicBezTo>
                  <a:cubicBezTo>
                    <a:pt x="337" y="564"/>
                    <a:pt x="340" y="566"/>
                    <a:pt x="344" y="566"/>
                  </a:cubicBezTo>
                  <a:cubicBezTo>
                    <a:pt x="356" y="566"/>
                    <a:pt x="368" y="562"/>
                    <a:pt x="380" y="561"/>
                  </a:cubicBezTo>
                  <a:cubicBezTo>
                    <a:pt x="414" y="559"/>
                    <a:pt x="450" y="559"/>
                    <a:pt x="468" y="577"/>
                  </a:cubicBezTo>
                  <a:cubicBezTo>
                    <a:pt x="483" y="591"/>
                    <a:pt x="486" y="613"/>
                    <a:pt x="504" y="629"/>
                  </a:cubicBezTo>
                  <a:cubicBezTo>
                    <a:pt x="512" y="632"/>
                    <a:pt x="518" y="636"/>
                    <a:pt x="524" y="639"/>
                  </a:cubicBezTo>
                  <a:cubicBezTo>
                    <a:pt x="525" y="644"/>
                    <a:pt x="527" y="650"/>
                    <a:pt x="523" y="654"/>
                  </a:cubicBezTo>
                  <a:cubicBezTo>
                    <a:pt x="519" y="658"/>
                    <a:pt x="512" y="655"/>
                    <a:pt x="506" y="658"/>
                  </a:cubicBezTo>
                  <a:cubicBezTo>
                    <a:pt x="502" y="659"/>
                    <a:pt x="499" y="663"/>
                    <a:pt x="497" y="667"/>
                  </a:cubicBezTo>
                  <a:cubicBezTo>
                    <a:pt x="492" y="677"/>
                    <a:pt x="500" y="681"/>
                    <a:pt x="502" y="687"/>
                  </a:cubicBezTo>
                  <a:cubicBezTo>
                    <a:pt x="502" y="687"/>
                    <a:pt x="500" y="689"/>
                    <a:pt x="500" y="690"/>
                  </a:cubicBezTo>
                  <a:cubicBezTo>
                    <a:pt x="500" y="695"/>
                    <a:pt x="504" y="697"/>
                    <a:pt x="506" y="700"/>
                  </a:cubicBezTo>
                  <a:cubicBezTo>
                    <a:pt x="513" y="700"/>
                    <a:pt x="517" y="702"/>
                    <a:pt x="523" y="703"/>
                  </a:cubicBezTo>
                  <a:cubicBezTo>
                    <a:pt x="532" y="698"/>
                    <a:pt x="547" y="696"/>
                    <a:pt x="557" y="700"/>
                  </a:cubicBezTo>
                  <a:cubicBezTo>
                    <a:pt x="563" y="692"/>
                    <a:pt x="574" y="693"/>
                    <a:pt x="582" y="688"/>
                  </a:cubicBezTo>
                  <a:cubicBezTo>
                    <a:pt x="587" y="685"/>
                    <a:pt x="589" y="678"/>
                    <a:pt x="595" y="678"/>
                  </a:cubicBezTo>
                  <a:cubicBezTo>
                    <a:pt x="604" y="694"/>
                    <a:pt x="597" y="708"/>
                    <a:pt x="592" y="721"/>
                  </a:cubicBezTo>
                  <a:cubicBezTo>
                    <a:pt x="589" y="727"/>
                    <a:pt x="587" y="732"/>
                    <a:pt x="583" y="737"/>
                  </a:cubicBezTo>
                  <a:cubicBezTo>
                    <a:pt x="580" y="742"/>
                    <a:pt x="576" y="747"/>
                    <a:pt x="573" y="752"/>
                  </a:cubicBezTo>
                  <a:cubicBezTo>
                    <a:pt x="569" y="757"/>
                    <a:pt x="567" y="763"/>
                    <a:pt x="563" y="768"/>
                  </a:cubicBezTo>
                  <a:cubicBezTo>
                    <a:pt x="557" y="775"/>
                    <a:pt x="548" y="780"/>
                    <a:pt x="541" y="787"/>
                  </a:cubicBezTo>
                  <a:cubicBezTo>
                    <a:pt x="539" y="790"/>
                    <a:pt x="538" y="793"/>
                    <a:pt x="535" y="796"/>
                  </a:cubicBezTo>
                  <a:cubicBezTo>
                    <a:pt x="527" y="805"/>
                    <a:pt x="516" y="813"/>
                    <a:pt x="508" y="821"/>
                  </a:cubicBezTo>
                  <a:cubicBezTo>
                    <a:pt x="506" y="822"/>
                    <a:pt x="505" y="825"/>
                    <a:pt x="503" y="827"/>
                  </a:cubicBezTo>
                  <a:cubicBezTo>
                    <a:pt x="499" y="830"/>
                    <a:pt x="493" y="831"/>
                    <a:pt x="489" y="834"/>
                  </a:cubicBezTo>
                  <a:cubicBezTo>
                    <a:pt x="488" y="836"/>
                    <a:pt x="486" y="839"/>
                    <a:pt x="485" y="840"/>
                  </a:cubicBezTo>
                  <a:cubicBezTo>
                    <a:pt x="475" y="849"/>
                    <a:pt x="463" y="859"/>
                    <a:pt x="457" y="870"/>
                  </a:cubicBezTo>
                  <a:cubicBezTo>
                    <a:pt x="448" y="874"/>
                    <a:pt x="444" y="882"/>
                    <a:pt x="438" y="889"/>
                  </a:cubicBezTo>
                  <a:cubicBezTo>
                    <a:pt x="420" y="911"/>
                    <a:pt x="400" y="931"/>
                    <a:pt x="384" y="954"/>
                  </a:cubicBezTo>
                  <a:cubicBezTo>
                    <a:pt x="382" y="975"/>
                    <a:pt x="371" y="992"/>
                    <a:pt x="374" y="1015"/>
                  </a:cubicBezTo>
                  <a:cubicBezTo>
                    <a:pt x="376" y="1032"/>
                    <a:pt x="391" y="1045"/>
                    <a:pt x="394" y="1060"/>
                  </a:cubicBezTo>
                  <a:cubicBezTo>
                    <a:pt x="401" y="1065"/>
                    <a:pt x="407" y="1074"/>
                    <a:pt x="413" y="1080"/>
                  </a:cubicBezTo>
                  <a:cubicBezTo>
                    <a:pt x="415" y="1084"/>
                    <a:pt x="418" y="1085"/>
                    <a:pt x="419" y="1087"/>
                  </a:cubicBezTo>
                  <a:cubicBezTo>
                    <a:pt x="423" y="1098"/>
                    <a:pt x="422" y="1116"/>
                    <a:pt x="410" y="1118"/>
                  </a:cubicBezTo>
                  <a:cubicBezTo>
                    <a:pt x="406" y="1112"/>
                    <a:pt x="404" y="1106"/>
                    <a:pt x="400" y="1100"/>
                  </a:cubicBezTo>
                  <a:cubicBezTo>
                    <a:pt x="392" y="1096"/>
                    <a:pt x="386" y="1090"/>
                    <a:pt x="380" y="1084"/>
                  </a:cubicBezTo>
                  <a:cubicBezTo>
                    <a:pt x="381" y="1079"/>
                    <a:pt x="381" y="1072"/>
                    <a:pt x="378" y="1067"/>
                  </a:cubicBezTo>
                  <a:cubicBezTo>
                    <a:pt x="376" y="1064"/>
                    <a:pt x="372" y="1063"/>
                    <a:pt x="369" y="1059"/>
                  </a:cubicBezTo>
                  <a:cubicBezTo>
                    <a:pt x="366" y="1056"/>
                    <a:pt x="365" y="1052"/>
                    <a:pt x="362" y="1049"/>
                  </a:cubicBezTo>
                  <a:cubicBezTo>
                    <a:pt x="352" y="1039"/>
                    <a:pt x="339" y="1032"/>
                    <a:pt x="327" y="1026"/>
                  </a:cubicBezTo>
                  <a:cubicBezTo>
                    <a:pt x="323" y="1022"/>
                    <a:pt x="320" y="1018"/>
                    <a:pt x="314" y="1016"/>
                  </a:cubicBezTo>
                  <a:cubicBezTo>
                    <a:pt x="313" y="1008"/>
                    <a:pt x="307" y="1004"/>
                    <a:pt x="302" y="1000"/>
                  </a:cubicBezTo>
                  <a:cubicBezTo>
                    <a:pt x="296" y="989"/>
                    <a:pt x="290" y="977"/>
                    <a:pt x="286" y="964"/>
                  </a:cubicBezTo>
                  <a:cubicBezTo>
                    <a:pt x="291" y="963"/>
                    <a:pt x="291" y="957"/>
                    <a:pt x="294" y="954"/>
                  </a:cubicBezTo>
                  <a:cubicBezTo>
                    <a:pt x="300" y="948"/>
                    <a:pt x="308" y="945"/>
                    <a:pt x="314" y="940"/>
                  </a:cubicBezTo>
                  <a:cubicBezTo>
                    <a:pt x="314" y="936"/>
                    <a:pt x="317" y="936"/>
                    <a:pt x="317" y="932"/>
                  </a:cubicBezTo>
                  <a:cubicBezTo>
                    <a:pt x="324" y="928"/>
                    <a:pt x="329" y="920"/>
                    <a:pt x="335" y="916"/>
                  </a:cubicBezTo>
                  <a:cubicBezTo>
                    <a:pt x="348" y="896"/>
                    <a:pt x="365" y="881"/>
                    <a:pt x="373" y="858"/>
                  </a:cubicBezTo>
                  <a:cubicBezTo>
                    <a:pt x="376" y="851"/>
                    <a:pt x="378" y="844"/>
                    <a:pt x="380" y="837"/>
                  </a:cubicBezTo>
                  <a:cubicBezTo>
                    <a:pt x="385" y="822"/>
                    <a:pt x="389" y="808"/>
                    <a:pt x="393" y="794"/>
                  </a:cubicBezTo>
                  <a:cubicBezTo>
                    <a:pt x="401" y="789"/>
                    <a:pt x="400" y="779"/>
                    <a:pt x="404" y="771"/>
                  </a:cubicBezTo>
                  <a:cubicBezTo>
                    <a:pt x="406" y="767"/>
                    <a:pt x="411" y="764"/>
                    <a:pt x="414" y="760"/>
                  </a:cubicBezTo>
                  <a:cubicBezTo>
                    <a:pt x="416" y="757"/>
                    <a:pt x="417" y="753"/>
                    <a:pt x="419" y="750"/>
                  </a:cubicBezTo>
                  <a:cubicBezTo>
                    <a:pt x="420" y="749"/>
                    <a:pt x="423" y="748"/>
                    <a:pt x="425" y="746"/>
                  </a:cubicBezTo>
                  <a:cubicBezTo>
                    <a:pt x="427" y="744"/>
                    <a:pt x="427" y="741"/>
                    <a:pt x="429" y="740"/>
                  </a:cubicBezTo>
                  <a:cubicBezTo>
                    <a:pt x="433" y="734"/>
                    <a:pt x="441" y="731"/>
                    <a:pt x="444" y="724"/>
                  </a:cubicBezTo>
                  <a:cubicBezTo>
                    <a:pt x="449" y="721"/>
                    <a:pt x="457" y="719"/>
                    <a:pt x="456" y="713"/>
                  </a:cubicBezTo>
                  <a:cubicBezTo>
                    <a:pt x="456" y="708"/>
                    <a:pt x="452" y="706"/>
                    <a:pt x="448" y="707"/>
                  </a:cubicBezTo>
                  <a:cubicBezTo>
                    <a:pt x="446" y="707"/>
                    <a:pt x="439" y="715"/>
                    <a:pt x="435" y="719"/>
                  </a:cubicBezTo>
                  <a:cubicBezTo>
                    <a:pt x="426" y="729"/>
                    <a:pt x="421" y="735"/>
                    <a:pt x="414" y="743"/>
                  </a:cubicBezTo>
                  <a:cubicBezTo>
                    <a:pt x="411" y="747"/>
                    <a:pt x="408" y="751"/>
                    <a:pt x="406" y="754"/>
                  </a:cubicBezTo>
                  <a:cubicBezTo>
                    <a:pt x="384" y="784"/>
                    <a:pt x="379" y="831"/>
                    <a:pt x="361" y="867"/>
                  </a:cubicBezTo>
                  <a:cubicBezTo>
                    <a:pt x="354" y="879"/>
                    <a:pt x="346" y="889"/>
                    <a:pt x="338" y="899"/>
                  </a:cubicBezTo>
                  <a:cubicBezTo>
                    <a:pt x="333" y="906"/>
                    <a:pt x="328" y="914"/>
                    <a:pt x="323" y="918"/>
                  </a:cubicBezTo>
                  <a:cubicBezTo>
                    <a:pt x="320" y="920"/>
                    <a:pt x="317" y="923"/>
                    <a:pt x="313" y="924"/>
                  </a:cubicBezTo>
                  <a:cubicBezTo>
                    <a:pt x="313" y="929"/>
                    <a:pt x="309" y="929"/>
                    <a:pt x="308" y="933"/>
                  </a:cubicBezTo>
                  <a:cubicBezTo>
                    <a:pt x="299" y="937"/>
                    <a:pt x="293" y="949"/>
                    <a:pt x="283" y="949"/>
                  </a:cubicBezTo>
                  <a:cubicBezTo>
                    <a:pt x="280" y="919"/>
                    <a:pt x="289" y="895"/>
                    <a:pt x="298" y="874"/>
                  </a:cubicBezTo>
                  <a:cubicBezTo>
                    <a:pt x="309" y="859"/>
                    <a:pt x="316" y="843"/>
                    <a:pt x="325" y="828"/>
                  </a:cubicBezTo>
                  <a:cubicBezTo>
                    <a:pt x="335" y="813"/>
                    <a:pt x="346" y="801"/>
                    <a:pt x="359" y="788"/>
                  </a:cubicBezTo>
                  <a:cubicBezTo>
                    <a:pt x="371" y="775"/>
                    <a:pt x="381" y="762"/>
                    <a:pt x="395" y="751"/>
                  </a:cubicBezTo>
                  <a:cubicBezTo>
                    <a:pt x="409" y="740"/>
                    <a:pt x="421" y="727"/>
                    <a:pt x="432" y="715"/>
                  </a:cubicBezTo>
                  <a:cubicBezTo>
                    <a:pt x="445" y="707"/>
                    <a:pt x="458" y="690"/>
                    <a:pt x="468" y="678"/>
                  </a:cubicBezTo>
                  <a:cubicBezTo>
                    <a:pt x="474" y="670"/>
                    <a:pt x="483" y="662"/>
                    <a:pt x="487" y="654"/>
                  </a:cubicBezTo>
                  <a:cubicBezTo>
                    <a:pt x="490" y="649"/>
                    <a:pt x="494" y="637"/>
                    <a:pt x="495" y="631"/>
                  </a:cubicBezTo>
                  <a:cubicBezTo>
                    <a:pt x="496" y="629"/>
                    <a:pt x="498" y="627"/>
                    <a:pt x="493" y="625"/>
                  </a:cubicBezTo>
                  <a:cubicBezTo>
                    <a:pt x="485" y="626"/>
                    <a:pt x="487" y="636"/>
                    <a:pt x="485" y="642"/>
                  </a:cubicBezTo>
                  <a:cubicBezTo>
                    <a:pt x="482" y="645"/>
                    <a:pt x="480" y="647"/>
                    <a:pt x="479" y="652"/>
                  </a:cubicBezTo>
                  <a:cubicBezTo>
                    <a:pt x="466" y="663"/>
                    <a:pt x="459" y="679"/>
                    <a:pt x="447" y="692"/>
                  </a:cubicBezTo>
                  <a:cubicBezTo>
                    <a:pt x="435" y="703"/>
                    <a:pt x="422" y="714"/>
                    <a:pt x="409" y="727"/>
                  </a:cubicBezTo>
                  <a:cubicBezTo>
                    <a:pt x="398" y="739"/>
                    <a:pt x="384" y="750"/>
                    <a:pt x="372" y="762"/>
                  </a:cubicBezTo>
                  <a:cubicBezTo>
                    <a:pt x="369" y="765"/>
                    <a:pt x="366" y="768"/>
                    <a:pt x="363" y="772"/>
                  </a:cubicBezTo>
                  <a:cubicBezTo>
                    <a:pt x="361" y="775"/>
                    <a:pt x="357" y="777"/>
                    <a:pt x="354" y="780"/>
                  </a:cubicBezTo>
                  <a:cubicBezTo>
                    <a:pt x="341" y="795"/>
                    <a:pt x="331" y="808"/>
                    <a:pt x="319" y="824"/>
                  </a:cubicBezTo>
                  <a:cubicBezTo>
                    <a:pt x="314" y="832"/>
                    <a:pt x="309" y="840"/>
                    <a:pt x="304" y="849"/>
                  </a:cubicBezTo>
                  <a:cubicBezTo>
                    <a:pt x="300" y="859"/>
                    <a:pt x="294" y="867"/>
                    <a:pt x="290" y="876"/>
                  </a:cubicBezTo>
                  <a:cubicBezTo>
                    <a:pt x="286" y="886"/>
                    <a:pt x="281" y="896"/>
                    <a:pt x="279" y="906"/>
                  </a:cubicBezTo>
                  <a:cubicBezTo>
                    <a:pt x="277" y="912"/>
                    <a:pt x="279" y="917"/>
                    <a:pt x="279" y="923"/>
                  </a:cubicBezTo>
                  <a:cubicBezTo>
                    <a:pt x="278" y="930"/>
                    <a:pt x="276" y="938"/>
                    <a:pt x="277" y="946"/>
                  </a:cubicBezTo>
                  <a:cubicBezTo>
                    <a:pt x="278" y="962"/>
                    <a:pt x="283" y="979"/>
                    <a:pt x="289" y="994"/>
                  </a:cubicBezTo>
                  <a:cubicBezTo>
                    <a:pt x="297" y="1000"/>
                    <a:pt x="300" y="1010"/>
                    <a:pt x="306" y="1017"/>
                  </a:cubicBezTo>
                  <a:cubicBezTo>
                    <a:pt x="307" y="1020"/>
                    <a:pt x="311" y="1020"/>
                    <a:pt x="313" y="1022"/>
                  </a:cubicBezTo>
                  <a:cubicBezTo>
                    <a:pt x="315" y="1025"/>
                    <a:pt x="316" y="1027"/>
                    <a:pt x="318" y="1029"/>
                  </a:cubicBezTo>
                  <a:cubicBezTo>
                    <a:pt x="321" y="1031"/>
                    <a:pt x="325" y="1032"/>
                    <a:pt x="328" y="1034"/>
                  </a:cubicBezTo>
                  <a:cubicBezTo>
                    <a:pt x="329" y="1034"/>
                    <a:pt x="331" y="1037"/>
                    <a:pt x="332" y="1039"/>
                  </a:cubicBezTo>
                  <a:cubicBezTo>
                    <a:pt x="334" y="1040"/>
                    <a:pt x="335" y="1041"/>
                    <a:pt x="337" y="1042"/>
                  </a:cubicBezTo>
                  <a:cubicBezTo>
                    <a:pt x="339" y="1043"/>
                    <a:pt x="340" y="1044"/>
                    <a:pt x="343" y="1044"/>
                  </a:cubicBezTo>
                  <a:cubicBezTo>
                    <a:pt x="350" y="1050"/>
                    <a:pt x="362" y="1061"/>
                    <a:pt x="367" y="1069"/>
                  </a:cubicBezTo>
                  <a:cubicBezTo>
                    <a:pt x="375" y="1081"/>
                    <a:pt x="373" y="1092"/>
                    <a:pt x="358" y="1092"/>
                  </a:cubicBezTo>
                  <a:cubicBezTo>
                    <a:pt x="357" y="1081"/>
                    <a:pt x="356" y="1067"/>
                    <a:pt x="345" y="1063"/>
                  </a:cubicBezTo>
                  <a:cubicBezTo>
                    <a:pt x="338" y="1069"/>
                    <a:pt x="346" y="1075"/>
                    <a:pt x="348" y="1081"/>
                  </a:cubicBezTo>
                  <a:cubicBezTo>
                    <a:pt x="350" y="1087"/>
                    <a:pt x="350" y="1092"/>
                    <a:pt x="347" y="1098"/>
                  </a:cubicBezTo>
                  <a:cubicBezTo>
                    <a:pt x="343" y="1098"/>
                    <a:pt x="342" y="1100"/>
                    <a:pt x="339" y="1098"/>
                  </a:cubicBezTo>
                  <a:cubicBezTo>
                    <a:pt x="336" y="1090"/>
                    <a:pt x="343" y="1073"/>
                    <a:pt x="335" y="1071"/>
                  </a:cubicBezTo>
                  <a:cubicBezTo>
                    <a:pt x="322" y="1068"/>
                    <a:pt x="338" y="1095"/>
                    <a:pt x="324" y="1096"/>
                  </a:cubicBezTo>
                  <a:cubicBezTo>
                    <a:pt x="318" y="1094"/>
                    <a:pt x="321" y="1087"/>
                    <a:pt x="319" y="1082"/>
                  </a:cubicBezTo>
                  <a:cubicBezTo>
                    <a:pt x="319" y="1078"/>
                    <a:pt x="316" y="1072"/>
                    <a:pt x="315" y="1069"/>
                  </a:cubicBezTo>
                  <a:cubicBezTo>
                    <a:pt x="313" y="1065"/>
                    <a:pt x="311" y="1061"/>
                    <a:pt x="305" y="1062"/>
                  </a:cubicBezTo>
                  <a:cubicBezTo>
                    <a:pt x="299" y="1072"/>
                    <a:pt x="319" y="1082"/>
                    <a:pt x="309" y="1090"/>
                  </a:cubicBezTo>
                  <a:cubicBezTo>
                    <a:pt x="298" y="1092"/>
                    <a:pt x="293" y="1079"/>
                    <a:pt x="284" y="1076"/>
                  </a:cubicBezTo>
                  <a:cubicBezTo>
                    <a:pt x="280" y="1075"/>
                    <a:pt x="270" y="1077"/>
                    <a:pt x="265" y="1076"/>
                  </a:cubicBezTo>
                  <a:cubicBezTo>
                    <a:pt x="257" y="1075"/>
                    <a:pt x="249" y="1069"/>
                    <a:pt x="245" y="1065"/>
                  </a:cubicBezTo>
                  <a:cubicBezTo>
                    <a:pt x="241" y="1060"/>
                    <a:pt x="240" y="1055"/>
                    <a:pt x="234" y="1049"/>
                  </a:cubicBezTo>
                  <a:cubicBezTo>
                    <a:pt x="232" y="1048"/>
                    <a:pt x="230" y="1048"/>
                    <a:pt x="228" y="1047"/>
                  </a:cubicBezTo>
                  <a:cubicBezTo>
                    <a:pt x="220" y="1042"/>
                    <a:pt x="214" y="1036"/>
                    <a:pt x="207" y="1030"/>
                  </a:cubicBezTo>
                  <a:cubicBezTo>
                    <a:pt x="204" y="1028"/>
                    <a:pt x="201" y="1027"/>
                    <a:pt x="198" y="1025"/>
                  </a:cubicBezTo>
                  <a:cubicBezTo>
                    <a:pt x="192" y="1019"/>
                    <a:pt x="182" y="1011"/>
                    <a:pt x="174" y="1007"/>
                  </a:cubicBezTo>
                  <a:cubicBezTo>
                    <a:pt x="168" y="1005"/>
                    <a:pt x="164" y="999"/>
                    <a:pt x="158" y="997"/>
                  </a:cubicBezTo>
                  <a:cubicBezTo>
                    <a:pt x="153" y="987"/>
                    <a:pt x="148" y="977"/>
                    <a:pt x="152" y="964"/>
                  </a:cubicBezTo>
                  <a:cubicBezTo>
                    <a:pt x="154" y="958"/>
                    <a:pt x="160" y="953"/>
                    <a:pt x="163" y="946"/>
                  </a:cubicBezTo>
                  <a:cubicBezTo>
                    <a:pt x="171" y="932"/>
                    <a:pt x="174" y="916"/>
                    <a:pt x="181" y="902"/>
                  </a:cubicBezTo>
                  <a:cubicBezTo>
                    <a:pt x="182" y="898"/>
                    <a:pt x="184" y="895"/>
                    <a:pt x="185" y="891"/>
                  </a:cubicBezTo>
                  <a:cubicBezTo>
                    <a:pt x="187" y="887"/>
                    <a:pt x="187" y="883"/>
                    <a:pt x="189" y="880"/>
                  </a:cubicBezTo>
                  <a:cubicBezTo>
                    <a:pt x="191" y="876"/>
                    <a:pt x="196" y="872"/>
                    <a:pt x="199" y="868"/>
                  </a:cubicBezTo>
                  <a:cubicBezTo>
                    <a:pt x="202" y="864"/>
                    <a:pt x="205" y="860"/>
                    <a:pt x="206" y="855"/>
                  </a:cubicBezTo>
                  <a:cubicBezTo>
                    <a:pt x="220" y="839"/>
                    <a:pt x="230" y="818"/>
                    <a:pt x="237" y="796"/>
                  </a:cubicBezTo>
                  <a:cubicBezTo>
                    <a:pt x="238" y="791"/>
                    <a:pt x="242" y="786"/>
                    <a:pt x="243" y="782"/>
                  </a:cubicBezTo>
                  <a:cubicBezTo>
                    <a:pt x="244" y="776"/>
                    <a:pt x="242" y="768"/>
                    <a:pt x="243" y="761"/>
                  </a:cubicBezTo>
                  <a:cubicBezTo>
                    <a:pt x="244" y="758"/>
                    <a:pt x="246" y="756"/>
                    <a:pt x="246" y="753"/>
                  </a:cubicBezTo>
                  <a:cubicBezTo>
                    <a:pt x="247" y="749"/>
                    <a:pt x="245" y="745"/>
                    <a:pt x="245" y="740"/>
                  </a:cubicBezTo>
                  <a:cubicBezTo>
                    <a:pt x="246" y="729"/>
                    <a:pt x="252" y="715"/>
                    <a:pt x="255" y="708"/>
                  </a:cubicBezTo>
                  <a:cubicBezTo>
                    <a:pt x="256" y="704"/>
                    <a:pt x="255" y="700"/>
                    <a:pt x="257" y="697"/>
                  </a:cubicBezTo>
                  <a:cubicBezTo>
                    <a:pt x="258" y="694"/>
                    <a:pt x="260" y="692"/>
                    <a:pt x="261" y="689"/>
                  </a:cubicBezTo>
                  <a:cubicBezTo>
                    <a:pt x="263" y="686"/>
                    <a:pt x="263" y="682"/>
                    <a:pt x="264" y="680"/>
                  </a:cubicBezTo>
                  <a:cubicBezTo>
                    <a:pt x="266" y="676"/>
                    <a:pt x="270" y="672"/>
                    <a:pt x="273" y="668"/>
                  </a:cubicBezTo>
                  <a:cubicBezTo>
                    <a:pt x="276" y="664"/>
                    <a:pt x="278" y="660"/>
                    <a:pt x="280" y="656"/>
                  </a:cubicBezTo>
                  <a:cubicBezTo>
                    <a:pt x="290" y="643"/>
                    <a:pt x="296" y="635"/>
                    <a:pt x="307" y="628"/>
                  </a:cubicBezTo>
                  <a:cubicBezTo>
                    <a:pt x="314" y="624"/>
                    <a:pt x="320" y="620"/>
                    <a:pt x="328" y="617"/>
                  </a:cubicBezTo>
                  <a:cubicBezTo>
                    <a:pt x="335" y="615"/>
                    <a:pt x="341" y="613"/>
                    <a:pt x="347" y="613"/>
                  </a:cubicBezTo>
                  <a:cubicBezTo>
                    <a:pt x="350" y="613"/>
                    <a:pt x="350" y="618"/>
                    <a:pt x="354" y="618"/>
                  </a:cubicBezTo>
                  <a:cubicBezTo>
                    <a:pt x="359" y="615"/>
                    <a:pt x="361" y="607"/>
                    <a:pt x="355" y="604"/>
                  </a:cubicBezTo>
                  <a:cubicBezTo>
                    <a:pt x="351" y="605"/>
                    <a:pt x="350" y="607"/>
                    <a:pt x="346" y="607"/>
                  </a:cubicBezTo>
                  <a:cubicBezTo>
                    <a:pt x="339" y="609"/>
                    <a:pt x="333" y="607"/>
                    <a:pt x="327" y="608"/>
                  </a:cubicBezTo>
                  <a:cubicBezTo>
                    <a:pt x="326" y="609"/>
                    <a:pt x="324" y="611"/>
                    <a:pt x="322" y="611"/>
                  </a:cubicBezTo>
                  <a:cubicBezTo>
                    <a:pt x="311" y="615"/>
                    <a:pt x="304" y="620"/>
                    <a:pt x="297" y="626"/>
                  </a:cubicBezTo>
                  <a:cubicBezTo>
                    <a:pt x="295" y="627"/>
                    <a:pt x="292" y="628"/>
                    <a:pt x="290" y="630"/>
                  </a:cubicBezTo>
                  <a:cubicBezTo>
                    <a:pt x="288" y="631"/>
                    <a:pt x="286" y="635"/>
                    <a:pt x="285" y="636"/>
                  </a:cubicBezTo>
                  <a:cubicBezTo>
                    <a:pt x="284" y="637"/>
                    <a:pt x="282" y="636"/>
                    <a:pt x="281" y="637"/>
                  </a:cubicBezTo>
                  <a:cubicBezTo>
                    <a:pt x="280" y="638"/>
                    <a:pt x="280" y="641"/>
                    <a:pt x="279" y="642"/>
                  </a:cubicBezTo>
                  <a:cubicBezTo>
                    <a:pt x="275" y="647"/>
                    <a:pt x="271" y="652"/>
                    <a:pt x="268" y="657"/>
                  </a:cubicBezTo>
                  <a:cubicBezTo>
                    <a:pt x="268" y="658"/>
                    <a:pt x="268" y="660"/>
                    <a:pt x="268" y="661"/>
                  </a:cubicBezTo>
                  <a:cubicBezTo>
                    <a:pt x="264" y="664"/>
                    <a:pt x="260" y="669"/>
                    <a:pt x="258" y="674"/>
                  </a:cubicBezTo>
                  <a:cubicBezTo>
                    <a:pt x="255" y="678"/>
                    <a:pt x="251" y="684"/>
                    <a:pt x="250" y="689"/>
                  </a:cubicBezTo>
                  <a:cubicBezTo>
                    <a:pt x="249" y="691"/>
                    <a:pt x="250" y="693"/>
                    <a:pt x="250" y="695"/>
                  </a:cubicBezTo>
                  <a:cubicBezTo>
                    <a:pt x="247" y="705"/>
                    <a:pt x="242" y="716"/>
                    <a:pt x="239" y="728"/>
                  </a:cubicBezTo>
                  <a:cubicBezTo>
                    <a:pt x="239" y="732"/>
                    <a:pt x="239" y="736"/>
                    <a:pt x="239" y="739"/>
                  </a:cubicBezTo>
                  <a:cubicBezTo>
                    <a:pt x="237" y="745"/>
                    <a:pt x="233" y="751"/>
                    <a:pt x="233" y="757"/>
                  </a:cubicBezTo>
                  <a:cubicBezTo>
                    <a:pt x="233" y="759"/>
                    <a:pt x="235" y="763"/>
                    <a:pt x="235" y="765"/>
                  </a:cubicBezTo>
                  <a:cubicBezTo>
                    <a:pt x="235" y="767"/>
                    <a:pt x="233" y="770"/>
                    <a:pt x="233" y="772"/>
                  </a:cubicBezTo>
                  <a:cubicBezTo>
                    <a:pt x="232" y="781"/>
                    <a:pt x="232" y="784"/>
                    <a:pt x="230" y="790"/>
                  </a:cubicBezTo>
                  <a:cubicBezTo>
                    <a:pt x="228" y="798"/>
                    <a:pt x="227" y="804"/>
                    <a:pt x="223" y="811"/>
                  </a:cubicBezTo>
                  <a:cubicBezTo>
                    <a:pt x="222" y="815"/>
                    <a:pt x="218" y="818"/>
                    <a:pt x="217" y="821"/>
                  </a:cubicBezTo>
                  <a:cubicBezTo>
                    <a:pt x="213" y="829"/>
                    <a:pt x="211" y="838"/>
                    <a:pt x="204" y="842"/>
                  </a:cubicBezTo>
                  <a:cubicBezTo>
                    <a:pt x="200" y="852"/>
                    <a:pt x="194" y="860"/>
                    <a:pt x="187" y="867"/>
                  </a:cubicBezTo>
                  <a:cubicBezTo>
                    <a:pt x="174" y="890"/>
                    <a:pt x="165" y="917"/>
                    <a:pt x="155" y="943"/>
                  </a:cubicBezTo>
                  <a:cubicBezTo>
                    <a:pt x="135" y="961"/>
                    <a:pt x="142" y="998"/>
                    <a:pt x="162" y="1010"/>
                  </a:cubicBezTo>
                  <a:cubicBezTo>
                    <a:pt x="166" y="1013"/>
                    <a:pt x="170" y="1015"/>
                    <a:pt x="174" y="1017"/>
                  </a:cubicBezTo>
                  <a:cubicBezTo>
                    <a:pt x="187" y="1024"/>
                    <a:pt x="197" y="1033"/>
                    <a:pt x="208" y="1042"/>
                  </a:cubicBezTo>
                  <a:cubicBezTo>
                    <a:pt x="213" y="1046"/>
                    <a:pt x="220" y="1048"/>
                    <a:pt x="224" y="1052"/>
                  </a:cubicBezTo>
                  <a:cubicBezTo>
                    <a:pt x="233" y="1060"/>
                    <a:pt x="237" y="1071"/>
                    <a:pt x="246" y="1077"/>
                  </a:cubicBezTo>
                  <a:cubicBezTo>
                    <a:pt x="259" y="1085"/>
                    <a:pt x="278" y="1086"/>
                    <a:pt x="290" y="1091"/>
                  </a:cubicBezTo>
                  <a:cubicBezTo>
                    <a:pt x="291" y="1102"/>
                    <a:pt x="305" y="1106"/>
                    <a:pt x="315" y="1102"/>
                  </a:cubicBezTo>
                  <a:cubicBezTo>
                    <a:pt x="317" y="1106"/>
                    <a:pt x="327" y="1107"/>
                    <a:pt x="332" y="1105"/>
                  </a:cubicBezTo>
                  <a:cubicBezTo>
                    <a:pt x="335" y="1115"/>
                    <a:pt x="354" y="1112"/>
                    <a:pt x="357" y="1104"/>
                  </a:cubicBezTo>
                  <a:cubicBezTo>
                    <a:pt x="366" y="1103"/>
                    <a:pt x="371" y="1099"/>
                    <a:pt x="376" y="1095"/>
                  </a:cubicBezTo>
                  <a:cubicBezTo>
                    <a:pt x="384" y="1100"/>
                    <a:pt x="394" y="1104"/>
                    <a:pt x="398" y="1113"/>
                  </a:cubicBezTo>
                  <a:cubicBezTo>
                    <a:pt x="401" y="1119"/>
                    <a:pt x="401" y="1126"/>
                    <a:pt x="400" y="1133"/>
                  </a:cubicBezTo>
                  <a:cubicBezTo>
                    <a:pt x="410" y="1133"/>
                    <a:pt x="410" y="1133"/>
                    <a:pt x="410" y="1133"/>
                  </a:cubicBezTo>
                  <a:cubicBezTo>
                    <a:pt x="416" y="1128"/>
                    <a:pt x="422" y="1123"/>
                    <a:pt x="427" y="1118"/>
                  </a:cubicBezTo>
                  <a:cubicBezTo>
                    <a:pt x="426" y="1109"/>
                    <a:pt x="430" y="1100"/>
                    <a:pt x="428" y="1090"/>
                  </a:cubicBezTo>
                  <a:cubicBezTo>
                    <a:pt x="427" y="1083"/>
                    <a:pt x="421" y="1075"/>
                    <a:pt x="415" y="1069"/>
                  </a:cubicBezTo>
                  <a:cubicBezTo>
                    <a:pt x="413" y="1066"/>
                    <a:pt x="409" y="1065"/>
                    <a:pt x="406" y="1062"/>
                  </a:cubicBezTo>
                  <a:cubicBezTo>
                    <a:pt x="402" y="1059"/>
                    <a:pt x="397" y="1050"/>
                    <a:pt x="393" y="1042"/>
                  </a:cubicBezTo>
                  <a:cubicBezTo>
                    <a:pt x="391" y="1038"/>
                    <a:pt x="390" y="1034"/>
                    <a:pt x="388" y="1031"/>
                  </a:cubicBezTo>
                  <a:cubicBezTo>
                    <a:pt x="386" y="1024"/>
                    <a:pt x="381" y="1019"/>
                    <a:pt x="381" y="1010"/>
                  </a:cubicBezTo>
                  <a:cubicBezTo>
                    <a:pt x="380" y="1007"/>
                    <a:pt x="382" y="1005"/>
                    <a:pt x="383" y="1002"/>
                  </a:cubicBezTo>
                  <a:cubicBezTo>
                    <a:pt x="383" y="998"/>
                    <a:pt x="382" y="994"/>
                    <a:pt x="382" y="990"/>
                  </a:cubicBezTo>
                  <a:cubicBezTo>
                    <a:pt x="384" y="978"/>
                    <a:pt x="389" y="963"/>
                    <a:pt x="394" y="954"/>
                  </a:cubicBezTo>
                  <a:cubicBezTo>
                    <a:pt x="400" y="944"/>
                    <a:pt x="410" y="934"/>
                    <a:pt x="418" y="924"/>
                  </a:cubicBezTo>
                  <a:cubicBezTo>
                    <a:pt x="424" y="917"/>
                    <a:pt x="431" y="911"/>
                    <a:pt x="437" y="903"/>
                  </a:cubicBezTo>
                  <a:cubicBezTo>
                    <a:pt x="442" y="896"/>
                    <a:pt x="449" y="889"/>
                    <a:pt x="456" y="882"/>
                  </a:cubicBezTo>
                  <a:cubicBezTo>
                    <a:pt x="461" y="877"/>
                    <a:pt x="464" y="872"/>
                    <a:pt x="470" y="869"/>
                  </a:cubicBezTo>
                  <a:cubicBezTo>
                    <a:pt x="480" y="851"/>
                    <a:pt x="500" y="839"/>
                    <a:pt x="516" y="824"/>
                  </a:cubicBezTo>
                  <a:cubicBezTo>
                    <a:pt x="528" y="813"/>
                    <a:pt x="540" y="802"/>
                    <a:pt x="552" y="790"/>
                  </a:cubicBezTo>
                  <a:cubicBezTo>
                    <a:pt x="554" y="788"/>
                    <a:pt x="554" y="785"/>
                    <a:pt x="556" y="783"/>
                  </a:cubicBezTo>
                  <a:cubicBezTo>
                    <a:pt x="558" y="782"/>
                    <a:pt x="561" y="781"/>
                    <a:pt x="563" y="779"/>
                  </a:cubicBezTo>
                  <a:cubicBezTo>
                    <a:pt x="564" y="778"/>
                    <a:pt x="564" y="776"/>
                    <a:pt x="565" y="775"/>
                  </a:cubicBezTo>
                  <a:cubicBezTo>
                    <a:pt x="578" y="758"/>
                    <a:pt x="596" y="732"/>
                    <a:pt x="604" y="709"/>
                  </a:cubicBezTo>
                  <a:cubicBezTo>
                    <a:pt x="608" y="699"/>
                    <a:pt x="606" y="685"/>
                    <a:pt x="600" y="675"/>
                  </a:cubicBezTo>
                  <a:cubicBezTo>
                    <a:pt x="601" y="671"/>
                    <a:pt x="606" y="672"/>
                    <a:pt x="607" y="669"/>
                  </a:cubicBezTo>
                  <a:cubicBezTo>
                    <a:pt x="609" y="663"/>
                    <a:pt x="612" y="654"/>
                    <a:pt x="612" y="651"/>
                  </a:cubicBezTo>
                  <a:cubicBezTo>
                    <a:pt x="611" y="636"/>
                    <a:pt x="612" y="619"/>
                    <a:pt x="609" y="60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sp>
          <p:nvSpPr>
            <p:cNvPr id="98" name="Freeform 36"/>
            <p:cNvSpPr>
              <a:spLocks/>
            </p:cNvSpPr>
            <p:nvPr/>
          </p:nvSpPr>
          <p:spPr bwMode="auto">
            <a:xfrm>
              <a:off x="1444625" y="3700463"/>
              <a:ext cx="2451100" cy="2392363"/>
            </a:xfrm>
            <a:custGeom>
              <a:avLst/>
              <a:gdLst/>
              <a:ahLst/>
              <a:cxnLst>
                <a:cxn ang="0">
                  <a:pos x="649" y="533"/>
                </a:cxn>
                <a:cxn ang="0">
                  <a:pos x="607" y="479"/>
                </a:cxn>
                <a:cxn ang="0">
                  <a:pos x="589" y="445"/>
                </a:cxn>
                <a:cxn ang="0">
                  <a:pos x="595" y="375"/>
                </a:cxn>
                <a:cxn ang="0">
                  <a:pos x="556" y="306"/>
                </a:cxn>
                <a:cxn ang="0">
                  <a:pos x="555" y="247"/>
                </a:cxn>
                <a:cxn ang="0">
                  <a:pos x="547" y="259"/>
                </a:cxn>
                <a:cxn ang="0">
                  <a:pos x="558" y="341"/>
                </a:cxn>
                <a:cxn ang="0">
                  <a:pos x="589" y="392"/>
                </a:cxn>
                <a:cxn ang="0">
                  <a:pos x="582" y="428"/>
                </a:cxn>
                <a:cxn ang="0">
                  <a:pos x="615" y="503"/>
                </a:cxn>
                <a:cxn ang="0">
                  <a:pos x="637" y="528"/>
                </a:cxn>
                <a:cxn ang="0">
                  <a:pos x="639" y="559"/>
                </a:cxn>
                <a:cxn ang="0">
                  <a:pos x="631" y="598"/>
                </a:cxn>
                <a:cxn ang="0">
                  <a:pos x="582" y="606"/>
                </a:cxn>
                <a:cxn ang="0">
                  <a:pos x="504" y="616"/>
                </a:cxn>
                <a:cxn ang="0">
                  <a:pos x="485" y="618"/>
                </a:cxn>
                <a:cxn ang="0">
                  <a:pos x="403" y="619"/>
                </a:cxn>
                <a:cxn ang="0">
                  <a:pos x="366" y="625"/>
                </a:cxn>
                <a:cxn ang="0">
                  <a:pos x="332" y="625"/>
                </a:cxn>
                <a:cxn ang="0">
                  <a:pos x="230" y="628"/>
                </a:cxn>
                <a:cxn ang="0">
                  <a:pos x="124" y="610"/>
                </a:cxn>
                <a:cxn ang="0">
                  <a:pos x="76" y="596"/>
                </a:cxn>
                <a:cxn ang="0">
                  <a:pos x="41" y="584"/>
                </a:cxn>
                <a:cxn ang="0">
                  <a:pos x="23" y="576"/>
                </a:cxn>
                <a:cxn ang="0">
                  <a:pos x="14" y="561"/>
                </a:cxn>
                <a:cxn ang="0">
                  <a:pos x="21" y="517"/>
                </a:cxn>
                <a:cxn ang="0">
                  <a:pos x="35" y="426"/>
                </a:cxn>
                <a:cxn ang="0">
                  <a:pos x="37" y="316"/>
                </a:cxn>
                <a:cxn ang="0">
                  <a:pos x="78" y="236"/>
                </a:cxn>
                <a:cxn ang="0">
                  <a:pos x="68" y="156"/>
                </a:cxn>
                <a:cxn ang="0">
                  <a:pos x="88" y="118"/>
                </a:cxn>
                <a:cxn ang="0">
                  <a:pos x="132" y="54"/>
                </a:cxn>
                <a:cxn ang="0">
                  <a:pos x="127" y="0"/>
                </a:cxn>
                <a:cxn ang="0">
                  <a:pos x="120" y="25"/>
                </a:cxn>
                <a:cxn ang="0">
                  <a:pos x="119" y="60"/>
                </a:cxn>
                <a:cxn ang="0">
                  <a:pos x="96" y="90"/>
                </a:cxn>
                <a:cxn ang="0">
                  <a:pos x="62" y="176"/>
                </a:cxn>
                <a:cxn ang="0">
                  <a:pos x="70" y="216"/>
                </a:cxn>
                <a:cxn ang="0">
                  <a:pos x="38" y="276"/>
                </a:cxn>
                <a:cxn ang="0">
                  <a:pos x="29" y="369"/>
                </a:cxn>
                <a:cxn ang="0">
                  <a:pos x="16" y="479"/>
                </a:cxn>
                <a:cxn ang="0">
                  <a:pos x="0" y="541"/>
                </a:cxn>
                <a:cxn ang="0">
                  <a:pos x="0" y="541"/>
                </a:cxn>
                <a:cxn ang="0">
                  <a:pos x="0" y="556"/>
                </a:cxn>
                <a:cxn ang="0">
                  <a:pos x="2" y="571"/>
                </a:cxn>
                <a:cxn ang="0">
                  <a:pos x="56" y="598"/>
                </a:cxn>
                <a:cxn ang="0">
                  <a:pos x="98" y="611"/>
                </a:cxn>
                <a:cxn ang="0">
                  <a:pos x="255" y="636"/>
                </a:cxn>
                <a:cxn ang="0">
                  <a:pos x="318" y="637"/>
                </a:cxn>
                <a:cxn ang="0">
                  <a:pos x="422" y="627"/>
                </a:cxn>
                <a:cxn ang="0">
                  <a:pos x="565" y="612"/>
                </a:cxn>
                <a:cxn ang="0">
                  <a:pos x="635" y="614"/>
                </a:cxn>
                <a:cxn ang="0">
                  <a:pos x="649" y="601"/>
                </a:cxn>
              </a:cxnLst>
              <a:rect l="0" t="0" r="r" b="b"/>
              <a:pathLst>
                <a:path w="654" h="638">
                  <a:moveTo>
                    <a:pt x="645" y="566"/>
                  </a:moveTo>
                  <a:cubicBezTo>
                    <a:pt x="647" y="553"/>
                    <a:pt x="654" y="545"/>
                    <a:pt x="649" y="533"/>
                  </a:cubicBezTo>
                  <a:cubicBezTo>
                    <a:pt x="644" y="519"/>
                    <a:pt x="631" y="510"/>
                    <a:pt x="623" y="497"/>
                  </a:cubicBezTo>
                  <a:cubicBezTo>
                    <a:pt x="615" y="494"/>
                    <a:pt x="613" y="485"/>
                    <a:pt x="607" y="479"/>
                  </a:cubicBezTo>
                  <a:cubicBezTo>
                    <a:pt x="603" y="474"/>
                    <a:pt x="598" y="472"/>
                    <a:pt x="595" y="466"/>
                  </a:cubicBezTo>
                  <a:cubicBezTo>
                    <a:pt x="592" y="461"/>
                    <a:pt x="590" y="452"/>
                    <a:pt x="589" y="445"/>
                  </a:cubicBezTo>
                  <a:cubicBezTo>
                    <a:pt x="586" y="426"/>
                    <a:pt x="594" y="413"/>
                    <a:pt x="596" y="399"/>
                  </a:cubicBezTo>
                  <a:cubicBezTo>
                    <a:pt x="597" y="392"/>
                    <a:pt x="597" y="383"/>
                    <a:pt x="595" y="375"/>
                  </a:cubicBezTo>
                  <a:cubicBezTo>
                    <a:pt x="591" y="356"/>
                    <a:pt x="575" y="348"/>
                    <a:pt x="567" y="335"/>
                  </a:cubicBezTo>
                  <a:cubicBezTo>
                    <a:pt x="563" y="328"/>
                    <a:pt x="558" y="318"/>
                    <a:pt x="556" y="306"/>
                  </a:cubicBezTo>
                  <a:cubicBezTo>
                    <a:pt x="554" y="291"/>
                    <a:pt x="557" y="278"/>
                    <a:pt x="556" y="264"/>
                  </a:cubicBezTo>
                  <a:cubicBezTo>
                    <a:pt x="555" y="259"/>
                    <a:pt x="555" y="253"/>
                    <a:pt x="555" y="247"/>
                  </a:cubicBezTo>
                  <a:cubicBezTo>
                    <a:pt x="547" y="247"/>
                    <a:pt x="547" y="247"/>
                    <a:pt x="547" y="247"/>
                  </a:cubicBezTo>
                  <a:cubicBezTo>
                    <a:pt x="547" y="251"/>
                    <a:pt x="547" y="255"/>
                    <a:pt x="547" y="259"/>
                  </a:cubicBezTo>
                  <a:cubicBezTo>
                    <a:pt x="549" y="283"/>
                    <a:pt x="546" y="308"/>
                    <a:pt x="553" y="327"/>
                  </a:cubicBezTo>
                  <a:cubicBezTo>
                    <a:pt x="554" y="332"/>
                    <a:pt x="558" y="335"/>
                    <a:pt x="558" y="341"/>
                  </a:cubicBezTo>
                  <a:cubicBezTo>
                    <a:pt x="570" y="352"/>
                    <a:pt x="576" y="357"/>
                    <a:pt x="584" y="371"/>
                  </a:cubicBezTo>
                  <a:cubicBezTo>
                    <a:pt x="587" y="377"/>
                    <a:pt x="589" y="381"/>
                    <a:pt x="589" y="392"/>
                  </a:cubicBezTo>
                  <a:cubicBezTo>
                    <a:pt x="589" y="396"/>
                    <a:pt x="590" y="399"/>
                    <a:pt x="589" y="402"/>
                  </a:cubicBezTo>
                  <a:cubicBezTo>
                    <a:pt x="588" y="410"/>
                    <a:pt x="583" y="418"/>
                    <a:pt x="582" y="428"/>
                  </a:cubicBezTo>
                  <a:cubicBezTo>
                    <a:pt x="578" y="448"/>
                    <a:pt x="586" y="471"/>
                    <a:pt x="597" y="484"/>
                  </a:cubicBezTo>
                  <a:cubicBezTo>
                    <a:pt x="602" y="490"/>
                    <a:pt x="609" y="496"/>
                    <a:pt x="615" y="503"/>
                  </a:cubicBezTo>
                  <a:cubicBezTo>
                    <a:pt x="618" y="506"/>
                    <a:pt x="620" y="510"/>
                    <a:pt x="623" y="513"/>
                  </a:cubicBezTo>
                  <a:cubicBezTo>
                    <a:pt x="628" y="518"/>
                    <a:pt x="632" y="521"/>
                    <a:pt x="637" y="528"/>
                  </a:cubicBezTo>
                  <a:cubicBezTo>
                    <a:pt x="640" y="533"/>
                    <a:pt x="644" y="538"/>
                    <a:pt x="644" y="545"/>
                  </a:cubicBezTo>
                  <a:cubicBezTo>
                    <a:pt x="644" y="550"/>
                    <a:pt x="640" y="554"/>
                    <a:pt x="639" y="559"/>
                  </a:cubicBezTo>
                  <a:cubicBezTo>
                    <a:pt x="635" y="572"/>
                    <a:pt x="639" y="584"/>
                    <a:pt x="639" y="598"/>
                  </a:cubicBezTo>
                  <a:cubicBezTo>
                    <a:pt x="638" y="602"/>
                    <a:pt x="636" y="595"/>
                    <a:pt x="631" y="598"/>
                  </a:cubicBezTo>
                  <a:cubicBezTo>
                    <a:pt x="621" y="607"/>
                    <a:pt x="607" y="598"/>
                    <a:pt x="598" y="606"/>
                  </a:cubicBezTo>
                  <a:cubicBezTo>
                    <a:pt x="592" y="605"/>
                    <a:pt x="587" y="604"/>
                    <a:pt x="582" y="606"/>
                  </a:cubicBezTo>
                  <a:cubicBezTo>
                    <a:pt x="556" y="600"/>
                    <a:pt x="537" y="610"/>
                    <a:pt x="514" y="613"/>
                  </a:cubicBezTo>
                  <a:cubicBezTo>
                    <a:pt x="510" y="613"/>
                    <a:pt x="507" y="616"/>
                    <a:pt x="504" y="616"/>
                  </a:cubicBezTo>
                  <a:cubicBezTo>
                    <a:pt x="500" y="617"/>
                    <a:pt x="496" y="615"/>
                    <a:pt x="492" y="616"/>
                  </a:cubicBezTo>
                  <a:cubicBezTo>
                    <a:pt x="490" y="616"/>
                    <a:pt x="488" y="618"/>
                    <a:pt x="485" y="618"/>
                  </a:cubicBezTo>
                  <a:cubicBezTo>
                    <a:pt x="476" y="620"/>
                    <a:pt x="467" y="618"/>
                    <a:pt x="457" y="618"/>
                  </a:cubicBezTo>
                  <a:cubicBezTo>
                    <a:pt x="439" y="618"/>
                    <a:pt x="420" y="616"/>
                    <a:pt x="403" y="619"/>
                  </a:cubicBezTo>
                  <a:cubicBezTo>
                    <a:pt x="398" y="619"/>
                    <a:pt x="395" y="620"/>
                    <a:pt x="387" y="620"/>
                  </a:cubicBezTo>
                  <a:cubicBezTo>
                    <a:pt x="380" y="621"/>
                    <a:pt x="373" y="624"/>
                    <a:pt x="366" y="625"/>
                  </a:cubicBezTo>
                  <a:cubicBezTo>
                    <a:pt x="358" y="626"/>
                    <a:pt x="346" y="628"/>
                    <a:pt x="339" y="627"/>
                  </a:cubicBezTo>
                  <a:cubicBezTo>
                    <a:pt x="337" y="627"/>
                    <a:pt x="335" y="625"/>
                    <a:pt x="332" y="625"/>
                  </a:cubicBezTo>
                  <a:cubicBezTo>
                    <a:pt x="312" y="625"/>
                    <a:pt x="293" y="632"/>
                    <a:pt x="271" y="626"/>
                  </a:cubicBezTo>
                  <a:cubicBezTo>
                    <a:pt x="258" y="629"/>
                    <a:pt x="241" y="628"/>
                    <a:pt x="230" y="628"/>
                  </a:cubicBezTo>
                  <a:cubicBezTo>
                    <a:pt x="202" y="627"/>
                    <a:pt x="165" y="623"/>
                    <a:pt x="139" y="616"/>
                  </a:cubicBezTo>
                  <a:cubicBezTo>
                    <a:pt x="134" y="614"/>
                    <a:pt x="129" y="611"/>
                    <a:pt x="124" y="610"/>
                  </a:cubicBezTo>
                  <a:cubicBezTo>
                    <a:pt x="115" y="608"/>
                    <a:pt x="106" y="607"/>
                    <a:pt x="98" y="604"/>
                  </a:cubicBezTo>
                  <a:cubicBezTo>
                    <a:pt x="91" y="602"/>
                    <a:pt x="84" y="598"/>
                    <a:pt x="76" y="596"/>
                  </a:cubicBezTo>
                  <a:cubicBezTo>
                    <a:pt x="66" y="593"/>
                    <a:pt x="56" y="592"/>
                    <a:pt x="47" y="588"/>
                  </a:cubicBezTo>
                  <a:cubicBezTo>
                    <a:pt x="45" y="587"/>
                    <a:pt x="43" y="585"/>
                    <a:pt x="41" y="584"/>
                  </a:cubicBezTo>
                  <a:cubicBezTo>
                    <a:pt x="39" y="583"/>
                    <a:pt x="35" y="583"/>
                    <a:pt x="32" y="582"/>
                  </a:cubicBezTo>
                  <a:cubicBezTo>
                    <a:pt x="31" y="582"/>
                    <a:pt x="26" y="578"/>
                    <a:pt x="23" y="576"/>
                  </a:cubicBezTo>
                  <a:cubicBezTo>
                    <a:pt x="19" y="574"/>
                    <a:pt x="16" y="572"/>
                    <a:pt x="13" y="570"/>
                  </a:cubicBezTo>
                  <a:cubicBezTo>
                    <a:pt x="14" y="568"/>
                    <a:pt x="14" y="565"/>
                    <a:pt x="14" y="561"/>
                  </a:cubicBezTo>
                  <a:cubicBezTo>
                    <a:pt x="11" y="557"/>
                    <a:pt x="13" y="547"/>
                    <a:pt x="11" y="543"/>
                  </a:cubicBezTo>
                  <a:cubicBezTo>
                    <a:pt x="15" y="535"/>
                    <a:pt x="19" y="526"/>
                    <a:pt x="21" y="517"/>
                  </a:cubicBezTo>
                  <a:cubicBezTo>
                    <a:pt x="26" y="499"/>
                    <a:pt x="25" y="475"/>
                    <a:pt x="28" y="456"/>
                  </a:cubicBezTo>
                  <a:cubicBezTo>
                    <a:pt x="30" y="445"/>
                    <a:pt x="35" y="435"/>
                    <a:pt x="35" y="426"/>
                  </a:cubicBezTo>
                  <a:cubicBezTo>
                    <a:pt x="37" y="403"/>
                    <a:pt x="37" y="383"/>
                    <a:pt x="38" y="363"/>
                  </a:cubicBezTo>
                  <a:cubicBezTo>
                    <a:pt x="39" y="348"/>
                    <a:pt x="35" y="333"/>
                    <a:pt x="37" y="316"/>
                  </a:cubicBezTo>
                  <a:cubicBezTo>
                    <a:pt x="38" y="302"/>
                    <a:pt x="44" y="291"/>
                    <a:pt x="49" y="282"/>
                  </a:cubicBezTo>
                  <a:cubicBezTo>
                    <a:pt x="57" y="268"/>
                    <a:pt x="74" y="257"/>
                    <a:pt x="78" y="236"/>
                  </a:cubicBezTo>
                  <a:cubicBezTo>
                    <a:pt x="80" y="227"/>
                    <a:pt x="80" y="217"/>
                    <a:pt x="78" y="209"/>
                  </a:cubicBezTo>
                  <a:cubicBezTo>
                    <a:pt x="76" y="192"/>
                    <a:pt x="66" y="178"/>
                    <a:pt x="68" y="156"/>
                  </a:cubicBezTo>
                  <a:cubicBezTo>
                    <a:pt x="69" y="148"/>
                    <a:pt x="72" y="138"/>
                    <a:pt x="75" y="132"/>
                  </a:cubicBezTo>
                  <a:cubicBezTo>
                    <a:pt x="78" y="126"/>
                    <a:pt x="84" y="123"/>
                    <a:pt x="88" y="118"/>
                  </a:cubicBezTo>
                  <a:cubicBezTo>
                    <a:pt x="94" y="110"/>
                    <a:pt x="96" y="100"/>
                    <a:pt x="105" y="96"/>
                  </a:cubicBezTo>
                  <a:cubicBezTo>
                    <a:pt x="113" y="81"/>
                    <a:pt x="127" y="70"/>
                    <a:pt x="132" y="54"/>
                  </a:cubicBezTo>
                  <a:cubicBezTo>
                    <a:pt x="137" y="40"/>
                    <a:pt x="129" y="31"/>
                    <a:pt x="127" y="17"/>
                  </a:cubicBezTo>
                  <a:cubicBezTo>
                    <a:pt x="126" y="10"/>
                    <a:pt x="126" y="5"/>
                    <a:pt x="127" y="0"/>
                  </a:cubicBezTo>
                  <a:cubicBezTo>
                    <a:pt x="119" y="0"/>
                    <a:pt x="119" y="0"/>
                    <a:pt x="119" y="0"/>
                  </a:cubicBezTo>
                  <a:cubicBezTo>
                    <a:pt x="118" y="9"/>
                    <a:pt x="118" y="17"/>
                    <a:pt x="120" y="25"/>
                  </a:cubicBezTo>
                  <a:cubicBezTo>
                    <a:pt x="122" y="30"/>
                    <a:pt x="127" y="35"/>
                    <a:pt x="127" y="41"/>
                  </a:cubicBezTo>
                  <a:cubicBezTo>
                    <a:pt x="127" y="49"/>
                    <a:pt x="122" y="55"/>
                    <a:pt x="119" y="60"/>
                  </a:cubicBezTo>
                  <a:cubicBezTo>
                    <a:pt x="113" y="68"/>
                    <a:pt x="110" y="71"/>
                    <a:pt x="104" y="78"/>
                  </a:cubicBezTo>
                  <a:cubicBezTo>
                    <a:pt x="101" y="82"/>
                    <a:pt x="99" y="86"/>
                    <a:pt x="96" y="90"/>
                  </a:cubicBezTo>
                  <a:cubicBezTo>
                    <a:pt x="90" y="98"/>
                    <a:pt x="82" y="105"/>
                    <a:pt x="77" y="112"/>
                  </a:cubicBezTo>
                  <a:cubicBezTo>
                    <a:pt x="65" y="127"/>
                    <a:pt x="57" y="153"/>
                    <a:pt x="62" y="176"/>
                  </a:cubicBezTo>
                  <a:cubicBezTo>
                    <a:pt x="63" y="187"/>
                    <a:pt x="69" y="196"/>
                    <a:pt x="70" y="205"/>
                  </a:cubicBezTo>
                  <a:cubicBezTo>
                    <a:pt x="71" y="209"/>
                    <a:pt x="70" y="212"/>
                    <a:pt x="70" y="216"/>
                  </a:cubicBezTo>
                  <a:cubicBezTo>
                    <a:pt x="71" y="230"/>
                    <a:pt x="69" y="233"/>
                    <a:pt x="66" y="240"/>
                  </a:cubicBezTo>
                  <a:cubicBezTo>
                    <a:pt x="58" y="257"/>
                    <a:pt x="51" y="263"/>
                    <a:pt x="38" y="276"/>
                  </a:cubicBezTo>
                  <a:cubicBezTo>
                    <a:pt x="39" y="283"/>
                    <a:pt x="34" y="286"/>
                    <a:pt x="33" y="292"/>
                  </a:cubicBezTo>
                  <a:cubicBezTo>
                    <a:pt x="26" y="314"/>
                    <a:pt x="30" y="343"/>
                    <a:pt x="29" y="369"/>
                  </a:cubicBezTo>
                  <a:cubicBezTo>
                    <a:pt x="28" y="378"/>
                    <a:pt x="29" y="387"/>
                    <a:pt x="29" y="396"/>
                  </a:cubicBezTo>
                  <a:cubicBezTo>
                    <a:pt x="29" y="422"/>
                    <a:pt x="19" y="451"/>
                    <a:pt x="16" y="479"/>
                  </a:cubicBezTo>
                  <a:cubicBezTo>
                    <a:pt x="14" y="493"/>
                    <a:pt x="13" y="505"/>
                    <a:pt x="12" y="515"/>
                  </a:cubicBezTo>
                  <a:cubicBezTo>
                    <a:pt x="7" y="523"/>
                    <a:pt x="6" y="533"/>
                    <a:pt x="0" y="541"/>
                  </a:cubicBezTo>
                  <a:cubicBezTo>
                    <a:pt x="0" y="541"/>
                    <a:pt x="0" y="541"/>
                    <a:pt x="0" y="541"/>
                  </a:cubicBezTo>
                  <a:cubicBezTo>
                    <a:pt x="0" y="541"/>
                    <a:pt x="0" y="541"/>
                    <a:pt x="0" y="541"/>
                  </a:cubicBezTo>
                  <a:cubicBezTo>
                    <a:pt x="0" y="541"/>
                    <a:pt x="0" y="542"/>
                    <a:pt x="0" y="542"/>
                  </a:cubicBezTo>
                  <a:cubicBezTo>
                    <a:pt x="0" y="556"/>
                    <a:pt x="0" y="556"/>
                    <a:pt x="0" y="556"/>
                  </a:cubicBezTo>
                  <a:cubicBezTo>
                    <a:pt x="0" y="556"/>
                    <a:pt x="0" y="556"/>
                    <a:pt x="0" y="556"/>
                  </a:cubicBezTo>
                  <a:cubicBezTo>
                    <a:pt x="1" y="559"/>
                    <a:pt x="1" y="568"/>
                    <a:pt x="2" y="571"/>
                  </a:cubicBezTo>
                  <a:cubicBezTo>
                    <a:pt x="3" y="576"/>
                    <a:pt x="9" y="579"/>
                    <a:pt x="13" y="582"/>
                  </a:cubicBezTo>
                  <a:cubicBezTo>
                    <a:pt x="25" y="590"/>
                    <a:pt x="41" y="593"/>
                    <a:pt x="56" y="598"/>
                  </a:cubicBezTo>
                  <a:cubicBezTo>
                    <a:pt x="60" y="600"/>
                    <a:pt x="62" y="601"/>
                    <a:pt x="66" y="602"/>
                  </a:cubicBezTo>
                  <a:cubicBezTo>
                    <a:pt x="77" y="606"/>
                    <a:pt x="87" y="607"/>
                    <a:pt x="98" y="611"/>
                  </a:cubicBezTo>
                  <a:cubicBezTo>
                    <a:pt x="125" y="619"/>
                    <a:pt x="155" y="630"/>
                    <a:pt x="183" y="632"/>
                  </a:cubicBezTo>
                  <a:cubicBezTo>
                    <a:pt x="210" y="634"/>
                    <a:pt x="230" y="636"/>
                    <a:pt x="255" y="636"/>
                  </a:cubicBezTo>
                  <a:cubicBezTo>
                    <a:pt x="270" y="636"/>
                    <a:pt x="285" y="634"/>
                    <a:pt x="301" y="635"/>
                  </a:cubicBezTo>
                  <a:cubicBezTo>
                    <a:pt x="306" y="635"/>
                    <a:pt x="314" y="637"/>
                    <a:pt x="318" y="637"/>
                  </a:cubicBezTo>
                  <a:cubicBezTo>
                    <a:pt x="343" y="638"/>
                    <a:pt x="371" y="631"/>
                    <a:pt x="394" y="628"/>
                  </a:cubicBezTo>
                  <a:cubicBezTo>
                    <a:pt x="403" y="627"/>
                    <a:pt x="413" y="627"/>
                    <a:pt x="422" y="627"/>
                  </a:cubicBezTo>
                  <a:cubicBezTo>
                    <a:pt x="443" y="625"/>
                    <a:pt x="464" y="628"/>
                    <a:pt x="486" y="627"/>
                  </a:cubicBezTo>
                  <a:cubicBezTo>
                    <a:pt x="514" y="625"/>
                    <a:pt x="539" y="612"/>
                    <a:pt x="565" y="612"/>
                  </a:cubicBezTo>
                  <a:cubicBezTo>
                    <a:pt x="573" y="612"/>
                    <a:pt x="581" y="615"/>
                    <a:pt x="589" y="615"/>
                  </a:cubicBezTo>
                  <a:cubicBezTo>
                    <a:pt x="606" y="614"/>
                    <a:pt x="623" y="610"/>
                    <a:pt x="635" y="614"/>
                  </a:cubicBezTo>
                  <a:cubicBezTo>
                    <a:pt x="639" y="612"/>
                    <a:pt x="641" y="610"/>
                    <a:pt x="641" y="605"/>
                  </a:cubicBezTo>
                  <a:cubicBezTo>
                    <a:pt x="646" y="605"/>
                    <a:pt x="649" y="605"/>
                    <a:pt x="649" y="601"/>
                  </a:cubicBezTo>
                  <a:cubicBezTo>
                    <a:pt x="648" y="588"/>
                    <a:pt x="643" y="580"/>
                    <a:pt x="645" y="56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alibri"/>
                <a:ea typeface="+mn-ea"/>
                <a:cs typeface="+mn-cs"/>
              </a:endParaRPr>
            </a:p>
          </p:txBody>
        </p:sp>
      </p:grpSp>
      <p:pic>
        <p:nvPicPr>
          <p:cNvPr id="2093" name="Picture 4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583156" y="4987089"/>
            <a:ext cx="1181100" cy="1295400"/>
          </a:xfrm>
          <a:prstGeom prst="rect">
            <a:avLst/>
          </a:prstGeom>
          <a:noFill/>
        </p:spPr>
      </p:pic>
      <p:pic>
        <p:nvPicPr>
          <p:cNvPr id="2096" name="Picture 48"/>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2655219" y="5354302"/>
            <a:ext cx="657225" cy="657225"/>
          </a:xfrm>
          <a:prstGeom prst="rect">
            <a:avLst/>
          </a:prstGeom>
          <a:noFill/>
        </p:spPr>
      </p:pic>
      <p:pic>
        <p:nvPicPr>
          <p:cNvPr id="2097" name="Picture 49"/>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2511592" y="5753601"/>
            <a:ext cx="800100" cy="628650"/>
          </a:xfrm>
          <a:prstGeom prst="rect">
            <a:avLst/>
          </a:prstGeom>
          <a:noFill/>
        </p:spPr>
      </p:pic>
      <p:pic>
        <p:nvPicPr>
          <p:cNvPr id="2095" name="Picture 47"/>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3194133" y="4531644"/>
            <a:ext cx="942975" cy="1323975"/>
          </a:xfrm>
          <a:prstGeom prst="rect">
            <a:avLst/>
          </a:prstGeom>
          <a:noFill/>
        </p:spPr>
      </p:pic>
      <p:pic>
        <p:nvPicPr>
          <p:cNvPr id="2098" name="Picture 50"/>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3190625" y="5748838"/>
            <a:ext cx="581025" cy="638175"/>
          </a:xfrm>
          <a:prstGeom prst="rect">
            <a:avLst/>
          </a:prstGeom>
          <a:noFill/>
        </p:spPr>
      </p:pic>
      <p:pic>
        <p:nvPicPr>
          <p:cNvPr id="2099" name="Picture 51"/>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3272089" y="5300662"/>
            <a:ext cx="819150" cy="828675"/>
          </a:xfrm>
          <a:prstGeom prst="rect">
            <a:avLst/>
          </a:prstGeom>
          <a:noFill/>
        </p:spPr>
      </p:pic>
      <p:pic>
        <p:nvPicPr>
          <p:cNvPr id="2102" name="Picture 54"/>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3603207" y="5422982"/>
            <a:ext cx="1247775" cy="904875"/>
          </a:xfrm>
          <a:prstGeom prst="rect">
            <a:avLst/>
          </a:prstGeom>
          <a:noFill/>
        </p:spPr>
      </p:pic>
      <p:pic>
        <p:nvPicPr>
          <p:cNvPr id="2087" name="Picture 39"/>
          <p:cNvPicPr>
            <a:picLocks noChangeAspect="1" noChangeArrowheads="1"/>
          </p:cNvPicPr>
          <p:nvPr/>
        </p:nvPicPr>
        <p:blipFill>
          <a:blip r:embed="rId12" cstate="email">
            <a:extLst>
              <a:ext uri="{28A0092B-C50C-407E-A947-70E740481C1C}">
                <a14:useLocalDpi xmlns:a14="http://schemas.microsoft.com/office/drawing/2010/main" xmlns=""/>
              </a:ext>
            </a:extLst>
          </a:blip>
          <a:srcRect/>
          <a:stretch>
            <a:fillRect/>
          </a:stretch>
        </p:blipFill>
        <p:spPr bwMode="auto">
          <a:xfrm>
            <a:off x="1853114" y="4185486"/>
            <a:ext cx="962025" cy="1085850"/>
          </a:xfrm>
          <a:prstGeom prst="rect">
            <a:avLst/>
          </a:prstGeom>
          <a:noFill/>
        </p:spPr>
      </p:pic>
      <p:pic>
        <p:nvPicPr>
          <p:cNvPr id="2089" name="Picture 41"/>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2623135" y="4283744"/>
            <a:ext cx="657225" cy="1162050"/>
          </a:xfrm>
          <a:prstGeom prst="rect">
            <a:avLst/>
          </a:prstGeom>
          <a:noFill/>
        </p:spPr>
      </p:pic>
      <p:pic>
        <p:nvPicPr>
          <p:cNvPr id="2094" name="Picture 46"/>
          <p:cNvPicPr>
            <a:picLocks noChangeAspect="1" noChangeArrowheads="1"/>
          </p:cNvPicPr>
          <p:nvPr/>
        </p:nvPicPr>
        <p:blipFill>
          <a:blip r:embed="rId14" cstate="email">
            <a:extLst>
              <a:ext uri="{28A0092B-C50C-407E-A947-70E740481C1C}">
                <a14:useLocalDpi xmlns:a14="http://schemas.microsoft.com/office/drawing/2010/main" xmlns=""/>
              </a:ext>
            </a:extLst>
          </a:blip>
          <a:srcRect/>
          <a:stretch>
            <a:fillRect/>
          </a:stretch>
        </p:blipFill>
        <p:spPr bwMode="auto">
          <a:xfrm>
            <a:off x="2145131" y="4907380"/>
            <a:ext cx="971550" cy="781050"/>
          </a:xfrm>
          <a:prstGeom prst="rect">
            <a:avLst/>
          </a:prstGeom>
          <a:noFill/>
        </p:spPr>
      </p:pic>
      <p:pic>
        <p:nvPicPr>
          <p:cNvPr id="2090" name="Picture 42"/>
          <p:cNvPicPr>
            <a:picLocks noChangeAspect="1" noChangeArrowheads="1"/>
          </p:cNvPicPr>
          <p:nvPr/>
        </p:nvPicPr>
        <p:blipFill>
          <a:blip r:embed="rId15" cstate="email">
            <a:extLst>
              <a:ext uri="{28A0092B-C50C-407E-A947-70E740481C1C}">
                <a14:useLocalDpi xmlns:a14="http://schemas.microsoft.com/office/drawing/2010/main" xmlns=""/>
              </a:ext>
            </a:extLst>
          </a:blip>
          <a:srcRect/>
          <a:stretch>
            <a:fillRect/>
          </a:stretch>
        </p:blipFill>
        <p:spPr bwMode="auto">
          <a:xfrm>
            <a:off x="2554454" y="5111666"/>
            <a:ext cx="714375" cy="581025"/>
          </a:xfrm>
          <a:prstGeom prst="rect">
            <a:avLst/>
          </a:prstGeom>
          <a:noFill/>
        </p:spPr>
      </p:pic>
      <p:pic>
        <p:nvPicPr>
          <p:cNvPr id="2100" name="Picture 52"/>
          <p:cNvPicPr>
            <a:picLocks noChangeAspect="1" noChangeArrowheads="1"/>
          </p:cNvPicPr>
          <p:nvPr/>
        </p:nvPicPr>
        <p:blipFill>
          <a:blip r:embed="rId16" cstate="email">
            <a:extLst>
              <a:ext uri="{28A0092B-C50C-407E-A947-70E740481C1C}">
                <a14:useLocalDpi xmlns:a14="http://schemas.microsoft.com/office/drawing/2010/main" xmlns=""/>
              </a:ext>
            </a:extLst>
          </a:blip>
          <a:srcRect/>
          <a:stretch>
            <a:fillRect/>
          </a:stretch>
        </p:blipFill>
        <p:spPr bwMode="auto">
          <a:xfrm>
            <a:off x="3857626" y="4946483"/>
            <a:ext cx="514350" cy="895350"/>
          </a:xfrm>
          <a:prstGeom prst="rect">
            <a:avLst/>
          </a:prstGeom>
          <a:noFill/>
        </p:spPr>
      </p:pic>
      <p:pic>
        <p:nvPicPr>
          <p:cNvPr id="2101" name="Picture 53"/>
          <p:cNvPicPr>
            <a:picLocks noChangeAspect="1" noChangeArrowheads="1"/>
          </p:cNvPicPr>
          <p:nvPr/>
        </p:nvPicPr>
        <p:blipFill>
          <a:blip r:embed="rId17" cstate="email">
            <a:extLst>
              <a:ext uri="{28A0092B-C50C-407E-A947-70E740481C1C}">
                <a14:useLocalDpi xmlns:a14="http://schemas.microsoft.com/office/drawing/2010/main" xmlns=""/>
              </a:ext>
            </a:extLst>
          </a:blip>
          <a:srcRect/>
          <a:stretch>
            <a:fillRect/>
          </a:stretch>
        </p:blipFill>
        <p:spPr bwMode="auto">
          <a:xfrm>
            <a:off x="4228849" y="4897353"/>
            <a:ext cx="638175" cy="1009650"/>
          </a:xfrm>
          <a:prstGeom prst="rect">
            <a:avLst/>
          </a:prstGeom>
          <a:noFill/>
        </p:spPr>
      </p:pic>
      <p:pic>
        <p:nvPicPr>
          <p:cNvPr id="2080" name="Picture 32"/>
          <p:cNvPicPr>
            <a:picLocks noChangeAspect="1" noChangeArrowheads="1"/>
          </p:cNvPicPr>
          <p:nvPr/>
        </p:nvPicPr>
        <p:blipFill>
          <a:blip r:embed="rId18" cstate="email">
            <a:extLst>
              <a:ext uri="{28A0092B-C50C-407E-A947-70E740481C1C}">
                <a14:useLocalDpi xmlns:a14="http://schemas.microsoft.com/office/drawing/2010/main" xmlns=""/>
              </a:ext>
            </a:extLst>
          </a:blip>
          <a:srcRect/>
          <a:stretch>
            <a:fillRect/>
          </a:stretch>
        </p:blipFill>
        <p:spPr bwMode="auto">
          <a:xfrm>
            <a:off x="1564856" y="3433010"/>
            <a:ext cx="752475" cy="1676400"/>
          </a:xfrm>
          <a:prstGeom prst="rect">
            <a:avLst/>
          </a:prstGeom>
          <a:noFill/>
        </p:spPr>
      </p:pic>
      <p:pic>
        <p:nvPicPr>
          <p:cNvPr id="2084" name="Picture 36"/>
          <p:cNvPicPr>
            <a:picLocks noChangeAspect="1" noChangeArrowheads="1"/>
          </p:cNvPicPr>
          <p:nvPr/>
        </p:nvPicPr>
        <p:blipFill>
          <a:blip r:embed="rId19" cstate="email">
            <a:extLst>
              <a:ext uri="{28A0092B-C50C-407E-A947-70E740481C1C}">
                <a14:useLocalDpi xmlns:a14="http://schemas.microsoft.com/office/drawing/2010/main" xmlns=""/>
              </a:ext>
            </a:extLst>
          </a:blip>
          <a:srcRect/>
          <a:stretch>
            <a:fillRect/>
          </a:stretch>
        </p:blipFill>
        <p:spPr bwMode="auto">
          <a:xfrm>
            <a:off x="3159292" y="3781173"/>
            <a:ext cx="1028700" cy="1076325"/>
          </a:xfrm>
          <a:prstGeom prst="rect">
            <a:avLst/>
          </a:prstGeom>
          <a:noFill/>
        </p:spPr>
      </p:pic>
      <p:pic>
        <p:nvPicPr>
          <p:cNvPr id="2085" name="Picture 37"/>
          <p:cNvPicPr>
            <a:picLocks noChangeAspect="1" noChangeArrowheads="1"/>
          </p:cNvPicPr>
          <p:nvPr/>
        </p:nvPicPr>
        <p:blipFill>
          <a:blip r:embed="rId20" cstate="email">
            <a:extLst>
              <a:ext uri="{28A0092B-C50C-407E-A947-70E740481C1C}">
                <a14:useLocalDpi xmlns:a14="http://schemas.microsoft.com/office/drawing/2010/main" xmlns=""/>
              </a:ext>
            </a:extLst>
          </a:blip>
          <a:srcRect/>
          <a:stretch>
            <a:fillRect/>
          </a:stretch>
        </p:blipFill>
        <p:spPr bwMode="auto">
          <a:xfrm>
            <a:off x="4388519" y="3662863"/>
            <a:ext cx="495300" cy="1457325"/>
          </a:xfrm>
          <a:prstGeom prst="rect">
            <a:avLst/>
          </a:prstGeom>
          <a:noFill/>
        </p:spPr>
      </p:pic>
      <p:pic>
        <p:nvPicPr>
          <p:cNvPr id="2088" name="Picture 40"/>
          <p:cNvPicPr>
            <a:picLocks noChangeAspect="1" noChangeArrowheads="1"/>
          </p:cNvPicPr>
          <p:nvPr/>
        </p:nvPicPr>
        <p:blipFill>
          <a:blip r:embed="rId21" cstate="email">
            <a:extLst>
              <a:ext uri="{28A0092B-C50C-407E-A947-70E740481C1C}">
                <a14:useLocalDpi xmlns:a14="http://schemas.microsoft.com/office/drawing/2010/main" xmlns=""/>
              </a:ext>
            </a:extLst>
          </a:blip>
          <a:srcRect/>
          <a:stretch>
            <a:fillRect/>
          </a:stretch>
        </p:blipFill>
        <p:spPr bwMode="auto">
          <a:xfrm>
            <a:off x="2496553" y="4434890"/>
            <a:ext cx="381000" cy="619125"/>
          </a:xfrm>
          <a:prstGeom prst="rect">
            <a:avLst/>
          </a:prstGeom>
          <a:noFill/>
        </p:spPr>
      </p:pic>
      <p:pic>
        <p:nvPicPr>
          <p:cNvPr id="2091" name="Picture 43"/>
          <p:cNvPicPr>
            <a:picLocks noChangeAspect="1" noChangeArrowheads="1"/>
          </p:cNvPicPr>
          <p:nvPr/>
        </p:nvPicPr>
        <p:blipFill>
          <a:blip r:embed="rId22" cstate="email">
            <a:extLst>
              <a:ext uri="{28A0092B-C50C-407E-A947-70E740481C1C}">
                <a14:useLocalDpi xmlns:a14="http://schemas.microsoft.com/office/drawing/2010/main" xmlns=""/>
              </a:ext>
            </a:extLst>
          </a:blip>
          <a:srcRect/>
          <a:stretch>
            <a:fillRect/>
          </a:stretch>
        </p:blipFill>
        <p:spPr bwMode="auto">
          <a:xfrm>
            <a:off x="3567614" y="3994233"/>
            <a:ext cx="885825" cy="1019175"/>
          </a:xfrm>
          <a:prstGeom prst="rect">
            <a:avLst/>
          </a:prstGeom>
          <a:noFill/>
        </p:spPr>
      </p:pic>
      <p:pic>
        <p:nvPicPr>
          <p:cNvPr id="2092" name="Picture 44"/>
          <p:cNvPicPr>
            <a:picLocks noChangeAspect="1" noChangeArrowheads="1"/>
          </p:cNvPicPr>
          <p:nvPr/>
        </p:nvPicPr>
        <p:blipFill>
          <a:blip r:embed="rId23" cstate="email">
            <a:extLst>
              <a:ext uri="{28A0092B-C50C-407E-A947-70E740481C1C}">
                <a14:useLocalDpi xmlns:a14="http://schemas.microsoft.com/office/drawing/2010/main" xmlns=""/>
              </a:ext>
            </a:extLst>
          </a:blip>
          <a:srcRect/>
          <a:stretch>
            <a:fillRect/>
          </a:stretch>
        </p:blipFill>
        <p:spPr bwMode="auto">
          <a:xfrm>
            <a:off x="4067426" y="4347660"/>
            <a:ext cx="752475" cy="809625"/>
          </a:xfrm>
          <a:prstGeom prst="rect">
            <a:avLst/>
          </a:prstGeom>
          <a:noFill/>
        </p:spPr>
      </p:pic>
      <p:pic>
        <p:nvPicPr>
          <p:cNvPr id="2067" name="Picture 19"/>
          <p:cNvPicPr>
            <a:picLocks noChangeAspect="1" noChangeArrowheads="1"/>
          </p:cNvPicPr>
          <p:nvPr/>
        </p:nvPicPr>
        <p:blipFill>
          <a:blip r:embed="rId24" cstate="email">
            <a:extLst>
              <a:ext uri="{28A0092B-C50C-407E-A947-70E740481C1C}">
                <a14:useLocalDpi xmlns:a14="http://schemas.microsoft.com/office/drawing/2010/main" xmlns=""/>
              </a:ext>
            </a:extLst>
          </a:blip>
          <a:srcRect/>
          <a:stretch>
            <a:fillRect/>
          </a:stretch>
        </p:blipFill>
        <p:spPr bwMode="auto">
          <a:xfrm>
            <a:off x="1767889" y="2916655"/>
            <a:ext cx="923925" cy="800100"/>
          </a:xfrm>
          <a:prstGeom prst="rect">
            <a:avLst/>
          </a:prstGeom>
          <a:noFill/>
        </p:spPr>
      </p:pic>
      <p:pic>
        <p:nvPicPr>
          <p:cNvPr id="2086" name="Picture 38"/>
          <p:cNvPicPr>
            <a:picLocks noChangeAspect="1" noChangeArrowheads="1"/>
          </p:cNvPicPr>
          <p:nvPr/>
        </p:nvPicPr>
        <p:blipFill>
          <a:blip r:embed="rId25" cstate="email">
            <a:extLst>
              <a:ext uri="{28A0092B-C50C-407E-A947-70E740481C1C}">
                <a14:useLocalDpi xmlns:a14="http://schemas.microsoft.com/office/drawing/2010/main" xmlns=""/>
              </a:ext>
            </a:extLst>
          </a:blip>
          <a:srcRect/>
          <a:stretch>
            <a:fillRect/>
          </a:stretch>
        </p:blipFill>
        <p:spPr bwMode="auto">
          <a:xfrm>
            <a:off x="3997492" y="3455069"/>
            <a:ext cx="876300" cy="990600"/>
          </a:xfrm>
          <a:prstGeom prst="rect">
            <a:avLst/>
          </a:prstGeom>
          <a:noFill/>
        </p:spPr>
      </p:pic>
      <p:pic>
        <p:nvPicPr>
          <p:cNvPr id="2069" name="Picture 21"/>
          <p:cNvPicPr>
            <a:picLocks noChangeAspect="1" noChangeArrowheads="1"/>
          </p:cNvPicPr>
          <p:nvPr/>
        </p:nvPicPr>
        <p:blipFill>
          <a:blip r:embed="rId26" cstate="email">
            <a:extLst>
              <a:ext uri="{28A0092B-C50C-407E-A947-70E740481C1C}">
                <a14:useLocalDpi xmlns:a14="http://schemas.microsoft.com/office/drawing/2010/main" xmlns=""/>
              </a:ext>
            </a:extLst>
          </a:blip>
          <a:srcRect/>
          <a:stretch>
            <a:fillRect/>
          </a:stretch>
        </p:blipFill>
        <p:spPr bwMode="auto">
          <a:xfrm>
            <a:off x="1582152" y="2293520"/>
            <a:ext cx="685800" cy="1276350"/>
          </a:xfrm>
          <a:prstGeom prst="rect">
            <a:avLst/>
          </a:prstGeom>
          <a:noFill/>
        </p:spPr>
      </p:pic>
      <p:pic>
        <p:nvPicPr>
          <p:cNvPr id="2076" name="Picture 28"/>
          <p:cNvPicPr>
            <a:picLocks noChangeAspect="1" noChangeArrowheads="1"/>
          </p:cNvPicPr>
          <p:nvPr/>
        </p:nvPicPr>
        <p:blipFill>
          <a:blip r:embed="rId27" cstate="email">
            <a:extLst>
              <a:ext uri="{28A0092B-C50C-407E-A947-70E740481C1C}">
                <a14:useLocalDpi xmlns:a14="http://schemas.microsoft.com/office/drawing/2010/main" xmlns=""/>
              </a:ext>
            </a:extLst>
          </a:blip>
          <a:srcRect/>
          <a:stretch>
            <a:fillRect/>
          </a:stretch>
        </p:blipFill>
        <p:spPr bwMode="auto">
          <a:xfrm>
            <a:off x="2608596" y="2935955"/>
            <a:ext cx="638175" cy="1114425"/>
          </a:xfrm>
          <a:prstGeom prst="rect">
            <a:avLst/>
          </a:prstGeom>
          <a:noFill/>
        </p:spPr>
      </p:pic>
      <p:pic>
        <p:nvPicPr>
          <p:cNvPr id="2074" name="Picture 26"/>
          <p:cNvPicPr>
            <a:picLocks noChangeAspect="1" noChangeArrowheads="1"/>
          </p:cNvPicPr>
          <p:nvPr/>
        </p:nvPicPr>
        <p:blipFill>
          <a:blip r:embed="rId28" cstate="email">
            <a:extLst>
              <a:ext uri="{28A0092B-C50C-407E-A947-70E740481C1C}">
                <a14:useLocalDpi xmlns:a14="http://schemas.microsoft.com/office/drawing/2010/main" xmlns=""/>
              </a:ext>
            </a:extLst>
          </a:blip>
          <a:srcRect/>
          <a:stretch>
            <a:fillRect/>
          </a:stretch>
        </p:blipFill>
        <p:spPr bwMode="auto">
          <a:xfrm>
            <a:off x="3648074" y="3074318"/>
            <a:ext cx="1238250" cy="885825"/>
          </a:xfrm>
          <a:prstGeom prst="rect">
            <a:avLst/>
          </a:prstGeom>
          <a:noFill/>
        </p:spPr>
      </p:pic>
      <p:pic>
        <p:nvPicPr>
          <p:cNvPr id="2075" name="Picture 27"/>
          <p:cNvPicPr>
            <a:picLocks noChangeAspect="1" noChangeArrowheads="1"/>
          </p:cNvPicPr>
          <p:nvPr/>
        </p:nvPicPr>
        <p:blipFill>
          <a:blip r:embed="rId29" cstate="email">
            <a:extLst>
              <a:ext uri="{28A0092B-C50C-407E-A947-70E740481C1C}">
                <a14:useLocalDpi xmlns:a14="http://schemas.microsoft.com/office/drawing/2010/main" xmlns=""/>
              </a:ext>
            </a:extLst>
          </a:blip>
          <a:srcRect/>
          <a:stretch>
            <a:fillRect/>
          </a:stretch>
        </p:blipFill>
        <p:spPr bwMode="auto">
          <a:xfrm>
            <a:off x="2547185" y="2948488"/>
            <a:ext cx="552450" cy="752475"/>
          </a:xfrm>
          <a:prstGeom prst="rect">
            <a:avLst/>
          </a:prstGeom>
          <a:noFill/>
        </p:spPr>
      </p:pic>
      <p:pic>
        <p:nvPicPr>
          <p:cNvPr id="2077" name="Picture 29"/>
          <p:cNvPicPr>
            <a:picLocks noChangeAspect="1" noChangeArrowheads="1"/>
          </p:cNvPicPr>
          <p:nvPr/>
        </p:nvPicPr>
        <p:blipFill>
          <a:blip r:embed="rId30" cstate="email">
            <a:extLst>
              <a:ext uri="{28A0092B-C50C-407E-A947-70E740481C1C}">
                <a14:useLocalDpi xmlns:a14="http://schemas.microsoft.com/office/drawing/2010/main" xmlns=""/>
              </a:ext>
            </a:extLst>
          </a:blip>
          <a:srcRect/>
          <a:stretch>
            <a:fillRect/>
          </a:stretch>
        </p:blipFill>
        <p:spPr bwMode="auto">
          <a:xfrm>
            <a:off x="3145505" y="2691814"/>
            <a:ext cx="847725" cy="1362075"/>
          </a:xfrm>
          <a:prstGeom prst="rect">
            <a:avLst/>
          </a:prstGeom>
          <a:noFill/>
        </p:spPr>
      </p:pic>
      <p:pic>
        <p:nvPicPr>
          <p:cNvPr id="2081" name="Picture 33"/>
          <p:cNvPicPr>
            <a:picLocks noChangeAspect="1" noChangeArrowheads="1"/>
          </p:cNvPicPr>
          <p:nvPr/>
        </p:nvPicPr>
        <p:blipFill>
          <a:blip r:embed="rId31" cstate="email">
            <a:extLst>
              <a:ext uri="{28A0092B-C50C-407E-A947-70E740481C1C}">
                <a14:useLocalDpi xmlns:a14="http://schemas.microsoft.com/office/drawing/2010/main" xmlns=""/>
              </a:ext>
            </a:extLst>
          </a:blip>
          <a:srcRect/>
          <a:stretch>
            <a:fillRect/>
          </a:stretch>
        </p:blipFill>
        <p:spPr bwMode="auto">
          <a:xfrm>
            <a:off x="1836069" y="3498682"/>
            <a:ext cx="1076325" cy="1047750"/>
          </a:xfrm>
          <a:prstGeom prst="rect">
            <a:avLst/>
          </a:prstGeom>
          <a:noFill/>
        </p:spPr>
      </p:pic>
      <p:pic>
        <p:nvPicPr>
          <p:cNvPr id="2082" name="Picture 34"/>
          <p:cNvPicPr>
            <a:picLocks noChangeAspect="1" noChangeArrowheads="1"/>
          </p:cNvPicPr>
          <p:nvPr/>
        </p:nvPicPr>
        <p:blipFill>
          <a:blip r:embed="rId32" cstate="email">
            <a:extLst>
              <a:ext uri="{28A0092B-C50C-407E-A947-70E740481C1C}">
                <a14:useLocalDpi xmlns:a14="http://schemas.microsoft.com/office/drawing/2010/main" xmlns=""/>
              </a:ext>
            </a:extLst>
          </a:blip>
          <a:srcRect/>
          <a:stretch>
            <a:fillRect/>
          </a:stretch>
        </p:blipFill>
        <p:spPr bwMode="auto">
          <a:xfrm>
            <a:off x="2525628" y="3894722"/>
            <a:ext cx="419100" cy="704850"/>
          </a:xfrm>
          <a:prstGeom prst="rect">
            <a:avLst/>
          </a:prstGeom>
          <a:noFill/>
        </p:spPr>
      </p:pic>
      <p:pic>
        <p:nvPicPr>
          <p:cNvPr id="2083" name="Picture 35"/>
          <p:cNvPicPr>
            <a:picLocks noChangeAspect="1" noChangeArrowheads="1"/>
          </p:cNvPicPr>
          <p:nvPr/>
        </p:nvPicPr>
        <p:blipFill>
          <a:blip r:embed="rId33" cstate="email">
            <a:extLst>
              <a:ext uri="{28A0092B-C50C-407E-A947-70E740481C1C}">
                <a14:useLocalDpi xmlns:a14="http://schemas.microsoft.com/office/drawing/2010/main" xmlns=""/>
              </a:ext>
            </a:extLst>
          </a:blip>
          <a:srcRect/>
          <a:stretch>
            <a:fillRect/>
          </a:stretch>
        </p:blipFill>
        <p:spPr bwMode="auto">
          <a:xfrm>
            <a:off x="2750719" y="3765632"/>
            <a:ext cx="514350" cy="866775"/>
          </a:xfrm>
          <a:prstGeom prst="rect">
            <a:avLst/>
          </a:prstGeom>
          <a:noFill/>
        </p:spPr>
      </p:pic>
      <p:pic>
        <p:nvPicPr>
          <p:cNvPr id="2071" name="Picture 23"/>
          <p:cNvPicPr>
            <a:picLocks noChangeAspect="1" noChangeArrowheads="1"/>
          </p:cNvPicPr>
          <p:nvPr/>
        </p:nvPicPr>
        <p:blipFill>
          <a:blip r:embed="rId34" cstate="email">
            <a:extLst>
              <a:ext uri="{28A0092B-C50C-407E-A947-70E740481C1C}">
                <a14:useLocalDpi xmlns:a14="http://schemas.microsoft.com/office/drawing/2010/main" xmlns=""/>
              </a:ext>
            </a:extLst>
          </a:blip>
          <a:srcRect/>
          <a:stretch>
            <a:fillRect/>
          </a:stretch>
        </p:blipFill>
        <p:spPr bwMode="auto">
          <a:xfrm>
            <a:off x="2452185" y="1884947"/>
            <a:ext cx="790575" cy="1371600"/>
          </a:xfrm>
          <a:prstGeom prst="rect">
            <a:avLst/>
          </a:prstGeom>
          <a:noFill/>
        </p:spPr>
      </p:pic>
      <p:pic>
        <p:nvPicPr>
          <p:cNvPr id="2070" name="Picture 22"/>
          <p:cNvPicPr>
            <a:picLocks noChangeAspect="1" noChangeArrowheads="1"/>
          </p:cNvPicPr>
          <p:nvPr/>
        </p:nvPicPr>
        <p:blipFill>
          <a:blip r:embed="rId35" cstate="email">
            <a:extLst>
              <a:ext uri="{28A0092B-C50C-407E-A947-70E740481C1C}">
                <a14:useLocalDpi xmlns:a14="http://schemas.microsoft.com/office/drawing/2010/main" xmlns=""/>
              </a:ext>
            </a:extLst>
          </a:blip>
          <a:srcRect/>
          <a:stretch>
            <a:fillRect/>
          </a:stretch>
        </p:blipFill>
        <p:spPr bwMode="auto">
          <a:xfrm>
            <a:off x="2420102" y="1732548"/>
            <a:ext cx="790575" cy="1066800"/>
          </a:xfrm>
          <a:prstGeom prst="rect">
            <a:avLst/>
          </a:prstGeom>
          <a:noFill/>
        </p:spPr>
      </p:pic>
      <p:pic>
        <p:nvPicPr>
          <p:cNvPr id="2072" name="Picture 24"/>
          <p:cNvPicPr>
            <a:picLocks noChangeAspect="1" noChangeArrowheads="1"/>
          </p:cNvPicPr>
          <p:nvPr/>
        </p:nvPicPr>
        <p:blipFill>
          <a:blip r:embed="rId36" cstate="email">
            <a:extLst>
              <a:ext uri="{28A0092B-C50C-407E-A947-70E740481C1C}">
                <a14:useLocalDpi xmlns:a14="http://schemas.microsoft.com/office/drawing/2010/main" xmlns=""/>
              </a:ext>
            </a:extLst>
          </a:blip>
          <a:srcRect/>
          <a:stretch>
            <a:fillRect/>
          </a:stretch>
        </p:blipFill>
        <p:spPr bwMode="auto">
          <a:xfrm>
            <a:off x="3108158" y="1770647"/>
            <a:ext cx="1066800" cy="1295400"/>
          </a:xfrm>
          <a:prstGeom prst="rect">
            <a:avLst/>
          </a:prstGeom>
          <a:noFill/>
        </p:spPr>
      </p:pic>
      <p:pic>
        <p:nvPicPr>
          <p:cNvPr id="2073" name="Picture 25"/>
          <p:cNvPicPr>
            <a:picLocks noChangeAspect="1" noChangeArrowheads="1"/>
          </p:cNvPicPr>
          <p:nvPr/>
        </p:nvPicPr>
        <p:blipFill>
          <a:blip r:embed="rId37" cstate="email">
            <a:extLst>
              <a:ext uri="{28A0092B-C50C-407E-A947-70E740481C1C}">
                <a14:useLocalDpi xmlns:a14="http://schemas.microsoft.com/office/drawing/2010/main" xmlns=""/>
              </a:ext>
            </a:extLst>
          </a:blip>
          <a:srcRect/>
          <a:stretch>
            <a:fillRect/>
          </a:stretch>
        </p:blipFill>
        <p:spPr bwMode="auto">
          <a:xfrm>
            <a:off x="4011529" y="1931318"/>
            <a:ext cx="800100" cy="733425"/>
          </a:xfrm>
          <a:prstGeom prst="rect">
            <a:avLst/>
          </a:prstGeom>
          <a:noFill/>
        </p:spPr>
      </p:pic>
      <p:pic>
        <p:nvPicPr>
          <p:cNvPr id="2078" name="Picture 30"/>
          <p:cNvPicPr>
            <a:picLocks noChangeAspect="1" noChangeArrowheads="1"/>
          </p:cNvPicPr>
          <p:nvPr/>
        </p:nvPicPr>
        <p:blipFill>
          <a:blip r:embed="rId38" cstate="email">
            <a:extLst>
              <a:ext uri="{28A0092B-C50C-407E-A947-70E740481C1C}">
                <a14:useLocalDpi xmlns:a14="http://schemas.microsoft.com/office/drawing/2010/main" xmlns=""/>
              </a:ext>
            </a:extLst>
          </a:blip>
          <a:srcRect/>
          <a:stretch>
            <a:fillRect/>
          </a:stretch>
        </p:blipFill>
        <p:spPr bwMode="auto">
          <a:xfrm>
            <a:off x="3718259" y="2482766"/>
            <a:ext cx="1162050" cy="962025"/>
          </a:xfrm>
          <a:prstGeom prst="rect">
            <a:avLst/>
          </a:prstGeom>
          <a:noFill/>
        </p:spPr>
      </p:pic>
      <p:pic>
        <p:nvPicPr>
          <p:cNvPr id="2060" name="Picture 12"/>
          <p:cNvPicPr>
            <a:picLocks noChangeAspect="1" noChangeArrowheads="1"/>
          </p:cNvPicPr>
          <p:nvPr/>
        </p:nvPicPr>
        <p:blipFill>
          <a:blip r:embed="rId39" cstate="email">
            <a:extLst>
              <a:ext uri="{28A0092B-C50C-407E-A947-70E740481C1C}">
                <a14:useLocalDpi xmlns:a14="http://schemas.microsoft.com/office/drawing/2010/main" xmlns=""/>
              </a:ext>
            </a:extLst>
          </a:blip>
          <a:srcRect/>
          <a:stretch>
            <a:fillRect/>
          </a:stretch>
        </p:blipFill>
        <p:spPr bwMode="auto">
          <a:xfrm>
            <a:off x="1994485" y="1315954"/>
            <a:ext cx="695325" cy="1162050"/>
          </a:xfrm>
          <a:prstGeom prst="rect">
            <a:avLst/>
          </a:prstGeom>
          <a:noFill/>
        </p:spPr>
      </p:pic>
      <p:pic>
        <p:nvPicPr>
          <p:cNvPr id="2079" name="Picture 31"/>
          <p:cNvPicPr>
            <a:picLocks noChangeAspect="1" noChangeArrowheads="1"/>
          </p:cNvPicPr>
          <p:nvPr/>
        </p:nvPicPr>
        <p:blipFill>
          <a:blip r:embed="rId40" cstate="email">
            <a:extLst>
              <a:ext uri="{28A0092B-C50C-407E-A947-70E740481C1C}">
                <a14:useLocalDpi xmlns:a14="http://schemas.microsoft.com/office/drawing/2010/main" xmlns=""/>
              </a:ext>
            </a:extLst>
          </a:blip>
          <a:srcRect/>
          <a:stretch>
            <a:fillRect/>
          </a:stretch>
        </p:blipFill>
        <p:spPr bwMode="auto">
          <a:xfrm>
            <a:off x="4227345" y="2324350"/>
            <a:ext cx="657225" cy="1038225"/>
          </a:xfrm>
          <a:prstGeom prst="rect">
            <a:avLst/>
          </a:prstGeom>
          <a:noFill/>
        </p:spPr>
      </p:pic>
      <p:pic>
        <p:nvPicPr>
          <p:cNvPr id="2103" name="Picture 55"/>
          <p:cNvPicPr>
            <a:picLocks noChangeAspect="1" noChangeArrowheads="1"/>
          </p:cNvPicPr>
          <p:nvPr/>
        </p:nvPicPr>
        <p:blipFill>
          <a:blip r:embed="rId41" cstate="email">
            <a:extLst>
              <a:ext uri="{28A0092B-C50C-407E-A947-70E740481C1C}">
                <a14:useLocalDpi xmlns:a14="http://schemas.microsoft.com/office/drawing/2010/main" xmlns=""/>
              </a:ext>
            </a:extLst>
          </a:blip>
          <a:srcRect/>
          <a:stretch>
            <a:fillRect/>
          </a:stretch>
        </p:blipFill>
        <p:spPr bwMode="auto">
          <a:xfrm>
            <a:off x="1896728" y="2249905"/>
            <a:ext cx="714375" cy="914400"/>
          </a:xfrm>
          <a:prstGeom prst="rect">
            <a:avLst/>
          </a:prstGeom>
          <a:noFill/>
        </p:spPr>
      </p:pic>
      <p:pic>
        <p:nvPicPr>
          <p:cNvPr id="2052" name="Picture 4"/>
          <p:cNvPicPr>
            <a:picLocks noChangeAspect="1" noChangeArrowheads="1"/>
          </p:cNvPicPr>
          <p:nvPr/>
        </p:nvPicPr>
        <p:blipFill>
          <a:blip r:embed="rId42" cstate="email">
            <a:extLst>
              <a:ext uri="{28A0092B-C50C-407E-A947-70E740481C1C}">
                <a14:useLocalDpi xmlns:a14="http://schemas.microsoft.com/office/drawing/2010/main" xmlns=""/>
              </a:ext>
            </a:extLst>
          </a:blip>
          <a:srcRect/>
          <a:stretch>
            <a:fillRect/>
          </a:stretch>
        </p:blipFill>
        <p:spPr bwMode="auto">
          <a:xfrm>
            <a:off x="1585411" y="882566"/>
            <a:ext cx="695325" cy="1419225"/>
          </a:xfrm>
          <a:prstGeom prst="rect">
            <a:avLst/>
          </a:prstGeom>
          <a:noFill/>
        </p:spPr>
      </p:pic>
      <p:pic>
        <p:nvPicPr>
          <p:cNvPr id="2051" name="Picture 3"/>
          <p:cNvPicPr>
            <a:picLocks noChangeAspect="1" noChangeArrowheads="1"/>
          </p:cNvPicPr>
          <p:nvPr/>
        </p:nvPicPr>
        <p:blipFill>
          <a:blip r:embed="rId43" cstate="email">
            <a:extLst>
              <a:ext uri="{28A0092B-C50C-407E-A947-70E740481C1C}">
                <a14:useLocalDpi xmlns:a14="http://schemas.microsoft.com/office/drawing/2010/main" xmlns=""/>
              </a:ext>
            </a:extLst>
          </a:blip>
          <a:srcRect/>
          <a:stretch>
            <a:fillRect/>
          </a:stretch>
        </p:blipFill>
        <p:spPr bwMode="auto">
          <a:xfrm>
            <a:off x="3914524" y="849479"/>
            <a:ext cx="962025" cy="619125"/>
          </a:xfrm>
          <a:prstGeom prst="rect">
            <a:avLst/>
          </a:prstGeom>
          <a:noFill/>
        </p:spPr>
      </p:pic>
      <p:pic>
        <p:nvPicPr>
          <p:cNvPr id="2065" name="Picture 17"/>
          <p:cNvPicPr>
            <a:picLocks noChangeAspect="1" noChangeArrowheads="1"/>
          </p:cNvPicPr>
          <p:nvPr/>
        </p:nvPicPr>
        <p:blipFill>
          <a:blip r:embed="rId44" cstate="email">
            <a:extLst>
              <a:ext uri="{28A0092B-C50C-407E-A947-70E740481C1C}">
                <a14:useLocalDpi xmlns:a14="http://schemas.microsoft.com/office/drawing/2010/main" xmlns=""/>
              </a:ext>
            </a:extLst>
          </a:blip>
          <a:srcRect/>
          <a:stretch>
            <a:fillRect/>
          </a:stretch>
        </p:blipFill>
        <p:spPr bwMode="auto">
          <a:xfrm>
            <a:off x="3828799" y="1422483"/>
            <a:ext cx="828675" cy="676275"/>
          </a:xfrm>
          <a:prstGeom prst="rect">
            <a:avLst/>
          </a:prstGeom>
          <a:noFill/>
        </p:spPr>
      </p:pic>
      <p:pic>
        <p:nvPicPr>
          <p:cNvPr id="2066" name="Picture 18"/>
          <p:cNvPicPr>
            <a:picLocks noChangeAspect="1" noChangeArrowheads="1"/>
          </p:cNvPicPr>
          <p:nvPr/>
        </p:nvPicPr>
        <p:blipFill>
          <a:blip r:embed="rId45" cstate="email">
            <a:extLst>
              <a:ext uri="{28A0092B-C50C-407E-A947-70E740481C1C}">
                <a14:useLocalDpi xmlns:a14="http://schemas.microsoft.com/office/drawing/2010/main" xmlns=""/>
              </a:ext>
            </a:extLst>
          </a:blip>
          <a:srcRect/>
          <a:stretch>
            <a:fillRect/>
          </a:stretch>
        </p:blipFill>
        <p:spPr bwMode="auto">
          <a:xfrm>
            <a:off x="4162173" y="992104"/>
            <a:ext cx="771525" cy="895350"/>
          </a:xfrm>
          <a:prstGeom prst="rect">
            <a:avLst/>
          </a:prstGeom>
          <a:noFill/>
        </p:spPr>
      </p:pic>
      <p:pic>
        <p:nvPicPr>
          <p:cNvPr id="2053" name="Picture 5"/>
          <p:cNvPicPr>
            <a:picLocks noChangeAspect="1" noChangeArrowheads="1"/>
          </p:cNvPicPr>
          <p:nvPr/>
        </p:nvPicPr>
        <p:blipFill>
          <a:blip r:embed="rId46" cstate="email">
            <a:extLst>
              <a:ext uri="{28A0092B-C50C-407E-A947-70E740481C1C}">
                <a14:useLocalDpi xmlns:a14="http://schemas.microsoft.com/office/drawing/2010/main" xmlns=""/>
              </a:ext>
            </a:extLst>
          </a:blip>
          <a:srcRect/>
          <a:stretch>
            <a:fillRect/>
          </a:stretch>
        </p:blipFill>
        <p:spPr bwMode="auto">
          <a:xfrm>
            <a:off x="2125829" y="732673"/>
            <a:ext cx="657225" cy="676275"/>
          </a:xfrm>
          <a:prstGeom prst="rect">
            <a:avLst/>
          </a:prstGeom>
          <a:noFill/>
        </p:spPr>
      </p:pic>
      <p:pic>
        <p:nvPicPr>
          <p:cNvPr id="2056" name="Picture 8"/>
          <p:cNvPicPr>
            <a:picLocks noChangeAspect="1" noChangeArrowheads="1"/>
          </p:cNvPicPr>
          <p:nvPr/>
        </p:nvPicPr>
        <p:blipFill>
          <a:blip r:embed="rId47" cstate="email">
            <a:extLst>
              <a:ext uri="{28A0092B-C50C-407E-A947-70E740481C1C}">
                <a14:useLocalDpi xmlns:a14="http://schemas.microsoft.com/office/drawing/2010/main" xmlns=""/>
              </a:ext>
            </a:extLst>
          </a:blip>
          <a:srcRect/>
          <a:stretch>
            <a:fillRect/>
          </a:stretch>
        </p:blipFill>
        <p:spPr bwMode="auto">
          <a:xfrm>
            <a:off x="3436018" y="773530"/>
            <a:ext cx="876300" cy="819150"/>
          </a:xfrm>
          <a:prstGeom prst="rect">
            <a:avLst/>
          </a:prstGeom>
          <a:noFill/>
        </p:spPr>
      </p:pic>
      <p:pic>
        <p:nvPicPr>
          <p:cNvPr id="2057" name="Picture 9"/>
          <p:cNvPicPr>
            <a:picLocks noChangeAspect="1" noChangeArrowheads="1"/>
          </p:cNvPicPr>
          <p:nvPr/>
        </p:nvPicPr>
        <p:blipFill>
          <a:blip r:embed="rId48" cstate="email">
            <a:extLst>
              <a:ext uri="{28A0092B-C50C-407E-A947-70E740481C1C}">
                <a14:useLocalDpi xmlns:a14="http://schemas.microsoft.com/office/drawing/2010/main" xmlns=""/>
              </a:ext>
            </a:extLst>
          </a:blip>
          <a:srcRect/>
          <a:stretch>
            <a:fillRect/>
          </a:stretch>
        </p:blipFill>
        <p:spPr bwMode="auto">
          <a:xfrm>
            <a:off x="3748588" y="790575"/>
            <a:ext cx="523875" cy="400050"/>
          </a:xfrm>
          <a:prstGeom prst="rect">
            <a:avLst/>
          </a:prstGeom>
          <a:noFill/>
        </p:spPr>
      </p:pic>
      <p:pic>
        <p:nvPicPr>
          <p:cNvPr id="2061" name="Picture 13"/>
          <p:cNvPicPr>
            <a:picLocks noChangeAspect="1" noChangeArrowheads="1"/>
          </p:cNvPicPr>
          <p:nvPr/>
        </p:nvPicPr>
        <p:blipFill>
          <a:blip r:embed="rId49" cstate="email">
            <a:extLst>
              <a:ext uri="{28A0092B-C50C-407E-A947-70E740481C1C}">
                <a14:useLocalDpi xmlns:a14="http://schemas.microsoft.com/office/drawing/2010/main" xmlns=""/>
              </a:ext>
            </a:extLst>
          </a:blip>
          <a:srcRect/>
          <a:stretch>
            <a:fillRect/>
          </a:stretch>
        </p:blipFill>
        <p:spPr bwMode="auto">
          <a:xfrm>
            <a:off x="2204034" y="907131"/>
            <a:ext cx="581025" cy="904875"/>
          </a:xfrm>
          <a:prstGeom prst="rect">
            <a:avLst/>
          </a:prstGeom>
          <a:noFill/>
        </p:spPr>
      </p:pic>
      <p:pic>
        <p:nvPicPr>
          <p:cNvPr id="2064" name="Picture 16"/>
          <p:cNvPicPr>
            <a:picLocks noChangeAspect="1" noChangeArrowheads="1"/>
          </p:cNvPicPr>
          <p:nvPr/>
        </p:nvPicPr>
        <p:blipFill>
          <a:blip r:embed="rId50" cstate="email">
            <a:extLst>
              <a:ext uri="{28A0092B-C50C-407E-A947-70E740481C1C}">
                <a14:useLocalDpi xmlns:a14="http://schemas.microsoft.com/office/drawing/2010/main" xmlns=""/>
              </a:ext>
            </a:extLst>
          </a:blip>
          <a:srcRect/>
          <a:stretch>
            <a:fillRect/>
          </a:stretch>
        </p:blipFill>
        <p:spPr bwMode="auto">
          <a:xfrm>
            <a:off x="3092116" y="1353802"/>
            <a:ext cx="1066800" cy="733425"/>
          </a:xfrm>
          <a:prstGeom prst="rect">
            <a:avLst/>
          </a:prstGeom>
          <a:noFill/>
        </p:spPr>
      </p:pic>
      <p:pic>
        <p:nvPicPr>
          <p:cNvPr id="2054" name="Picture 6"/>
          <p:cNvPicPr>
            <a:picLocks noChangeAspect="1" noChangeArrowheads="1"/>
          </p:cNvPicPr>
          <p:nvPr/>
        </p:nvPicPr>
        <p:blipFill>
          <a:blip r:embed="rId51" cstate="email">
            <a:extLst>
              <a:ext uri="{28A0092B-C50C-407E-A947-70E740481C1C}">
                <a14:useLocalDpi xmlns:a14="http://schemas.microsoft.com/office/drawing/2010/main" xmlns=""/>
              </a:ext>
            </a:extLst>
          </a:blip>
          <a:srcRect/>
          <a:stretch>
            <a:fillRect/>
          </a:stretch>
        </p:blipFill>
        <p:spPr bwMode="auto">
          <a:xfrm>
            <a:off x="2665746" y="672515"/>
            <a:ext cx="523875" cy="828675"/>
          </a:xfrm>
          <a:prstGeom prst="rect">
            <a:avLst/>
          </a:prstGeom>
          <a:noFill/>
        </p:spPr>
      </p:pic>
      <p:pic>
        <p:nvPicPr>
          <p:cNvPr id="2055" name="Picture 7"/>
          <p:cNvPicPr>
            <a:picLocks noChangeAspect="1" noChangeArrowheads="1"/>
          </p:cNvPicPr>
          <p:nvPr/>
        </p:nvPicPr>
        <p:blipFill>
          <a:blip r:embed="rId52" cstate="email">
            <a:extLst>
              <a:ext uri="{28A0092B-C50C-407E-A947-70E740481C1C}">
                <a14:useLocalDpi xmlns:a14="http://schemas.microsoft.com/office/drawing/2010/main" xmlns=""/>
              </a:ext>
            </a:extLst>
          </a:blip>
          <a:srcRect/>
          <a:stretch>
            <a:fillRect/>
          </a:stretch>
        </p:blipFill>
        <p:spPr bwMode="auto">
          <a:xfrm>
            <a:off x="3064292" y="684546"/>
            <a:ext cx="657225" cy="676275"/>
          </a:xfrm>
          <a:prstGeom prst="rect">
            <a:avLst/>
          </a:prstGeom>
          <a:noFill/>
        </p:spPr>
      </p:pic>
      <p:pic>
        <p:nvPicPr>
          <p:cNvPr id="2062" name="Picture 14"/>
          <p:cNvPicPr>
            <a:picLocks noChangeAspect="1" noChangeArrowheads="1"/>
          </p:cNvPicPr>
          <p:nvPr/>
        </p:nvPicPr>
        <p:blipFill>
          <a:blip r:embed="rId53" cstate="email">
            <a:extLst>
              <a:ext uri="{28A0092B-C50C-407E-A947-70E740481C1C}">
                <a14:useLocalDpi xmlns:a14="http://schemas.microsoft.com/office/drawing/2010/main" xmlns=""/>
              </a:ext>
            </a:extLst>
          </a:blip>
          <a:srcRect/>
          <a:stretch>
            <a:fillRect/>
          </a:stretch>
        </p:blipFill>
        <p:spPr bwMode="auto">
          <a:xfrm>
            <a:off x="2587541" y="1035217"/>
            <a:ext cx="600075" cy="857250"/>
          </a:xfrm>
          <a:prstGeom prst="rect">
            <a:avLst/>
          </a:prstGeom>
          <a:noFill/>
        </p:spPr>
      </p:pic>
      <p:pic>
        <p:nvPicPr>
          <p:cNvPr id="2063" name="Picture 15"/>
          <p:cNvPicPr>
            <a:picLocks noChangeAspect="1" noChangeArrowheads="1"/>
          </p:cNvPicPr>
          <p:nvPr/>
        </p:nvPicPr>
        <p:blipFill>
          <a:blip r:embed="rId54" cstate="email">
            <a:extLst>
              <a:ext uri="{28A0092B-C50C-407E-A947-70E740481C1C}">
                <a14:useLocalDpi xmlns:a14="http://schemas.microsoft.com/office/drawing/2010/main" xmlns=""/>
              </a:ext>
            </a:extLst>
          </a:blip>
          <a:srcRect/>
          <a:stretch>
            <a:fillRect/>
          </a:stretch>
        </p:blipFill>
        <p:spPr bwMode="auto">
          <a:xfrm>
            <a:off x="3087603" y="1041233"/>
            <a:ext cx="514350" cy="781050"/>
          </a:xfrm>
          <a:prstGeom prst="rect">
            <a:avLst/>
          </a:prstGeom>
          <a:noFill/>
        </p:spPr>
      </p:pic>
      <p:pic>
        <p:nvPicPr>
          <p:cNvPr id="2068" name="Picture 20"/>
          <p:cNvPicPr>
            <a:picLocks noChangeAspect="1" noChangeArrowheads="1"/>
          </p:cNvPicPr>
          <p:nvPr/>
        </p:nvPicPr>
        <p:blipFill>
          <a:blip r:embed="rId55" cstate="email">
            <a:extLst>
              <a:ext uri="{28A0092B-C50C-407E-A947-70E740481C1C}">
                <a14:useLocalDpi xmlns:a14="http://schemas.microsoft.com/office/drawing/2010/main" xmlns=""/>
              </a:ext>
            </a:extLst>
          </a:blip>
          <a:srcRect/>
          <a:stretch>
            <a:fillRect/>
          </a:stretch>
        </p:blipFill>
        <p:spPr bwMode="auto">
          <a:xfrm>
            <a:off x="2503320" y="1621756"/>
            <a:ext cx="447675" cy="438150"/>
          </a:xfrm>
          <a:prstGeom prst="rect">
            <a:avLst/>
          </a:prstGeom>
          <a:noFill/>
        </p:spPr>
      </p:pic>
      <p:pic>
        <p:nvPicPr>
          <p:cNvPr id="2059" name="Picture 11"/>
          <p:cNvPicPr>
            <a:picLocks noChangeAspect="1" noChangeArrowheads="1"/>
          </p:cNvPicPr>
          <p:nvPr/>
        </p:nvPicPr>
        <p:blipFill>
          <a:blip r:embed="rId56" cstate="email">
            <a:extLst>
              <a:ext uri="{28A0092B-C50C-407E-A947-70E740481C1C}">
                <a14:useLocalDpi xmlns:a14="http://schemas.microsoft.com/office/drawing/2010/main" xmlns=""/>
              </a:ext>
            </a:extLst>
          </a:blip>
          <a:srcRect/>
          <a:stretch>
            <a:fillRect/>
          </a:stretch>
        </p:blipFill>
        <p:spPr bwMode="auto">
          <a:xfrm>
            <a:off x="1593182" y="1578142"/>
            <a:ext cx="647700" cy="990600"/>
          </a:xfrm>
          <a:prstGeom prst="rect">
            <a:avLst/>
          </a:prstGeom>
          <a:noFill/>
        </p:spPr>
      </p:pic>
      <p:pic>
        <p:nvPicPr>
          <p:cNvPr id="69" name="Picture 2"/>
          <p:cNvPicPr>
            <a:picLocks noChangeAspect="1" noChangeArrowheads="1"/>
          </p:cNvPicPr>
          <p:nvPr/>
        </p:nvPicPr>
        <p:blipFill>
          <a:blip r:embed="rId57" cstate="email">
            <a:extLst>
              <a:ext uri="{28A0092B-C50C-407E-A947-70E740481C1C}">
                <a14:useLocalDpi xmlns:a14="http://schemas.microsoft.com/office/drawing/2010/main" xmlns=""/>
              </a:ext>
            </a:extLst>
          </a:blip>
          <a:srcRect/>
          <a:stretch>
            <a:fillRect/>
          </a:stretch>
        </p:blipFill>
        <p:spPr bwMode="auto">
          <a:xfrm>
            <a:off x="5540542" y="683379"/>
            <a:ext cx="1989221" cy="6036257"/>
          </a:xfrm>
          <a:prstGeom prst="rect">
            <a:avLst/>
          </a:prstGeom>
          <a:noFill/>
          <a:effectLst>
            <a:outerShdw blurRad="50800" dist="12700" dir="5400000" algn="ctr" rotWithShape="0">
              <a:srgbClr val="000000">
                <a:alpha val="43137"/>
              </a:srgbClr>
            </a:outerShdw>
            <a:softEdge rad="0"/>
          </a:effectLst>
        </p:spPr>
      </p:pic>
    </p:spTree>
  </p:cSld>
  <p:clrMapOvr>
    <a:masterClrMapping/>
  </p:clrMapOvr>
  <mc:AlternateContent xmlns:mc="http://schemas.openxmlformats.org/markup-compatibility/2006">
    <mc:Choice xmlns:p14="http://schemas.microsoft.com/office/powerpoint/2010/main" xmlns="" Requires="p14">
      <p:transition spd="slow" p14:dur="900" advClick="0" advTm="1500">
        <p:cut/>
      </p:transition>
    </mc:Choice>
    <mc:Fallback>
      <p:transition spd="slow" advClick="0" advTm="15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66667E-6 4.07407E-6 C -0.00833 0.25532 -0.01667 0.51064 -0.02587 0.61319 C -0.03507 0.71643 -0.04879 0.61111 -0.05556 0.61689 C -0.06233 0.62268 -0.06476 0.64375 -0.06667 0.64814 " pathEditMode="relative" rAng="0" ptsTypes="aaaA">
                                      <p:cBhvr>
                                        <p:cTn id="6" dur="500" fill="hold"/>
                                        <p:tgtEl>
                                          <p:spTgt spid="2052"/>
                                        </p:tgtEl>
                                        <p:attrNameLst>
                                          <p:attrName>ppt_x</p:attrName>
                                          <p:attrName>ppt_y</p:attrName>
                                        </p:attrNameLst>
                                      </p:cBhvr>
                                      <p:rCtr x="-3300" y="35800"/>
                                    </p:animMotion>
                                  </p:childTnLst>
                                </p:cTn>
                              </p:par>
                              <p:par>
                                <p:cTn id="7" presetID="8" presetClass="emph" presetSubtype="0" accel="50000" fill="hold" nodeType="withEffect">
                                  <p:stCondLst>
                                    <p:cond delay="0"/>
                                  </p:stCondLst>
                                  <p:childTnLst>
                                    <p:animRot by="-5400000">
                                      <p:cBhvr>
                                        <p:cTn id="8" dur="500" fill="hold"/>
                                        <p:tgtEl>
                                          <p:spTgt spid="2052"/>
                                        </p:tgtEl>
                                        <p:attrNameLst>
                                          <p:attrName>r</p:attrName>
                                        </p:attrNameLst>
                                      </p:cBhvr>
                                    </p:animRot>
                                  </p:childTnLst>
                                </p:cTn>
                              </p:par>
                              <p:par>
                                <p:cTn id="9" presetID="0" presetClass="path" presetSubtype="0" accel="50000" decel="50000" fill="hold" nodeType="withEffect">
                                  <p:stCondLst>
                                    <p:cond delay="0"/>
                                  </p:stCondLst>
                                  <p:childTnLst>
                                    <p:animMotion origin="layout" path="M -2.77778E-6 -0.00255 C -0.00451 0.11551 -0.02621 0.58472 -0.02673 0.70556 C -0.02725 0.82639 -0.00833 0.71181 -0.00364 0.72269 C 0.00104 0.7331 0.00018 0.75972 0.00104 0.76944 " pathEditMode="relative" rAng="0" ptsTypes="aaaa">
                                      <p:cBhvr>
                                        <p:cTn id="10" dur="500" fill="hold"/>
                                        <p:tgtEl>
                                          <p:spTgt spid="2053"/>
                                        </p:tgtEl>
                                        <p:attrNameLst>
                                          <p:attrName>ppt_x</p:attrName>
                                          <p:attrName>ppt_y</p:attrName>
                                        </p:attrNameLst>
                                      </p:cBhvr>
                                      <p:rCtr x="-1300" y="41400"/>
                                    </p:animMotion>
                                  </p:childTnLst>
                                </p:cTn>
                              </p:par>
                              <p:par>
                                <p:cTn id="11" presetID="8" presetClass="emph" presetSubtype="0" fill="hold" nodeType="withEffect">
                                  <p:stCondLst>
                                    <p:cond delay="0"/>
                                  </p:stCondLst>
                                  <p:childTnLst>
                                    <p:animRot by="-5400000">
                                      <p:cBhvr>
                                        <p:cTn id="12" dur="500" fill="hold"/>
                                        <p:tgtEl>
                                          <p:spTgt spid="2053"/>
                                        </p:tgtEl>
                                        <p:attrNameLst>
                                          <p:attrName>r</p:attrName>
                                        </p:attrNameLst>
                                      </p:cBhvr>
                                    </p:animRot>
                                  </p:childTnLst>
                                </p:cTn>
                              </p:par>
                              <p:par>
                                <p:cTn id="13" presetID="0" presetClass="path" presetSubtype="0" accel="50000" decel="50000" fill="hold" nodeType="withEffect">
                                  <p:stCondLst>
                                    <p:cond delay="0"/>
                                  </p:stCondLst>
                                  <p:childTnLst>
                                    <p:animMotion origin="layout" path="M 4.72222E-6 3.33333E-6 C 0.00156 0.28565 0.0033 0.57153 0.00833 0.69259 C 0.01336 0.81366 0.02586 0.71713 0.03055 0.72708 C 0.03524 0.73704 0.03559 0.74444 0.03611 0.75185 " pathEditMode="relative" ptsTypes="aaaA">
                                      <p:cBhvr>
                                        <p:cTn id="14" dur="500" fill="hold"/>
                                        <p:tgtEl>
                                          <p:spTgt spid="2056"/>
                                        </p:tgtEl>
                                        <p:attrNameLst>
                                          <p:attrName>ppt_x</p:attrName>
                                          <p:attrName>ppt_y</p:attrName>
                                        </p:attrNameLst>
                                      </p:cBhvr>
                                    </p:animMotion>
                                  </p:childTnLst>
                                </p:cTn>
                              </p:par>
                              <p:par>
                                <p:cTn id="15" presetID="8" presetClass="emph" presetSubtype="0" fill="hold" nodeType="withEffect">
                                  <p:stCondLst>
                                    <p:cond delay="0"/>
                                  </p:stCondLst>
                                  <p:childTnLst>
                                    <p:animRot by="8100000">
                                      <p:cBhvr>
                                        <p:cTn id="16" dur="500" fill="hold"/>
                                        <p:tgtEl>
                                          <p:spTgt spid="2056"/>
                                        </p:tgtEl>
                                        <p:attrNameLst>
                                          <p:attrName>r</p:attrName>
                                        </p:attrNameLst>
                                      </p:cBhvr>
                                    </p:animRot>
                                  </p:childTnLst>
                                </p:cTn>
                              </p:par>
                              <p:par>
                                <p:cTn id="17" presetID="0" presetClass="path" presetSubtype="0" accel="50000" decel="50000" fill="hold" nodeType="withEffect">
                                  <p:stCondLst>
                                    <p:cond delay="0"/>
                                  </p:stCondLst>
                                  <p:childTnLst>
                                    <p:animMotion origin="layout" path="M 3.61111E-6 2.22222E-6 C -0.0026 0.19028 -0.00521 0.38056 -0.00087 0.45926 C 0.00347 0.53796 0.02014 0.46667 0.02604 0.47292 C 0.03194 0.47917 0.03316 0.4882 0.03438 0.49745 " pathEditMode="relative" ptsTypes="aaaA">
                                      <p:cBhvr>
                                        <p:cTn id="18" dur="500" fill="hold"/>
                                        <p:tgtEl>
                                          <p:spTgt spid="2079"/>
                                        </p:tgtEl>
                                        <p:attrNameLst>
                                          <p:attrName>ppt_x</p:attrName>
                                          <p:attrName>ppt_y</p:attrName>
                                        </p:attrNameLst>
                                      </p:cBhvr>
                                    </p:animMotion>
                                  </p:childTnLst>
                                </p:cTn>
                              </p:par>
                              <p:par>
                                <p:cTn id="19" presetID="8" presetClass="emph" presetSubtype="0" fill="hold" nodeType="withEffect">
                                  <p:stCondLst>
                                    <p:cond delay="0"/>
                                  </p:stCondLst>
                                  <p:childTnLst>
                                    <p:animRot by="5400000">
                                      <p:cBhvr>
                                        <p:cTn id="20" dur="500" fill="hold"/>
                                        <p:tgtEl>
                                          <p:spTgt spid="2079"/>
                                        </p:tgtEl>
                                        <p:attrNameLst>
                                          <p:attrName>r</p:attrName>
                                        </p:attrNameLst>
                                      </p:cBhvr>
                                    </p:animRot>
                                  </p:childTnLst>
                                </p:cTn>
                              </p:par>
                              <p:par>
                                <p:cTn id="21" presetID="0" presetClass="path" presetSubtype="0" accel="50000" decel="50000" fill="hold" nodeType="withEffect">
                                  <p:stCondLst>
                                    <p:cond delay="0"/>
                                  </p:stCondLst>
                                  <p:childTnLst>
                                    <p:animMotion origin="layout" path="M 1.66667E-6 1.48148E-6 C -0.00833 0.21528 -0.01667 0.43102 -0.02587 0.51736 C -0.03507 0.60486 -0.04879 0.51551 -0.05556 0.5206 C -0.06233 0.52546 -0.06476 0.54305 -0.06667 0.54699 " pathEditMode="relative" rAng="0" ptsTypes="aaaA">
                                      <p:cBhvr>
                                        <p:cTn id="22" dur="500" fill="hold"/>
                                        <p:tgtEl>
                                          <p:spTgt spid="2071"/>
                                        </p:tgtEl>
                                        <p:attrNameLst>
                                          <p:attrName>ppt_x</p:attrName>
                                          <p:attrName>ppt_y</p:attrName>
                                        </p:attrNameLst>
                                      </p:cBhvr>
                                      <p:rCtr x="-3300" y="30200"/>
                                    </p:animMotion>
                                  </p:childTnLst>
                                </p:cTn>
                              </p:par>
                              <p:par>
                                <p:cTn id="23" presetID="8" presetClass="emph" presetSubtype="0" accel="50000" fill="hold" nodeType="withEffect">
                                  <p:stCondLst>
                                    <p:cond delay="0"/>
                                  </p:stCondLst>
                                  <p:childTnLst>
                                    <p:animRot by="-5400000">
                                      <p:cBhvr>
                                        <p:cTn id="24" dur="500" fill="hold"/>
                                        <p:tgtEl>
                                          <p:spTgt spid="2071"/>
                                        </p:tgtEl>
                                        <p:attrNameLst>
                                          <p:attrName>r</p:attrName>
                                        </p:attrNameLst>
                                      </p:cBhvr>
                                    </p:animRot>
                                  </p:childTnLst>
                                </p:cTn>
                              </p:par>
                              <p:par>
                                <p:cTn id="25" presetID="0" presetClass="path" presetSubtype="0" accel="50000" decel="50000" fill="hold" nodeType="withEffect">
                                  <p:stCondLst>
                                    <p:cond delay="0"/>
                                  </p:stCondLst>
                                  <p:childTnLst>
                                    <p:animMotion origin="layout" path="M 3.88889E-6 -2.94798E-6 C -0.00834 0.11006 -0.01667 0.22035 -0.02587 0.26451 C -0.03507 0.3096 -0.04879 0.26382 -0.05556 0.26636 C -0.06233 0.2689 -0.06476 0.27792 -0.06667 0.28 " pathEditMode="relative" rAng="0" ptsTypes="aaaA">
                                      <p:cBhvr>
                                        <p:cTn id="26" dur="500" fill="hold"/>
                                        <p:tgtEl>
                                          <p:spTgt spid="2084"/>
                                        </p:tgtEl>
                                        <p:attrNameLst>
                                          <p:attrName>ppt_x</p:attrName>
                                          <p:attrName>ppt_y</p:attrName>
                                        </p:attrNameLst>
                                      </p:cBhvr>
                                      <p:rCtr x="-3300" y="15500"/>
                                    </p:animMotion>
                                  </p:childTnLst>
                                </p:cTn>
                              </p:par>
                              <p:par>
                                <p:cTn id="27" presetID="8" presetClass="emph" presetSubtype="0" accel="50000" fill="hold" nodeType="withEffect">
                                  <p:stCondLst>
                                    <p:cond delay="0"/>
                                  </p:stCondLst>
                                  <p:childTnLst>
                                    <p:animRot by="2700000">
                                      <p:cBhvr>
                                        <p:cTn id="28" dur="500" fill="hold"/>
                                        <p:tgtEl>
                                          <p:spTgt spid="2084"/>
                                        </p:tgtEl>
                                        <p:attrNameLst>
                                          <p:attrName>r</p:attrName>
                                        </p:attrNameLst>
                                      </p:cBhvr>
                                    </p:animRot>
                                  </p:childTnLst>
                                </p:cTn>
                              </p:par>
                              <p:par>
                                <p:cTn id="29" presetID="0" presetClass="path" presetSubtype="0" accel="50000" decel="50000" fill="hold" nodeType="withEffect">
                                  <p:stCondLst>
                                    <p:cond delay="0"/>
                                  </p:stCondLst>
                                  <p:childTnLst>
                                    <p:animMotion origin="layout" path="M 2.22222E-6 3.46821E-7 C 0.00312 0.20277 0.0066 0.40578 0.01666 0.49202 C 0.02673 0.57827 0.05191 0.5096 0.06128 0.51676 C 0.07066 0.5237 0.07135 0.52879 0.07257 0.5341 " pathEditMode="relative" rAng="0" ptsTypes="aaaA">
                                      <p:cBhvr>
                                        <p:cTn id="30" dur="500" fill="hold"/>
                                        <p:tgtEl>
                                          <p:spTgt spid="2103"/>
                                        </p:tgtEl>
                                        <p:attrNameLst>
                                          <p:attrName>ppt_x</p:attrName>
                                          <p:attrName>ppt_y</p:attrName>
                                        </p:attrNameLst>
                                      </p:cBhvr>
                                      <p:rCtr x="3600" y="28900"/>
                                    </p:animMotion>
                                  </p:childTnLst>
                                </p:cTn>
                              </p:par>
                              <p:par>
                                <p:cTn id="31" presetID="8" presetClass="emph" presetSubtype="0" fill="hold" nodeType="withEffect">
                                  <p:stCondLst>
                                    <p:cond delay="0"/>
                                  </p:stCondLst>
                                  <p:childTnLst>
                                    <p:animRot by="8100000">
                                      <p:cBhvr>
                                        <p:cTn id="32" dur="500" fill="hold"/>
                                        <p:tgtEl>
                                          <p:spTgt spid="2103"/>
                                        </p:tgtEl>
                                        <p:attrNameLst>
                                          <p:attrName>r</p:attrName>
                                        </p:attrNameLst>
                                      </p:cBhvr>
                                    </p:animRot>
                                  </p:childTnLst>
                                </p:cTn>
                              </p:par>
                              <p:par>
                                <p:cTn id="33" presetID="0" presetClass="path" presetSubtype="0" accel="50000" decel="50000" fill="hold" nodeType="withEffect">
                                  <p:stCondLst>
                                    <p:cond delay="0"/>
                                  </p:stCondLst>
                                  <p:childTnLst>
                                    <p:animMotion origin="layout" path="M 3.61111E-6 2.22222E-6 C -0.0026 0.19028 -0.00521 0.38056 -0.00087 0.45926 C 0.00347 0.53796 0.02014 0.46667 0.02604 0.47292 C 0.03194 0.47917 0.03316 0.4882 0.03438 0.49745 " pathEditMode="relative" ptsTypes="aaaA">
                                      <p:cBhvr>
                                        <p:cTn id="34" dur="500" fill="hold"/>
                                        <p:tgtEl>
                                          <p:spTgt spid="2069"/>
                                        </p:tgtEl>
                                        <p:attrNameLst>
                                          <p:attrName>ppt_x</p:attrName>
                                          <p:attrName>ppt_y</p:attrName>
                                        </p:attrNameLst>
                                      </p:cBhvr>
                                    </p:animMotion>
                                  </p:childTnLst>
                                </p:cTn>
                              </p:par>
                              <p:par>
                                <p:cTn id="35" presetID="8" presetClass="emph" presetSubtype="0" fill="hold" nodeType="withEffect">
                                  <p:stCondLst>
                                    <p:cond delay="0"/>
                                  </p:stCondLst>
                                  <p:childTnLst>
                                    <p:animRot by="5400000">
                                      <p:cBhvr>
                                        <p:cTn id="36" dur="500" fill="hold"/>
                                        <p:tgtEl>
                                          <p:spTgt spid="2069"/>
                                        </p:tgtEl>
                                        <p:attrNameLst>
                                          <p:attrName>r</p:attrName>
                                        </p:attrNameLst>
                                      </p:cBhvr>
                                    </p:animRot>
                                  </p:childTnLst>
                                </p:cTn>
                              </p:par>
                              <p:par>
                                <p:cTn id="37" presetID="0" presetClass="path" presetSubtype="0" accel="50000" decel="50000" fill="hold" nodeType="withEffect">
                                  <p:stCondLst>
                                    <p:cond delay="0"/>
                                  </p:stCondLst>
                                  <p:childTnLst>
                                    <p:animMotion origin="layout" path="M 5.55556E-7 -1.15607E-7 C 0.01111 0.11561 0.02222 0.23191 0.03437 0.27838 C 0.0467 0.32555 0.06493 0.27746 0.07396 0.28 C 0.08299 0.28254 0.08628 0.29225 0.08889 0.29434 " pathEditMode="relative" rAng="0" ptsTypes="aaaA">
                                      <p:cBhvr>
                                        <p:cTn id="38" dur="500" fill="hold"/>
                                        <p:tgtEl>
                                          <p:spTgt spid="2086"/>
                                        </p:tgtEl>
                                        <p:attrNameLst>
                                          <p:attrName>ppt_x</p:attrName>
                                          <p:attrName>ppt_y</p:attrName>
                                        </p:attrNameLst>
                                      </p:cBhvr>
                                      <p:rCtr x="4400" y="16300"/>
                                    </p:animMotion>
                                  </p:childTnLst>
                                </p:cTn>
                              </p:par>
                              <p:par>
                                <p:cTn id="39" presetID="8" presetClass="emph" presetSubtype="0" accel="50000" fill="hold" nodeType="withEffect">
                                  <p:stCondLst>
                                    <p:cond delay="0"/>
                                  </p:stCondLst>
                                  <p:childTnLst>
                                    <p:animRot by="-5400000">
                                      <p:cBhvr>
                                        <p:cTn id="40" dur="500" fill="hold"/>
                                        <p:tgtEl>
                                          <p:spTgt spid="2086"/>
                                        </p:tgtEl>
                                        <p:attrNameLst>
                                          <p:attrName>r</p:attrName>
                                        </p:attrNameLst>
                                      </p:cBhvr>
                                    </p:animRot>
                                  </p:childTnLst>
                                </p:cTn>
                              </p:par>
                              <p:par>
                                <p:cTn id="41" presetID="0" presetClass="path" presetSubtype="0" accel="50000" decel="50000" fill="hold" nodeType="withEffect">
                                  <p:stCondLst>
                                    <p:cond delay="0"/>
                                  </p:stCondLst>
                                  <p:childTnLst>
                                    <p:animMotion origin="layout" path="M -2.22222E-6 -4.81481E-6 C -0.01041 0.2382 -0.02066 0.47663 -0.03212 0.57246 C -0.04357 0.66922 -0.06041 0.57061 -0.06857 0.57616 C -0.07708 0.58125 -0.08003 0.60116 -0.08229 0.60533 " pathEditMode="relative" rAng="0" ptsTypes="aaaA">
                                      <p:cBhvr>
                                        <p:cTn id="42" dur="500" fill="hold"/>
                                        <p:tgtEl>
                                          <p:spTgt spid="2059"/>
                                        </p:tgtEl>
                                        <p:attrNameLst>
                                          <p:attrName>ppt_x</p:attrName>
                                          <p:attrName>ppt_y</p:attrName>
                                        </p:attrNameLst>
                                      </p:cBhvr>
                                      <p:rCtr x="-4100" y="33400"/>
                                    </p:animMotion>
                                  </p:childTnLst>
                                </p:cTn>
                              </p:par>
                              <p:par>
                                <p:cTn id="43" presetID="8" presetClass="emph" presetSubtype="0" accel="50000" fill="hold" nodeType="withEffect">
                                  <p:stCondLst>
                                    <p:cond delay="0"/>
                                  </p:stCondLst>
                                  <p:childTnLst>
                                    <p:animRot by="-5400000">
                                      <p:cBhvr>
                                        <p:cTn id="44" dur="500" fill="hold"/>
                                        <p:tgtEl>
                                          <p:spTgt spid="2059"/>
                                        </p:tgtEl>
                                        <p:attrNameLst>
                                          <p:attrName>r</p:attrName>
                                        </p:attrNameLst>
                                      </p:cBhvr>
                                    </p:animRot>
                                  </p:childTnLst>
                                </p:cTn>
                              </p:par>
                              <p:par>
                                <p:cTn id="45" presetID="0" presetClass="path" presetSubtype="0" accel="50000" decel="50000" fill="hold" nodeType="withEffect">
                                  <p:stCondLst>
                                    <p:cond delay="0"/>
                                  </p:stCondLst>
                                  <p:childTnLst>
                                    <p:animMotion origin="layout" path="M -3.88889E-6 3.7037E-6 C 0.00903 0.21319 0.01806 0.42685 0.02778 0.51273 C 0.03785 0.5993 0.05261 0.51088 0.06007 0.51574 C 0.06737 0.5206 0.06997 0.53842 0.07223 0.54189 " pathEditMode="relative" rAng="0" ptsTypes="aaaA">
                                      <p:cBhvr>
                                        <p:cTn id="46" dur="500" fill="hold"/>
                                        <p:tgtEl>
                                          <p:spTgt spid="2072"/>
                                        </p:tgtEl>
                                        <p:attrNameLst>
                                          <p:attrName>ppt_x</p:attrName>
                                          <p:attrName>ppt_y</p:attrName>
                                        </p:attrNameLst>
                                      </p:cBhvr>
                                      <p:rCtr x="3600" y="30000"/>
                                    </p:animMotion>
                                  </p:childTnLst>
                                </p:cTn>
                              </p:par>
                              <p:par>
                                <p:cTn id="47" presetID="8" presetClass="emph" presetSubtype="0" accel="50000" fill="hold" nodeType="withEffect">
                                  <p:stCondLst>
                                    <p:cond delay="0"/>
                                  </p:stCondLst>
                                  <p:childTnLst>
                                    <p:animRot by="-5400000">
                                      <p:cBhvr>
                                        <p:cTn id="48" dur="500" fill="hold"/>
                                        <p:tgtEl>
                                          <p:spTgt spid="2072"/>
                                        </p:tgtEl>
                                        <p:attrNameLst>
                                          <p:attrName>r</p:attrName>
                                        </p:attrNameLst>
                                      </p:cBhvr>
                                    </p:animRot>
                                  </p:childTnLst>
                                </p:cTn>
                              </p:par>
                              <p:par>
                                <p:cTn id="49" presetID="0" presetClass="path" presetSubtype="0" accel="50000" decel="50000" fill="hold" nodeType="withEffect">
                                  <p:stCondLst>
                                    <p:cond delay="0"/>
                                  </p:stCondLst>
                                  <p:childTnLst>
                                    <p:animMotion origin="layout" path="M 3.61111E-6 1.5938E-6 C -0.01598 0.22947 -0.03177 0.45917 -0.04931 0.5517 C -0.06667 0.64469 -0.09271 0.54962 -0.10556 0.55494 C -0.11841 0.56003 -0.12309 0.57899 -0.12657 0.58293 " pathEditMode="relative" rAng="0" ptsTypes="aaaA">
                                      <p:cBhvr>
                                        <p:cTn id="50" dur="500" fill="hold"/>
                                        <p:tgtEl>
                                          <p:spTgt spid="2060"/>
                                        </p:tgtEl>
                                        <p:attrNameLst>
                                          <p:attrName>ppt_x</p:attrName>
                                          <p:attrName>ppt_y</p:attrName>
                                        </p:attrNameLst>
                                      </p:cBhvr>
                                      <p:rCtr x="-6300" y="32200"/>
                                    </p:animMotion>
                                  </p:childTnLst>
                                </p:cTn>
                              </p:par>
                              <p:par>
                                <p:cTn id="51" presetID="8" presetClass="emph" presetSubtype="0" accel="50000" fill="hold" nodeType="withEffect">
                                  <p:stCondLst>
                                    <p:cond delay="0"/>
                                  </p:stCondLst>
                                  <p:childTnLst>
                                    <p:animRot by="-5400000">
                                      <p:cBhvr>
                                        <p:cTn id="52" dur="500" fill="hold"/>
                                        <p:tgtEl>
                                          <p:spTgt spid="2060"/>
                                        </p:tgtEl>
                                        <p:attrNameLst>
                                          <p:attrName>r</p:attrName>
                                        </p:attrNameLst>
                                      </p:cBhvr>
                                    </p:animRot>
                                  </p:childTnLst>
                                </p:cTn>
                              </p:par>
                              <p:par>
                                <p:cTn id="53" presetID="0" presetClass="path" presetSubtype="0" accel="50000" decel="50000" fill="hold" nodeType="withEffect">
                                  <p:stCondLst>
                                    <p:cond delay="0"/>
                                  </p:stCondLst>
                                  <p:childTnLst>
                                    <p:animMotion origin="layout" path="M 1.38889E-6 -1.39949E-6 C -0.00833 0.28175 -0.01667 0.5635 -0.02587 0.67661 C -0.03507 0.79066 -0.04879 0.6743 -0.05556 0.68078 C -0.06233 0.68702 -0.06476 0.71039 -0.06667 0.71525 " pathEditMode="relative" rAng="0" ptsTypes="aaaA">
                                      <p:cBhvr>
                                        <p:cTn id="54" dur="500" fill="hold"/>
                                        <p:tgtEl>
                                          <p:spTgt spid="2063"/>
                                        </p:tgtEl>
                                        <p:attrNameLst>
                                          <p:attrName>ppt_x</p:attrName>
                                          <p:attrName>ppt_y</p:attrName>
                                        </p:attrNameLst>
                                      </p:cBhvr>
                                      <p:rCtr x="-3300" y="39500"/>
                                    </p:animMotion>
                                  </p:childTnLst>
                                </p:cTn>
                              </p:par>
                              <p:par>
                                <p:cTn id="55" presetID="8" presetClass="emph" presetSubtype="0" accel="50000" fill="hold" nodeType="withEffect">
                                  <p:stCondLst>
                                    <p:cond delay="0"/>
                                  </p:stCondLst>
                                  <p:childTnLst>
                                    <p:animRot by="-5400000">
                                      <p:cBhvr>
                                        <p:cTn id="56" dur="500" fill="hold"/>
                                        <p:tgtEl>
                                          <p:spTgt spid="2063"/>
                                        </p:tgtEl>
                                        <p:attrNameLst>
                                          <p:attrName>r</p:attrName>
                                        </p:attrNameLst>
                                      </p:cBhvr>
                                    </p:animRot>
                                  </p:childTnLst>
                                </p:cTn>
                              </p:par>
                              <p:par>
                                <p:cTn id="57" presetID="0" presetClass="path" presetSubtype="0" accel="50000" decel="50000" fill="hold" nodeType="withEffect">
                                  <p:stCondLst>
                                    <p:cond delay="0"/>
                                  </p:stCondLst>
                                  <p:childTnLst>
                                    <p:animMotion origin="layout" path="M 3.05556E-6 -4.07407E-6 C 0.00208 0.31528 0.00434 0.63079 0.00677 0.75787 C 0.00955 0.88588 0.01302 0.7551 0.01493 0.76227 C 0.01666 0.76922 0.01753 0.79561 0.01823 0.80093 " pathEditMode="relative" rAng="0" ptsTypes="aaaA">
                                      <p:cBhvr>
                                        <p:cTn id="58" dur="500" fill="hold"/>
                                        <p:tgtEl>
                                          <p:spTgt spid="2055"/>
                                        </p:tgtEl>
                                        <p:attrNameLst>
                                          <p:attrName>ppt_x</p:attrName>
                                          <p:attrName>ppt_y</p:attrName>
                                        </p:attrNameLst>
                                      </p:cBhvr>
                                      <p:rCtr x="900" y="44300"/>
                                    </p:animMotion>
                                  </p:childTnLst>
                                </p:cTn>
                              </p:par>
                              <p:par>
                                <p:cTn id="59" presetID="8" presetClass="emph" presetSubtype="0" accel="50000" fill="hold" nodeType="withEffect">
                                  <p:stCondLst>
                                    <p:cond delay="0"/>
                                  </p:stCondLst>
                                  <p:childTnLst>
                                    <p:animRot by="-5400000">
                                      <p:cBhvr>
                                        <p:cTn id="60" dur="500" fill="hold"/>
                                        <p:tgtEl>
                                          <p:spTgt spid="2055"/>
                                        </p:tgtEl>
                                        <p:attrNameLst>
                                          <p:attrName>r</p:attrName>
                                        </p:attrNameLst>
                                      </p:cBhvr>
                                    </p:animRot>
                                  </p:childTnLst>
                                </p:cTn>
                              </p:par>
                              <p:par>
                                <p:cTn id="61" presetID="0" presetClass="path" presetSubtype="0" accel="50000" decel="50000" fill="hold" nodeType="withEffect">
                                  <p:stCondLst>
                                    <p:cond delay="0"/>
                                  </p:stCondLst>
                                  <p:childTnLst>
                                    <p:animMotion origin="layout" path="M -3.05556E-6 -6.40759E-7 C -0.02187 0.26648 -0.04357 0.53273 -0.06753 0.63983 C -0.09149 0.74786 -0.12708 0.63752 -0.14479 0.64377 C -0.16232 0.64978 -0.16875 0.67199 -0.17343 0.67638 " pathEditMode="relative" rAng="0" ptsTypes="aaaA">
                                      <p:cBhvr>
                                        <p:cTn id="62" dur="500" fill="hold"/>
                                        <p:tgtEl>
                                          <p:spTgt spid="2061"/>
                                        </p:tgtEl>
                                        <p:attrNameLst>
                                          <p:attrName>ppt_x</p:attrName>
                                          <p:attrName>ppt_y</p:attrName>
                                        </p:attrNameLst>
                                      </p:cBhvr>
                                      <p:rCtr x="-8700" y="37400"/>
                                    </p:animMotion>
                                  </p:childTnLst>
                                </p:cTn>
                              </p:par>
                              <p:par>
                                <p:cTn id="63" presetID="8" presetClass="emph" presetSubtype="0" accel="50000" fill="hold" nodeType="withEffect">
                                  <p:stCondLst>
                                    <p:cond delay="0"/>
                                  </p:stCondLst>
                                  <p:childTnLst>
                                    <p:animRot by="-8100000">
                                      <p:cBhvr>
                                        <p:cTn id="64" dur="500" fill="hold"/>
                                        <p:tgtEl>
                                          <p:spTgt spid="2061"/>
                                        </p:tgtEl>
                                        <p:attrNameLst>
                                          <p:attrName>r</p:attrName>
                                        </p:attrNameLst>
                                      </p:cBhvr>
                                    </p:animRot>
                                  </p:childTnLst>
                                </p:cTn>
                              </p:par>
                              <p:par>
                                <p:cTn id="65" presetID="0" presetClass="path" presetSubtype="0" accel="50000" decel="50000" fill="hold" nodeType="withEffect">
                                  <p:stCondLst>
                                    <p:cond delay="0"/>
                                  </p:stCondLst>
                                  <p:childTnLst>
                                    <p:animMotion origin="layout" path="M 1.11111E-6 -4.77678E-6 C -0.00833 0.29957 -0.01667 0.59913 -0.02587 0.71964 C -0.03507 0.84086 -0.04879 0.7171 -0.05556 0.72404 C -0.06233 0.73075 -0.06476 0.7555 -0.06667 0.76059 " pathEditMode="relative" rAng="0" ptsTypes="aaaA">
                                      <p:cBhvr>
                                        <p:cTn id="66" dur="500" fill="hold"/>
                                        <p:tgtEl>
                                          <p:spTgt spid="2054"/>
                                        </p:tgtEl>
                                        <p:attrNameLst>
                                          <p:attrName>ppt_x</p:attrName>
                                          <p:attrName>ppt_y</p:attrName>
                                        </p:attrNameLst>
                                      </p:cBhvr>
                                      <p:rCtr x="-3300" y="42000"/>
                                    </p:animMotion>
                                  </p:childTnLst>
                                </p:cTn>
                              </p:par>
                              <p:par>
                                <p:cTn id="67" presetID="8" presetClass="emph" presetSubtype="0" accel="50000" fill="hold" nodeType="withEffect">
                                  <p:stCondLst>
                                    <p:cond delay="0"/>
                                  </p:stCondLst>
                                  <p:childTnLst>
                                    <p:animRot by="-5400000">
                                      <p:cBhvr>
                                        <p:cTn id="68" dur="500" fill="hold"/>
                                        <p:tgtEl>
                                          <p:spTgt spid="2054"/>
                                        </p:tgtEl>
                                        <p:attrNameLst>
                                          <p:attrName>r</p:attrName>
                                        </p:attrNameLst>
                                      </p:cBhvr>
                                    </p:animRot>
                                  </p:childTnLst>
                                </p:cTn>
                              </p:par>
                              <p:par>
                                <p:cTn id="69" presetID="0" presetClass="path" presetSubtype="0" accel="50000" decel="50000" fill="hold" nodeType="withEffect">
                                  <p:stCondLst>
                                    <p:cond delay="0"/>
                                  </p:stCondLst>
                                  <p:childTnLst>
                                    <p:animMotion origin="layout" path="M -1.66667E-6 -4.20541E-6 C 0.00278 0.29332 0.00556 0.58895 0.00851 0.70646 C 0.01163 0.82651 0.01615 0.70391 0.0184 0.71039 C 0.02066 0.71687 0.02153 0.74162 0.02222 0.74694 " pathEditMode="relative" rAng="0" ptsTypes="aaaA">
                                      <p:cBhvr>
                                        <p:cTn id="70" dur="500" fill="hold"/>
                                        <p:tgtEl>
                                          <p:spTgt spid="2057"/>
                                        </p:tgtEl>
                                        <p:attrNameLst>
                                          <p:attrName>ppt_x</p:attrName>
                                          <p:attrName>ppt_y</p:attrName>
                                        </p:attrNameLst>
                                      </p:cBhvr>
                                      <p:rCtr x="1100" y="41300"/>
                                    </p:animMotion>
                                  </p:childTnLst>
                                </p:cTn>
                              </p:par>
                              <p:par>
                                <p:cTn id="71" presetID="8" presetClass="emph" presetSubtype="0" accel="50000" fill="hold" nodeType="withEffect">
                                  <p:stCondLst>
                                    <p:cond delay="0"/>
                                  </p:stCondLst>
                                  <p:childTnLst>
                                    <p:animRot by="-5400000">
                                      <p:cBhvr>
                                        <p:cTn id="72" dur="500" fill="hold"/>
                                        <p:tgtEl>
                                          <p:spTgt spid="2057"/>
                                        </p:tgtEl>
                                        <p:attrNameLst>
                                          <p:attrName>r</p:attrName>
                                        </p:attrNameLst>
                                      </p:cBhvr>
                                    </p:animRot>
                                  </p:childTnLst>
                                </p:cTn>
                              </p:par>
                              <p:par>
                                <p:cTn id="73" presetID="0" presetClass="path" presetSubtype="0" accel="50000" decel="50000" fill="hold" nodeType="withEffect">
                                  <p:stCondLst>
                                    <p:cond delay="0"/>
                                  </p:stCondLst>
                                  <p:childTnLst>
                                    <p:animMotion origin="layout" path="M 4.16667E-6 -3.7037E-6 C 0.00156 0.27732 0.00329 0.55486 0.00833 0.67246 C 0.01336 0.79005 0.02586 0.6963 0.03055 0.70579 C 0.03524 0.71551 0.03559 0.72269 0.03611 0.72986 " pathEditMode="relative" rAng="0" ptsTypes="aaaA">
                                      <p:cBhvr>
                                        <p:cTn id="74" dur="500" fill="hold"/>
                                        <p:tgtEl>
                                          <p:spTgt spid="2066"/>
                                        </p:tgtEl>
                                        <p:attrNameLst>
                                          <p:attrName>ppt_x</p:attrName>
                                          <p:attrName>ppt_y</p:attrName>
                                        </p:attrNameLst>
                                      </p:cBhvr>
                                      <p:rCtr x="1800" y="39500"/>
                                    </p:animMotion>
                                  </p:childTnLst>
                                </p:cTn>
                              </p:par>
                              <p:par>
                                <p:cTn id="75" presetID="8" presetClass="emph" presetSubtype="0" fill="hold" nodeType="withEffect">
                                  <p:stCondLst>
                                    <p:cond delay="0"/>
                                  </p:stCondLst>
                                  <p:childTnLst>
                                    <p:animRot by="2700000">
                                      <p:cBhvr>
                                        <p:cTn id="76" dur="500" fill="hold"/>
                                        <p:tgtEl>
                                          <p:spTgt spid="2066"/>
                                        </p:tgtEl>
                                        <p:attrNameLst>
                                          <p:attrName>r</p:attrName>
                                        </p:attrNameLst>
                                      </p:cBhvr>
                                    </p:animRot>
                                  </p:childTnLst>
                                </p:cTn>
                              </p:par>
                              <p:par>
                                <p:cTn id="77" presetID="0" presetClass="path" presetSubtype="0" accel="50000" decel="50000" fill="hold" nodeType="withEffect">
                                  <p:stCondLst>
                                    <p:cond delay="0"/>
                                  </p:stCondLst>
                                  <p:childTnLst>
                                    <p:animMotion origin="layout" path="M 8.33333E-7 -1.48148E-6 C -0.00365 0.29607 -0.00729 0.59213 -0.01146 0.71111 C -0.01545 0.83102 -0.02135 0.7088 -0.02431 0.71551 C -0.02743 0.72222 -0.02847 0.74653 -0.02917 0.75162 " pathEditMode="relative" rAng="0" ptsTypes="aaaA">
                                      <p:cBhvr>
                                        <p:cTn id="78" dur="500" fill="hold"/>
                                        <p:tgtEl>
                                          <p:spTgt spid="2051"/>
                                        </p:tgtEl>
                                        <p:attrNameLst>
                                          <p:attrName>ppt_x</p:attrName>
                                          <p:attrName>ppt_y</p:attrName>
                                        </p:attrNameLst>
                                      </p:cBhvr>
                                      <p:rCtr x="-1500" y="41600"/>
                                    </p:animMotion>
                                  </p:childTnLst>
                                </p:cTn>
                              </p:par>
                              <p:par>
                                <p:cTn id="79" presetID="8" presetClass="emph" presetSubtype="0" accel="50000" fill="hold" nodeType="withEffect">
                                  <p:stCondLst>
                                    <p:cond delay="0"/>
                                  </p:stCondLst>
                                  <p:childTnLst>
                                    <p:animRot by="-5400000">
                                      <p:cBhvr>
                                        <p:cTn id="80" dur="500" fill="hold"/>
                                        <p:tgtEl>
                                          <p:spTgt spid="2051"/>
                                        </p:tgtEl>
                                        <p:attrNameLst>
                                          <p:attrName>r</p:attrName>
                                        </p:attrNameLst>
                                      </p:cBhvr>
                                    </p:animRot>
                                  </p:childTnLst>
                                </p:cTn>
                              </p:par>
                              <p:par>
                                <p:cTn id="81" presetID="0" presetClass="path" presetSubtype="0" accel="50000" decel="50000" fill="hold" nodeType="withEffect">
                                  <p:stCondLst>
                                    <p:cond delay="0"/>
                                  </p:stCondLst>
                                  <p:childTnLst>
                                    <p:animMotion origin="layout" path="M 0.00208 -7.40741E-7 C -0.00157 0.22107 -0.00521 0.44236 0.00086 0.5338 C 0.00711 0.62546 0.03073 0.54236 0.03906 0.54977 C 0.04757 0.55695 0.0493 0.56759 0.05104 0.57824 " pathEditMode="relative" rAng="0" ptsTypes="aaaA">
                                      <p:cBhvr>
                                        <p:cTn id="82" dur="500" fill="hold"/>
                                        <p:tgtEl>
                                          <p:spTgt spid="2058"/>
                                        </p:tgtEl>
                                        <p:attrNameLst>
                                          <p:attrName>ppt_x</p:attrName>
                                          <p:attrName>ppt_y</p:attrName>
                                        </p:attrNameLst>
                                      </p:cBhvr>
                                      <p:rCtr x="2100" y="31300"/>
                                    </p:animMotion>
                                  </p:childTnLst>
                                </p:cTn>
                              </p:par>
                              <p:par>
                                <p:cTn id="83" presetID="8" presetClass="emph" presetSubtype="0" fill="hold" nodeType="withEffect">
                                  <p:stCondLst>
                                    <p:cond delay="0"/>
                                  </p:stCondLst>
                                  <p:childTnLst>
                                    <p:animRot by="5400000">
                                      <p:cBhvr>
                                        <p:cTn id="84" dur="500" fill="hold"/>
                                        <p:tgtEl>
                                          <p:spTgt spid="2058"/>
                                        </p:tgtEl>
                                        <p:attrNameLst>
                                          <p:attrName>r</p:attrName>
                                        </p:attrNameLst>
                                      </p:cBhvr>
                                    </p:animRot>
                                  </p:childTnLst>
                                </p:cTn>
                              </p:par>
                              <p:par>
                                <p:cTn id="85" presetID="0" presetClass="path" presetSubtype="0" accel="50000" decel="50000" fill="hold" nodeType="withEffect">
                                  <p:stCondLst>
                                    <p:cond delay="0"/>
                                  </p:stCondLst>
                                  <p:childTnLst>
                                    <p:animMotion origin="layout" path="M 1.38889E-6 4.07407E-6 C -0.00365 0.28009 -0.00729 0.56041 -0.01146 0.67291 C -0.01545 0.78657 -0.02136 0.67083 -0.02431 0.67708 C -0.02743 0.68356 -0.02847 0.70648 -0.02917 0.71134 " pathEditMode="relative" rAng="0" ptsTypes="aaaA">
                                      <p:cBhvr>
                                        <p:cTn id="86" dur="500" fill="hold"/>
                                        <p:tgtEl>
                                          <p:spTgt spid="2062"/>
                                        </p:tgtEl>
                                        <p:attrNameLst>
                                          <p:attrName>ppt_x</p:attrName>
                                          <p:attrName>ppt_y</p:attrName>
                                        </p:attrNameLst>
                                      </p:cBhvr>
                                      <p:rCtr x="-1500" y="39300"/>
                                    </p:animMotion>
                                  </p:childTnLst>
                                </p:cTn>
                              </p:par>
                              <p:par>
                                <p:cTn id="87" presetID="8" presetClass="emph" presetSubtype="0" accel="50000" fill="hold" nodeType="withEffect">
                                  <p:stCondLst>
                                    <p:cond delay="0"/>
                                  </p:stCondLst>
                                  <p:childTnLst>
                                    <p:animRot by="-5400000">
                                      <p:cBhvr>
                                        <p:cTn id="88" dur="500" fill="hold"/>
                                        <p:tgtEl>
                                          <p:spTgt spid="2062"/>
                                        </p:tgtEl>
                                        <p:attrNameLst>
                                          <p:attrName>r</p:attrName>
                                        </p:attrNameLst>
                                      </p:cBhvr>
                                    </p:animRot>
                                  </p:childTnLst>
                                </p:cTn>
                              </p:par>
                              <p:par>
                                <p:cTn id="89" presetID="0" presetClass="path" presetSubtype="0" accel="50000" decel="50000" fill="hold" nodeType="withEffect">
                                  <p:stCondLst>
                                    <p:cond delay="0"/>
                                  </p:stCondLst>
                                  <p:childTnLst>
                                    <p:animMotion origin="layout" path="M -4.44444E-6 4.07407E-6 C 0.0033 0.25926 0.00678 0.51875 0.01042 0.62291 C 0.01424 0.72824 0.0198 0.62083 0.02257 0.62685 C 0.02518 0.6324 0.02622 0.65393 0.02709 0.65856 " pathEditMode="relative" rAng="0" ptsTypes="aaaA">
                                      <p:cBhvr>
                                        <p:cTn id="90" dur="500" fill="hold"/>
                                        <p:tgtEl>
                                          <p:spTgt spid="2064"/>
                                        </p:tgtEl>
                                        <p:attrNameLst>
                                          <p:attrName>ppt_x</p:attrName>
                                          <p:attrName>ppt_y</p:attrName>
                                        </p:attrNameLst>
                                      </p:cBhvr>
                                      <p:rCtr x="1400" y="36400"/>
                                    </p:animMotion>
                                  </p:childTnLst>
                                </p:cTn>
                              </p:par>
                              <p:par>
                                <p:cTn id="91" presetID="8" presetClass="emph" presetSubtype="0" accel="50000" fill="hold" nodeType="withEffect">
                                  <p:stCondLst>
                                    <p:cond delay="0"/>
                                  </p:stCondLst>
                                  <p:childTnLst>
                                    <p:animRot by="-1200000">
                                      <p:cBhvr>
                                        <p:cTn id="92" dur="500" fill="hold"/>
                                        <p:tgtEl>
                                          <p:spTgt spid="2064"/>
                                        </p:tgtEl>
                                        <p:attrNameLst>
                                          <p:attrName>r</p:attrName>
                                        </p:attrNameLst>
                                      </p:cBhvr>
                                    </p:animRot>
                                  </p:childTnLst>
                                </p:cTn>
                              </p:par>
                              <p:par>
                                <p:cTn id="93" presetID="0" presetClass="path" presetSubtype="0" accel="50000" decel="50000" fill="hold" nodeType="withEffect">
                                  <p:stCondLst>
                                    <p:cond delay="0"/>
                                  </p:stCondLst>
                                  <p:childTnLst>
                                    <p:animMotion origin="layout" path="M -2.22222E-6 -4.81481E-6 C -0.01041 0.2382 -0.02066 0.47663 -0.03212 0.57246 C -0.04357 0.66922 -0.06041 0.57061 -0.06857 0.57616 C -0.07708 0.58125 -0.08003 0.60116 -0.08229 0.60533 " pathEditMode="relative" rAng="0" ptsTypes="aaaA">
                                      <p:cBhvr>
                                        <p:cTn id="94" dur="500" fill="hold"/>
                                        <p:tgtEl>
                                          <p:spTgt spid="2068"/>
                                        </p:tgtEl>
                                        <p:attrNameLst>
                                          <p:attrName>ppt_x</p:attrName>
                                          <p:attrName>ppt_y</p:attrName>
                                        </p:attrNameLst>
                                      </p:cBhvr>
                                      <p:rCtr x="-4100" y="33400"/>
                                    </p:animMotion>
                                  </p:childTnLst>
                                </p:cTn>
                              </p:par>
                              <p:par>
                                <p:cTn id="95" presetID="8" presetClass="emph" presetSubtype="0" accel="50000" fill="hold" nodeType="withEffect">
                                  <p:stCondLst>
                                    <p:cond delay="0"/>
                                  </p:stCondLst>
                                  <p:childTnLst>
                                    <p:animRot by="-5400000">
                                      <p:cBhvr>
                                        <p:cTn id="96" dur="500" fill="hold"/>
                                        <p:tgtEl>
                                          <p:spTgt spid="2068"/>
                                        </p:tgtEl>
                                        <p:attrNameLst>
                                          <p:attrName>r</p:attrName>
                                        </p:attrNameLst>
                                      </p:cBhvr>
                                    </p:animRot>
                                  </p:childTnLst>
                                </p:cTn>
                              </p:par>
                              <p:par>
                                <p:cTn id="97" presetID="0" presetClass="path" presetSubtype="0" accel="50000" decel="50000" fill="hold" nodeType="withEffect">
                                  <p:stCondLst>
                                    <p:cond delay="0"/>
                                  </p:stCondLst>
                                  <p:childTnLst>
                                    <p:animMotion origin="layout" path="M -2.5E-6 -2.96296E-6 C -0.00399 0.24121 -0.00798 0.48287 -0.00139 0.58264 C 0.00556 0.6831 0.03195 0.59213 0.04115 0.60023 C 0.05052 0.60787 0.05243 0.61968 0.05452 0.63125 " pathEditMode="relative" rAng="0" ptsTypes="aaaA">
                                      <p:cBhvr>
                                        <p:cTn id="98" dur="500" fill="hold"/>
                                        <p:tgtEl>
                                          <p:spTgt spid="2065"/>
                                        </p:tgtEl>
                                        <p:attrNameLst>
                                          <p:attrName>ppt_x</p:attrName>
                                          <p:attrName>ppt_y</p:attrName>
                                        </p:attrNameLst>
                                      </p:cBhvr>
                                      <p:rCtr x="2300" y="34100"/>
                                    </p:animMotion>
                                  </p:childTnLst>
                                </p:cTn>
                              </p:par>
                              <p:par>
                                <p:cTn id="99" presetID="8" presetClass="emph" presetSubtype="0" fill="hold" nodeType="withEffect">
                                  <p:stCondLst>
                                    <p:cond delay="0"/>
                                  </p:stCondLst>
                                  <p:childTnLst>
                                    <p:animRot by="8100000">
                                      <p:cBhvr>
                                        <p:cTn id="100" dur="500" fill="hold"/>
                                        <p:tgtEl>
                                          <p:spTgt spid="2065"/>
                                        </p:tgtEl>
                                        <p:attrNameLst>
                                          <p:attrName>r</p:attrName>
                                        </p:attrNameLst>
                                      </p:cBhvr>
                                    </p:animRot>
                                  </p:childTnLst>
                                </p:cTn>
                              </p:par>
                              <p:par>
                                <p:cTn id="101" presetID="0" presetClass="path" presetSubtype="0" accel="50000" decel="50000" fill="hold" nodeType="withEffect">
                                  <p:stCondLst>
                                    <p:cond delay="0"/>
                                  </p:stCondLst>
                                  <p:childTnLst>
                                    <p:animMotion origin="layout" path="M 1.11111E-6 -5.20231E-7 C -0.00833 0.16069 -0.01667 0.32162 -0.02587 0.38613 C -0.03507 0.45133 -0.04879 0.38497 -0.05556 0.38844 C -0.06233 0.39214 -0.06476 0.40532 -0.06667 0.40809 " pathEditMode="relative" rAng="0" ptsTypes="aaaA">
                                      <p:cBhvr>
                                        <p:cTn id="102" dur="500" fill="hold"/>
                                        <p:tgtEl>
                                          <p:spTgt spid="2076"/>
                                        </p:tgtEl>
                                        <p:attrNameLst>
                                          <p:attrName>ppt_x</p:attrName>
                                          <p:attrName>ppt_y</p:attrName>
                                        </p:attrNameLst>
                                      </p:cBhvr>
                                      <p:rCtr x="-3300" y="22600"/>
                                    </p:animMotion>
                                  </p:childTnLst>
                                </p:cTn>
                              </p:par>
                              <p:par>
                                <p:cTn id="103" presetID="8" presetClass="emph" presetSubtype="0" accel="50000" fill="hold" nodeType="withEffect">
                                  <p:stCondLst>
                                    <p:cond delay="0"/>
                                  </p:stCondLst>
                                  <p:childTnLst>
                                    <p:animRot by="-5400000">
                                      <p:cBhvr>
                                        <p:cTn id="104" dur="500" fill="hold"/>
                                        <p:tgtEl>
                                          <p:spTgt spid="2076"/>
                                        </p:tgtEl>
                                        <p:attrNameLst>
                                          <p:attrName>r</p:attrName>
                                        </p:attrNameLst>
                                      </p:cBhvr>
                                    </p:animRot>
                                  </p:childTnLst>
                                </p:cTn>
                              </p:par>
                              <p:par>
                                <p:cTn id="105" presetID="0" presetClass="path" presetSubtype="0" accel="50000" decel="50000" fill="hold" nodeType="withEffect">
                                  <p:stCondLst>
                                    <p:cond delay="0"/>
                                  </p:stCondLst>
                                  <p:childTnLst>
                                    <p:animMotion origin="layout" path="M -2.5E-6 -4.07407E-6 C -0.01371 0.23264 -0.02725 0.46528 -0.04218 0.5588 C -0.05712 0.65301 -0.07934 0.55672 -0.09028 0.56204 C -0.10139 0.56737 -0.10538 0.58635 -0.10833 0.59051 " pathEditMode="relative" rAng="0" ptsTypes="aaaA">
                                      <p:cBhvr>
                                        <p:cTn id="106" dur="500" fill="hold"/>
                                        <p:tgtEl>
                                          <p:spTgt spid="2070"/>
                                        </p:tgtEl>
                                        <p:attrNameLst>
                                          <p:attrName>ppt_x</p:attrName>
                                          <p:attrName>ppt_y</p:attrName>
                                        </p:attrNameLst>
                                      </p:cBhvr>
                                      <p:rCtr x="-5400" y="32600"/>
                                    </p:animMotion>
                                  </p:childTnLst>
                                </p:cTn>
                              </p:par>
                              <p:par>
                                <p:cTn id="107" presetID="8" presetClass="emph" presetSubtype="0" accel="50000" fill="hold" nodeType="withEffect">
                                  <p:stCondLst>
                                    <p:cond delay="0"/>
                                  </p:stCondLst>
                                  <p:childTnLst>
                                    <p:animRot by="-8100000">
                                      <p:cBhvr>
                                        <p:cTn id="108" dur="500" fill="hold"/>
                                        <p:tgtEl>
                                          <p:spTgt spid="2070"/>
                                        </p:tgtEl>
                                        <p:attrNameLst>
                                          <p:attrName>r</p:attrName>
                                        </p:attrNameLst>
                                      </p:cBhvr>
                                    </p:animRot>
                                  </p:childTnLst>
                                </p:cTn>
                              </p:par>
                              <p:par>
                                <p:cTn id="109" presetID="0" presetClass="path" presetSubtype="0" accel="50000" decel="50000" fill="hold" nodeType="withEffect">
                                  <p:stCondLst>
                                    <p:cond delay="0"/>
                                  </p:stCondLst>
                                  <p:childTnLst>
                                    <p:animMotion origin="layout" path="M -2.5E-6 -4.07407E-6 C -0.01371 0.23264 -0.02725 0.46528 -0.04218 0.5588 C -0.05712 0.65301 -0.07934 0.55672 -0.09028 0.56204 C -0.10139 0.56737 -0.10538 0.58635 -0.10833 0.59051 " pathEditMode="relative" rAng="0" ptsTypes="aaaA">
                                      <p:cBhvr>
                                        <p:cTn id="110" dur="500" fill="hold"/>
                                        <p:tgtEl>
                                          <p:spTgt spid="2073"/>
                                        </p:tgtEl>
                                        <p:attrNameLst>
                                          <p:attrName>ppt_x</p:attrName>
                                          <p:attrName>ppt_y</p:attrName>
                                        </p:attrNameLst>
                                      </p:cBhvr>
                                      <p:rCtr x="-5400" y="32600"/>
                                    </p:animMotion>
                                  </p:childTnLst>
                                </p:cTn>
                              </p:par>
                              <p:par>
                                <p:cTn id="111" presetID="8" presetClass="emph" presetSubtype="0" accel="50000" fill="hold" nodeType="withEffect">
                                  <p:stCondLst>
                                    <p:cond delay="0"/>
                                  </p:stCondLst>
                                  <p:childTnLst>
                                    <p:animRot by="-8100000">
                                      <p:cBhvr>
                                        <p:cTn id="112" dur="500" fill="hold"/>
                                        <p:tgtEl>
                                          <p:spTgt spid="2073"/>
                                        </p:tgtEl>
                                        <p:attrNameLst>
                                          <p:attrName>r</p:attrName>
                                        </p:attrNameLst>
                                      </p:cBhvr>
                                    </p:animRot>
                                  </p:childTnLst>
                                </p:cTn>
                              </p:par>
                              <p:par>
                                <p:cTn id="113" presetID="0" presetClass="path" presetSubtype="0" accel="50000" decel="50000" fill="hold" nodeType="withEffect">
                                  <p:stCondLst>
                                    <p:cond delay="0"/>
                                  </p:stCondLst>
                                  <p:childTnLst>
                                    <p:animMotion origin="layout" path="M 1.11111E-6 4.07407E-6 C -0.00261 0.18472 -0.00521 0.36967 -0.00087 0.44606 C 0.00347 0.52268 0.02014 0.45324 0.02604 0.45926 C 0.03194 0.46551 0.03316 0.4743 0.03437 0.4831 " pathEditMode="relative" rAng="0" ptsTypes="aaaA">
                                      <p:cBhvr>
                                        <p:cTn id="114" dur="500" fill="hold"/>
                                        <p:tgtEl>
                                          <p:spTgt spid="2078"/>
                                        </p:tgtEl>
                                        <p:attrNameLst>
                                          <p:attrName>ppt_x</p:attrName>
                                          <p:attrName>ppt_y</p:attrName>
                                        </p:attrNameLst>
                                      </p:cBhvr>
                                      <p:rCtr x="1500" y="26100"/>
                                    </p:animMotion>
                                  </p:childTnLst>
                                </p:cTn>
                              </p:par>
                              <p:par>
                                <p:cTn id="115" presetID="8" presetClass="emph" presetSubtype="0" fill="hold" nodeType="withEffect">
                                  <p:stCondLst>
                                    <p:cond delay="0"/>
                                  </p:stCondLst>
                                  <p:childTnLst>
                                    <p:animRot by="-2700000">
                                      <p:cBhvr>
                                        <p:cTn id="116" dur="500" fill="hold"/>
                                        <p:tgtEl>
                                          <p:spTgt spid="2078"/>
                                        </p:tgtEl>
                                        <p:attrNameLst>
                                          <p:attrName>r</p:attrName>
                                        </p:attrNameLst>
                                      </p:cBhvr>
                                    </p:animRot>
                                  </p:childTnLst>
                                </p:cTn>
                              </p:par>
                              <p:par>
                                <p:cTn id="117" presetID="0" presetClass="path" presetSubtype="0" accel="50000" decel="50000" fill="hold" nodeType="withEffect">
                                  <p:stCondLst>
                                    <p:cond delay="0"/>
                                  </p:stCondLst>
                                  <p:childTnLst>
                                    <p:animMotion origin="layout" path="M 2.22222E-6 5.20231E-7 C 0.00989 0.15584 0.01979 0.31191 0.03073 0.37503 C 0.04166 0.43838 0.05798 0.37364 0.06597 0.37711 C 0.07413 0.38058 0.07691 0.39376 0.07934 0.3963 " pathEditMode="relative" rAng="0" ptsTypes="aaaA">
                                      <p:cBhvr>
                                        <p:cTn id="118" dur="500" fill="hold"/>
                                        <p:tgtEl>
                                          <p:spTgt spid="2077"/>
                                        </p:tgtEl>
                                        <p:attrNameLst>
                                          <p:attrName>ppt_x</p:attrName>
                                          <p:attrName>ppt_y</p:attrName>
                                        </p:attrNameLst>
                                      </p:cBhvr>
                                      <p:rCtr x="4000" y="21900"/>
                                    </p:animMotion>
                                  </p:childTnLst>
                                </p:cTn>
                              </p:par>
                              <p:par>
                                <p:cTn id="119" presetID="8" presetClass="emph" presetSubtype="0" accel="50000" fill="hold" nodeType="withEffect">
                                  <p:stCondLst>
                                    <p:cond delay="0"/>
                                  </p:stCondLst>
                                  <p:childTnLst>
                                    <p:animRot by="-5400000">
                                      <p:cBhvr>
                                        <p:cTn id="120" dur="500" fill="hold"/>
                                        <p:tgtEl>
                                          <p:spTgt spid="2077"/>
                                        </p:tgtEl>
                                        <p:attrNameLst>
                                          <p:attrName>r</p:attrName>
                                        </p:attrNameLst>
                                      </p:cBhvr>
                                    </p:animRot>
                                  </p:childTnLst>
                                </p:cTn>
                              </p:par>
                              <p:par>
                                <p:cTn id="121" presetID="0" presetClass="path" presetSubtype="0" accel="50000" decel="50000" fill="hold" nodeType="withEffect">
                                  <p:stCondLst>
                                    <p:cond delay="0"/>
                                  </p:stCondLst>
                                  <p:childTnLst>
                                    <p:animMotion origin="layout" path="M 2.22222E-6 5.20231E-7 C 0.00989 0.15584 0.01979 0.31191 0.03073 0.37503 C 0.04166 0.43838 0.05798 0.37364 0.06597 0.37711 C 0.07413 0.38058 0.07691 0.39376 0.07934 0.3963 " pathEditMode="relative" rAng="0" ptsTypes="aaaA">
                                      <p:cBhvr>
                                        <p:cTn id="122" dur="500" fill="hold"/>
                                        <p:tgtEl>
                                          <p:spTgt spid="2074"/>
                                        </p:tgtEl>
                                        <p:attrNameLst>
                                          <p:attrName>ppt_x</p:attrName>
                                          <p:attrName>ppt_y</p:attrName>
                                        </p:attrNameLst>
                                      </p:cBhvr>
                                      <p:rCtr x="4000" y="21900"/>
                                    </p:animMotion>
                                  </p:childTnLst>
                                </p:cTn>
                              </p:par>
                              <p:par>
                                <p:cTn id="123" presetID="8" presetClass="emph" presetSubtype="0" accel="50000" fill="hold" nodeType="withEffect">
                                  <p:stCondLst>
                                    <p:cond delay="0"/>
                                  </p:stCondLst>
                                  <p:childTnLst>
                                    <p:animRot by="-10800000">
                                      <p:cBhvr>
                                        <p:cTn id="124" dur="500" fill="hold"/>
                                        <p:tgtEl>
                                          <p:spTgt spid="2074"/>
                                        </p:tgtEl>
                                        <p:attrNameLst>
                                          <p:attrName>r</p:attrName>
                                        </p:attrNameLst>
                                      </p:cBhvr>
                                    </p:animRot>
                                  </p:childTnLst>
                                </p:cTn>
                              </p:par>
                              <p:par>
                                <p:cTn id="125" presetID="0" presetClass="path" presetSubtype="0" accel="50000" decel="50000" fill="hold" nodeType="withEffect">
                                  <p:stCondLst>
                                    <p:cond delay="0"/>
                                  </p:stCondLst>
                                  <p:childTnLst>
                                    <p:animMotion origin="layout" path="M -3.61111E-6 7.61046E-7 C -0.01007 0.16817 -0.02014 0.3368 -0.03125 0.40504 C -0.04236 0.47374 -0.05902 0.40342 -0.06701 0.40736 C -0.07534 0.41106 -0.07812 0.42517 -0.08055 0.42794 " pathEditMode="relative" rAng="0" ptsTypes="aaaA">
                                      <p:cBhvr>
                                        <p:cTn id="126" dur="500" fill="hold"/>
                                        <p:tgtEl>
                                          <p:spTgt spid="2067"/>
                                        </p:tgtEl>
                                        <p:attrNameLst>
                                          <p:attrName>ppt_x</p:attrName>
                                          <p:attrName>ppt_y</p:attrName>
                                        </p:attrNameLst>
                                      </p:cBhvr>
                                      <p:rCtr x="-4000" y="23700"/>
                                    </p:animMotion>
                                  </p:childTnLst>
                                </p:cTn>
                              </p:par>
                              <p:par>
                                <p:cTn id="127" presetID="8" presetClass="emph" presetSubtype="0" accel="50000" fill="hold" nodeType="withEffect">
                                  <p:stCondLst>
                                    <p:cond delay="0"/>
                                  </p:stCondLst>
                                  <p:childTnLst>
                                    <p:animRot by="-10800000">
                                      <p:cBhvr>
                                        <p:cTn id="128" dur="500" fill="hold"/>
                                        <p:tgtEl>
                                          <p:spTgt spid="2067"/>
                                        </p:tgtEl>
                                        <p:attrNameLst>
                                          <p:attrName>r</p:attrName>
                                        </p:attrNameLst>
                                      </p:cBhvr>
                                    </p:animRot>
                                  </p:childTnLst>
                                </p:cTn>
                              </p:par>
                              <p:par>
                                <p:cTn id="129" presetID="0" presetClass="path" presetSubtype="0" accel="50000" decel="50000" fill="hold" nodeType="withEffect">
                                  <p:stCondLst>
                                    <p:cond delay="0"/>
                                  </p:stCondLst>
                                  <p:childTnLst>
                                    <p:animMotion origin="layout" path="M 3.61111E-6 3.33333E-6 C -0.00851 0.10416 -0.01684 0.20879 -0.02622 0.25115 C -0.03525 0.29421 -0.04896 0.25023 -0.05556 0.25277 C -0.0625 0.25486 -0.06476 0.26389 -0.0665 0.26551 " pathEditMode="relative" rAng="0" ptsTypes="aaaA">
                                      <p:cBhvr>
                                        <p:cTn id="130" dur="500" fill="hold"/>
                                        <p:tgtEl>
                                          <p:spTgt spid="2080"/>
                                        </p:tgtEl>
                                        <p:attrNameLst>
                                          <p:attrName>ppt_x</p:attrName>
                                          <p:attrName>ppt_y</p:attrName>
                                        </p:attrNameLst>
                                      </p:cBhvr>
                                      <p:rCtr x="-3300" y="14700"/>
                                    </p:animMotion>
                                  </p:childTnLst>
                                </p:cTn>
                              </p:par>
                              <p:par>
                                <p:cTn id="131" presetID="8" presetClass="emph" presetSubtype="0" accel="50000" fill="hold" nodeType="withEffect">
                                  <p:stCondLst>
                                    <p:cond delay="0"/>
                                  </p:stCondLst>
                                  <p:childTnLst>
                                    <p:animRot by="-5400000">
                                      <p:cBhvr>
                                        <p:cTn id="132" dur="500" fill="hold"/>
                                        <p:tgtEl>
                                          <p:spTgt spid="2080"/>
                                        </p:tgtEl>
                                        <p:attrNameLst>
                                          <p:attrName>r</p:attrName>
                                        </p:attrNameLst>
                                      </p:cBhvr>
                                    </p:animRot>
                                  </p:childTnLst>
                                </p:cTn>
                              </p:par>
                              <p:par>
                                <p:cTn id="133" presetID="0" presetClass="path" presetSubtype="0" accel="50000" decel="50000" fill="hold" nodeType="withEffect">
                                  <p:stCondLst>
                                    <p:cond delay="0"/>
                                  </p:stCondLst>
                                  <p:childTnLst>
                                    <p:animMotion origin="layout" path="M -4.44444E-6 2.22222E-6 C 0.00869 0.10787 0.01737 0.21666 0.02691 0.26041 C 0.03629 0.30532 0.05035 0.25949 0.0573 0.26227 C 0.06441 0.26435 0.06667 0.27384 0.06858 0.27546 " pathEditMode="relative" rAng="0" ptsTypes="aaaA">
                                      <p:cBhvr>
                                        <p:cTn id="134" dur="500" fill="hold"/>
                                        <p:tgtEl>
                                          <p:spTgt spid="2085"/>
                                        </p:tgtEl>
                                        <p:attrNameLst>
                                          <p:attrName>ppt_x</p:attrName>
                                          <p:attrName>ppt_y</p:attrName>
                                        </p:attrNameLst>
                                      </p:cBhvr>
                                      <p:rCtr x="3400" y="15300"/>
                                    </p:animMotion>
                                  </p:childTnLst>
                                </p:cTn>
                              </p:par>
                              <p:par>
                                <p:cTn id="135" presetID="8" presetClass="emph" presetSubtype="0" accel="50000" fill="hold" nodeType="withEffect">
                                  <p:stCondLst>
                                    <p:cond delay="0"/>
                                  </p:stCondLst>
                                  <p:childTnLst>
                                    <p:animRot by="5400000">
                                      <p:cBhvr>
                                        <p:cTn id="136" dur="500" fill="hold"/>
                                        <p:tgtEl>
                                          <p:spTgt spid="2085"/>
                                        </p:tgtEl>
                                        <p:attrNameLst>
                                          <p:attrName>r</p:attrName>
                                        </p:attrNameLst>
                                      </p:cBhvr>
                                    </p:animRot>
                                  </p:childTnLst>
                                </p:cTn>
                              </p:par>
                              <p:par>
                                <p:cTn id="137" presetID="0" presetClass="path" presetSubtype="0" accel="50000" decel="50000" fill="hold" nodeType="withEffect">
                                  <p:stCondLst>
                                    <p:cond delay="0"/>
                                  </p:stCondLst>
                                  <p:childTnLst>
                                    <p:animMotion origin="layout" path="M -4.16667E-6 4.15684E-6 C -0.02031 0.13092 -0.04045 0.26254 -0.06267 0.31575 C -0.08507 0.36942 -0.1184 0.31436 -0.13437 0.3176 C -0.15104 0.32038 -0.15659 0.33148 -0.16145 0.33356 " pathEditMode="relative" rAng="0" ptsTypes="aaaA">
                                      <p:cBhvr>
                                        <p:cTn id="138" dur="500" fill="hold"/>
                                        <p:tgtEl>
                                          <p:spTgt spid="2075"/>
                                        </p:tgtEl>
                                        <p:attrNameLst>
                                          <p:attrName>ppt_x</p:attrName>
                                          <p:attrName>ppt_y</p:attrName>
                                        </p:attrNameLst>
                                      </p:cBhvr>
                                      <p:rCtr x="-8100" y="18500"/>
                                    </p:animMotion>
                                  </p:childTnLst>
                                </p:cTn>
                              </p:par>
                              <p:par>
                                <p:cTn id="139" presetID="8" presetClass="emph" presetSubtype="0" accel="50000" fill="hold" nodeType="withEffect">
                                  <p:stCondLst>
                                    <p:cond delay="0"/>
                                  </p:stCondLst>
                                  <p:childTnLst>
                                    <p:animRot by="3600000">
                                      <p:cBhvr>
                                        <p:cTn id="140" dur="500" fill="hold"/>
                                        <p:tgtEl>
                                          <p:spTgt spid="2075"/>
                                        </p:tgtEl>
                                        <p:attrNameLst>
                                          <p:attrName>r</p:attrName>
                                        </p:attrNameLst>
                                      </p:cBhvr>
                                    </p:animRot>
                                  </p:childTnLst>
                                </p:cTn>
                              </p:par>
                              <p:par>
                                <p:cTn id="141" presetID="0" presetClass="path" presetSubtype="0" accel="50000" decel="50000" fill="hold" nodeType="withEffect">
                                  <p:stCondLst>
                                    <p:cond delay="0"/>
                                  </p:stCondLst>
                                  <p:childTnLst>
                                    <p:animMotion origin="layout" path="M -2.22222E-6 -4.07407E-6 C -0.00555 0.10024 -0.01111 0.2007 -0.01719 0.24144 C -0.02326 0.28241 -0.03246 0.24028 -0.0368 0.24283 C -0.04132 0.24491 -0.04288 0.25324 -0.04409 0.2551 " pathEditMode="relative" rAng="0" ptsTypes="aaaA">
                                      <p:cBhvr>
                                        <p:cTn id="142" dur="500" fill="hold"/>
                                        <p:tgtEl>
                                          <p:spTgt spid="2081"/>
                                        </p:tgtEl>
                                        <p:attrNameLst>
                                          <p:attrName>ppt_x</p:attrName>
                                          <p:attrName>ppt_y</p:attrName>
                                        </p:attrNameLst>
                                      </p:cBhvr>
                                      <p:rCtr x="-2200" y="14100"/>
                                    </p:animMotion>
                                  </p:childTnLst>
                                </p:cTn>
                              </p:par>
                              <p:par>
                                <p:cTn id="143" presetID="8" presetClass="emph" presetSubtype="0" accel="50000" fill="hold" nodeType="withEffect">
                                  <p:stCondLst>
                                    <p:cond delay="0"/>
                                  </p:stCondLst>
                                  <p:childTnLst>
                                    <p:animRot by="-10800000">
                                      <p:cBhvr>
                                        <p:cTn id="144" dur="500" fill="hold"/>
                                        <p:tgtEl>
                                          <p:spTgt spid="2081"/>
                                        </p:tgtEl>
                                        <p:attrNameLst>
                                          <p:attrName>r</p:attrName>
                                        </p:attrNameLst>
                                      </p:cBhvr>
                                    </p:animRot>
                                  </p:childTnLst>
                                </p:cTn>
                              </p:par>
                              <p:par>
                                <p:cTn id="145" presetID="0" presetClass="path" presetSubtype="0" accel="50000" decel="50000" fill="hold" nodeType="withEffect">
                                  <p:stCondLst>
                                    <p:cond delay="0"/>
                                  </p:stCondLst>
                                  <p:childTnLst>
                                    <p:animMotion origin="layout" path="M 1.66667E-6 -3.33333E-6 C -0.00087 0.06551 -0.00156 0.13148 -0.00226 0.15811 C -0.00295 0.18519 -0.00417 0.15741 -0.00469 0.15903 C -0.00521 0.16019 -0.00556 0.16574 -0.00556 0.16713 " pathEditMode="relative" rAng="0" ptsTypes="aaaA">
                                      <p:cBhvr>
                                        <p:cTn id="146" dur="500" fill="hold"/>
                                        <p:tgtEl>
                                          <p:spTgt spid="2087"/>
                                        </p:tgtEl>
                                        <p:attrNameLst>
                                          <p:attrName>ppt_x</p:attrName>
                                          <p:attrName>ppt_y</p:attrName>
                                        </p:attrNameLst>
                                      </p:cBhvr>
                                      <p:rCtr x="-300" y="9300"/>
                                    </p:animMotion>
                                  </p:childTnLst>
                                </p:cTn>
                              </p:par>
                              <p:par>
                                <p:cTn id="147" presetID="8" presetClass="emph" presetSubtype="0" accel="50000" fill="hold" nodeType="withEffect">
                                  <p:stCondLst>
                                    <p:cond delay="0"/>
                                  </p:stCondLst>
                                  <p:childTnLst>
                                    <p:animRot by="-5400000">
                                      <p:cBhvr>
                                        <p:cTn id="148" dur="500" fill="hold"/>
                                        <p:tgtEl>
                                          <p:spTgt spid="2087"/>
                                        </p:tgtEl>
                                        <p:attrNameLst>
                                          <p:attrName>r</p:attrName>
                                        </p:attrNameLst>
                                      </p:cBhvr>
                                    </p:animRot>
                                  </p:childTnLst>
                                </p:cTn>
                              </p:par>
                              <p:par>
                                <p:cTn id="149" presetID="0" presetClass="path" presetSubtype="0" accel="50000" decel="50000" fill="hold" nodeType="withEffect">
                                  <p:stCondLst>
                                    <p:cond delay="0"/>
                                  </p:stCondLst>
                                  <p:childTnLst>
                                    <p:animMotion origin="layout" path="M -3.05556E-6 1.48148E-6 C 0.00157 0.10116 0.0033 0.20278 0.00521 0.24398 C 0.00695 0.28565 0.00973 0.24282 0.01111 0.24537 C 0.0125 0.24745 0.01285 0.25602 0.01337 0.25787 " pathEditMode="relative" rAng="0" ptsTypes="aaaA">
                                      <p:cBhvr>
                                        <p:cTn id="150" dur="500" fill="hold"/>
                                        <p:tgtEl>
                                          <p:spTgt spid="2083"/>
                                        </p:tgtEl>
                                        <p:attrNameLst>
                                          <p:attrName>ppt_x</p:attrName>
                                          <p:attrName>ppt_y</p:attrName>
                                        </p:attrNameLst>
                                      </p:cBhvr>
                                      <p:rCtr x="700" y="14300"/>
                                    </p:animMotion>
                                  </p:childTnLst>
                                </p:cTn>
                              </p:par>
                              <p:par>
                                <p:cTn id="151" presetID="8" presetClass="emph" presetSubtype="0" accel="50000" fill="hold" nodeType="withEffect">
                                  <p:stCondLst>
                                    <p:cond delay="0"/>
                                  </p:stCondLst>
                                  <p:childTnLst>
                                    <p:animRot by="5400000">
                                      <p:cBhvr>
                                        <p:cTn id="152" dur="500" fill="hold"/>
                                        <p:tgtEl>
                                          <p:spTgt spid="2083"/>
                                        </p:tgtEl>
                                        <p:attrNameLst>
                                          <p:attrName>r</p:attrName>
                                        </p:attrNameLst>
                                      </p:cBhvr>
                                    </p:animRot>
                                  </p:childTnLst>
                                </p:cTn>
                              </p:par>
                              <p:par>
                                <p:cTn id="153" presetID="0" presetClass="path" presetSubtype="0" accel="50000" decel="50000" fill="hold" nodeType="withEffect">
                                  <p:stCondLst>
                                    <p:cond delay="0"/>
                                  </p:stCondLst>
                                  <p:childTnLst>
                                    <p:animMotion origin="layout" path="M -3.05556E-6 1.48148E-6 C 0.00157 0.10116 0.0033 0.20278 0.00521 0.24398 C 0.00695 0.28565 0.00973 0.24282 0.01111 0.24537 C 0.0125 0.24745 0.01285 0.25602 0.01337 0.25787 " pathEditMode="relative" rAng="0" ptsTypes="aaaA">
                                      <p:cBhvr>
                                        <p:cTn id="154" dur="500" fill="hold"/>
                                        <p:tgtEl>
                                          <p:spTgt spid="2082"/>
                                        </p:tgtEl>
                                        <p:attrNameLst>
                                          <p:attrName>ppt_x</p:attrName>
                                          <p:attrName>ppt_y</p:attrName>
                                        </p:attrNameLst>
                                      </p:cBhvr>
                                      <p:rCtr x="700" y="14300"/>
                                    </p:animMotion>
                                  </p:childTnLst>
                                </p:cTn>
                              </p:par>
                              <p:par>
                                <p:cTn id="155" presetID="8" presetClass="emph" presetSubtype="0" accel="50000" fill="hold" nodeType="withEffect">
                                  <p:stCondLst>
                                    <p:cond delay="0"/>
                                  </p:stCondLst>
                                  <p:childTnLst>
                                    <p:animRot by="5400000">
                                      <p:cBhvr>
                                        <p:cTn id="156" dur="500" fill="hold"/>
                                        <p:tgtEl>
                                          <p:spTgt spid="2082"/>
                                        </p:tgtEl>
                                        <p:attrNameLst>
                                          <p:attrName>r</p:attrName>
                                        </p:attrNameLst>
                                      </p:cBhvr>
                                    </p:animRot>
                                  </p:childTnLst>
                                </p:cTn>
                              </p:par>
                              <p:par>
                                <p:cTn id="157" presetID="0" presetClass="path" presetSubtype="0" accel="50000" decel="50000" fill="hold" nodeType="withEffect">
                                  <p:stCondLst>
                                    <p:cond delay="0"/>
                                  </p:stCondLst>
                                  <p:childTnLst>
                                    <p:animMotion origin="layout" path="M -1.66667E-6 2.77122E-6 C 0.00781 0.10386 0.01563 0.20819 0.02431 0.25006 C 0.03299 0.29262 0.04584 0.24936 0.05226 0.25191 C 0.05868 0.25422 0.06094 0.26278 0.06285 0.26463 " pathEditMode="relative" rAng="0" ptsTypes="aaaA">
                                      <p:cBhvr>
                                        <p:cTn id="158" dur="500" fill="hold"/>
                                        <p:tgtEl>
                                          <p:spTgt spid="2091"/>
                                        </p:tgtEl>
                                        <p:attrNameLst>
                                          <p:attrName>ppt_x</p:attrName>
                                          <p:attrName>ppt_y</p:attrName>
                                        </p:attrNameLst>
                                      </p:cBhvr>
                                      <p:rCtr x="3100" y="14600"/>
                                    </p:animMotion>
                                  </p:childTnLst>
                                </p:cTn>
                              </p:par>
                              <p:par>
                                <p:cTn id="159" presetID="8" presetClass="emph" presetSubtype="0" accel="50000" fill="hold" nodeType="withEffect">
                                  <p:stCondLst>
                                    <p:cond delay="0"/>
                                  </p:stCondLst>
                                  <p:childTnLst>
                                    <p:animRot by="2700000">
                                      <p:cBhvr>
                                        <p:cTn id="160" dur="500" fill="hold"/>
                                        <p:tgtEl>
                                          <p:spTgt spid="2091"/>
                                        </p:tgtEl>
                                        <p:attrNameLst>
                                          <p:attrName>r</p:attrName>
                                        </p:attrNameLst>
                                      </p:cBhvr>
                                    </p:animRot>
                                  </p:childTnLst>
                                </p:cTn>
                              </p:par>
                              <p:par>
                                <p:cTn id="161" presetID="0" presetClass="path" presetSubtype="0" accel="50000" decel="50000" fill="hold" nodeType="withEffect">
                                  <p:stCondLst>
                                    <p:cond delay="0"/>
                                  </p:stCondLst>
                                  <p:childTnLst>
                                    <p:animMotion origin="layout" path="M 1.94444E-6 2.59259E-6 C 0.00382 0.04583 0.00764 0.09213 0.01163 0.11088 C 0.01597 0.13009 0.02205 0.11065 0.02535 0.11157 C 0.0283 0.11273 0.02934 0.11643 0.03055 0.11736 " pathEditMode="relative" rAng="0" ptsTypes="aaaA">
                                      <p:cBhvr>
                                        <p:cTn id="162" dur="500" fill="hold"/>
                                        <p:tgtEl>
                                          <p:spTgt spid="2095"/>
                                        </p:tgtEl>
                                        <p:attrNameLst>
                                          <p:attrName>ppt_x</p:attrName>
                                          <p:attrName>ppt_y</p:attrName>
                                        </p:attrNameLst>
                                      </p:cBhvr>
                                      <p:rCtr x="1500" y="6500"/>
                                    </p:animMotion>
                                  </p:childTnLst>
                                </p:cTn>
                              </p:par>
                              <p:par>
                                <p:cTn id="163" presetID="8" presetClass="emph" presetSubtype="0" accel="50000" fill="hold" nodeType="withEffect">
                                  <p:stCondLst>
                                    <p:cond delay="0"/>
                                  </p:stCondLst>
                                  <p:childTnLst>
                                    <p:animRot by="2700000">
                                      <p:cBhvr>
                                        <p:cTn id="164" dur="500" fill="hold"/>
                                        <p:tgtEl>
                                          <p:spTgt spid="2095"/>
                                        </p:tgtEl>
                                        <p:attrNameLst>
                                          <p:attrName>r</p:attrName>
                                        </p:attrNameLst>
                                      </p:cBhvr>
                                    </p:animRot>
                                  </p:childTnLst>
                                </p:cTn>
                              </p:par>
                              <p:par>
                                <p:cTn id="165" presetID="0" presetClass="path" presetSubtype="0" accel="50000" decel="50000" fill="hold" nodeType="withEffect">
                                  <p:stCondLst>
                                    <p:cond delay="0"/>
                                  </p:stCondLst>
                                  <p:childTnLst>
                                    <p:animMotion origin="layout" path="M -3.05556E-6 7.40741E-7 C -0.00347 0.05903 -0.00677 0.11852 -0.01024 0.14282 C -0.01406 0.16759 -0.01944 0.14236 -0.02222 0.14352 C -0.02482 0.14514 -0.02569 0.14977 -0.02673 0.15116 " pathEditMode="relative" rAng="0" ptsTypes="aaaA">
                                      <p:cBhvr>
                                        <p:cTn id="166" dur="500" fill="hold"/>
                                        <p:tgtEl>
                                          <p:spTgt spid="2089"/>
                                        </p:tgtEl>
                                        <p:attrNameLst>
                                          <p:attrName>ppt_x</p:attrName>
                                          <p:attrName>ppt_y</p:attrName>
                                        </p:attrNameLst>
                                      </p:cBhvr>
                                      <p:rCtr x="-1300" y="8400"/>
                                    </p:animMotion>
                                  </p:childTnLst>
                                </p:cTn>
                              </p:par>
                              <p:par>
                                <p:cTn id="167" presetID="8" presetClass="emph" presetSubtype="0" accel="50000" fill="hold" nodeType="withEffect">
                                  <p:stCondLst>
                                    <p:cond delay="0"/>
                                  </p:stCondLst>
                                  <p:childTnLst>
                                    <p:animRot by="-2700000">
                                      <p:cBhvr>
                                        <p:cTn id="168" dur="500" fill="hold"/>
                                        <p:tgtEl>
                                          <p:spTgt spid="2089"/>
                                        </p:tgtEl>
                                        <p:attrNameLst>
                                          <p:attrName>r</p:attrName>
                                        </p:attrNameLst>
                                      </p:cBhvr>
                                    </p:animRot>
                                  </p:childTnLst>
                                </p:cTn>
                              </p:par>
                              <p:par>
                                <p:cTn id="169" presetID="0" presetClass="path" presetSubtype="0" accel="50000" decel="50000" fill="hold" nodeType="withEffect">
                                  <p:stCondLst>
                                    <p:cond delay="0"/>
                                  </p:stCondLst>
                                  <p:childTnLst>
                                    <p:animMotion origin="layout" path="M -3.05556E-6 7.40741E-7 C -0.00347 0.05903 -0.00677 0.11852 -0.01024 0.14282 C -0.01406 0.16759 -0.01944 0.14236 -0.02222 0.14352 C -0.02482 0.14514 -0.02569 0.14977 -0.02673 0.15116 " pathEditMode="relative" rAng="0" ptsTypes="aaaA">
                                      <p:cBhvr>
                                        <p:cTn id="170" dur="500" fill="hold"/>
                                        <p:tgtEl>
                                          <p:spTgt spid="2088"/>
                                        </p:tgtEl>
                                        <p:attrNameLst>
                                          <p:attrName>ppt_x</p:attrName>
                                          <p:attrName>ppt_y</p:attrName>
                                        </p:attrNameLst>
                                      </p:cBhvr>
                                      <p:rCtr x="-1300" y="8400"/>
                                    </p:animMotion>
                                  </p:childTnLst>
                                </p:cTn>
                              </p:par>
                              <p:par>
                                <p:cTn id="171" presetID="8" presetClass="emph" presetSubtype="0" accel="50000" fill="hold" nodeType="withEffect">
                                  <p:stCondLst>
                                    <p:cond delay="0"/>
                                  </p:stCondLst>
                                  <p:childTnLst>
                                    <p:animRot by="-2700000">
                                      <p:cBhvr>
                                        <p:cTn id="172" dur="500" fill="hold"/>
                                        <p:tgtEl>
                                          <p:spTgt spid="2088"/>
                                        </p:tgtEl>
                                        <p:attrNameLst>
                                          <p:attrName>r</p:attrName>
                                        </p:attrNameLst>
                                      </p:cBhvr>
                                    </p:animRot>
                                  </p:childTnLst>
                                </p:cTn>
                              </p:par>
                              <p:par>
                                <p:cTn id="173" presetID="0" presetClass="path" presetSubtype="0" accel="50000" decel="50000" fill="hold" nodeType="withEffect">
                                  <p:stCondLst>
                                    <p:cond delay="0"/>
                                  </p:stCondLst>
                                  <p:childTnLst>
                                    <p:animMotion origin="layout" path="M 2.5E-6 4.44444E-6 C 0.00469 0.07592 0.00903 0.15347 0.01371 0.18472 C 0.01892 0.21736 0.02621 0.18425 0.02986 0.18588 C 0.0335 0.18796 0.03455 0.19398 0.03611 0.1956 " pathEditMode="relative" rAng="0" ptsTypes="aaaA">
                                      <p:cBhvr>
                                        <p:cTn id="174" dur="500" fill="hold"/>
                                        <p:tgtEl>
                                          <p:spTgt spid="2092"/>
                                        </p:tgtEl>
                                        <p:attrNameLst>
                                          <p:attrName>ppt_x</p:attrName>
                                          <p:attrName>ppt_y</p:attrName>
                                        </p:attrNameLst>
                                      </p:cBhvr>
                                      <p:rCtr x="1800" y="10900"/>
                                    </p:animMotion>
                                  </p:childTnLst>
                                </p:cTn>
                              </p:par>
                              <p:par>
                                <p:cTn id="175" presetID="8" presetClass="emph" presetSubtype="0" accel="50000" fill="hold" nodeType="withEffect">
                                  <p:stCondLst>
                                    <p:cond delay="0"/>
                                  </p:stCondLst>
                                  <p:childTnLst>
                                    <p:animRot by="-5400000">
                                      <p:cBhvr>
                                        <p:cTn id="176" dur="500" fill="hold"/>
                                        <p:tgtEl>
                                          <p:spTgt spid="2092"/>
                                        </p:tgtEl>
                                        <p:attrNameLst>
                                          <p:attrName>r</p:attrName>
                                        </p:attrNameLst>
                                      </p:cBhvr>
                                    </p:animRot>
                                  </p:childTnLst>
                                </p:cTn>
                              </p:par>
                              <p:par>
                                <p:cTn id="177" presetID="0" presetClass="path" presetSubtype="0" accel="50000" decel="50000" fill="hold" nodeType="withEffect">
                                  <p:stCondLst>
                                    <p:cond delay="0"/>
                                  </p:stCondLst>
                                  <p:childTnLst>
                                    <p:animMotion origin="layout" path="M -3.61111E-6 -3.7037E-6 C -0.00295 0.04491 -0.00573 0.09005 -0.00868 0.10857 C -0.01198 0.12755 -0.01649 0.10834 -0.01892 0.10903 C -0.021 0.11042 -0.0217 0.11389 -0.02257 0.11482 " pathEditMode="relative" rAng="0" ptsTypes="aaaA">
                                      <p:cBhvr>
                                        <p:cTn id="178" dur="500" fill="hold"/>
                                        <p:tgtEl>
                                          <p:spTgt spid="2094"/>
                                        </p:tgtEl>
                                        <p:attrNameLst>
                                          <p:attrName>ppt_x</p:attrName>
                                          <p:attrName>ppt_y</p:attrName>
                                        </p:attrNameLst>
                                      </p:cBhvr>
                                      <p:rCtr x="-1100" y="6400"/>
                                    </p:animMotion>
                                  </p:childTnLst>
                                </p:cTn>
                              </p:par>
                              <p:par>
                                <p:cTn id="179" presetID="8" presetClass="emph" presetSubtype="0" accel="50000" fill="hold" nodeType="withEffect">
                                  <p:stCondLst>
                                    <p:cond delay="0"/>
                                  </p:stCondLst>
                                  <p:childTnLst>
                                    <p:animRot by="-2700000">
                                      <p:cBhvr>
                                        <p:cTn id="180" dur="500" fill="hold"/>
                                        <p:tgtEl>
                                          <p:spTgt spid="2094"/>
                                        </p:tgtEl>
                                        <p:attrNameLst>
                                          <p:attrName>r</p:attrName>
                                        </p:attrNameLst>
                                      </p:cBhvr>
                                    </p:animRot>
                                  </p:childTnLst>
                                </p:cTn>
                              </p:par>
                              <p:par>
                                <p:cTn id="181" presetID="0" presetClass="path" presetSubtype="0" accel="50000" decel="50000" fill="hold" nodeType="withEffect">
                                  <p:stCondLst>
                                    <p:cond delay="0"/>
                                  </p:stCondLst>
                                  <p:childTnLst>
                                    <p:animMotion origin="layout" path="M -3.61111E-6 -3.7037E-6 C -0.00295 0.04491 -0.00573 0.09005 -0.00868 0.10857 C -0.01198 0.12755 -0.01649 0.10834 -0.01892 0.10903 C -0.021 0.11042 -0.0217 0.11389 -0.02257 0.11482 " pathEditMode="relative" rAng="0" ptsTypes="aaaA">
                                      <p:cBhvr>
                                        <p:cTn id="182" dur="500" fill="hold"/>
                                        <p:tgtEl>
                                          <p:spTgt spid="2090"/>
                                        </p:tgtEl>
                                        <p:attrNameLst>
                                          <p:attrName>ppt_x</p:attrName>
                                          <p:attrName>ppt_y</p:attrName>
                                        </p:attrNameLst>
                                      </p:cBhvr>
                                      <p:rCtr x="-1100" y="6400"/>
                                    </p:animMotion>
                                  </p:childTnLst>
                                </p:cTn>
                              </p:par>
                              <p:par>
                                <p:cTn id="183" presetID="8" presetClass="emph" presetSubtype="0" accel="50000" fill="hold" nodeType="withEffect">
                                  <p:stCondLst>
                                    <p:cond delay="0"/>
                                  </p:stCondLst>
                                  <p:childTnLst>
                                    <p:animRot by="-2700000">
                                      <p:cBhvr>
                                        <p:cTn id="184" dur="500" fill="hold"/>
                                        <p:tgtEl>
                                          <p:spTgt spid="2090"/>
                                        </p:tgtEl>
                                        <p:attrNameLst>
                                          <p:attrName>r</p:attrName>
                                        </p:attrNameLst>
                                      </p:cBhvr>
                                    </p:animRot>
                                  </p:childTnLst>
                                </p:cTn>
                              </p:par>
                              <p:par>
                                <p:cTn id="185" presetID="0" presetClass="path" presetSubtype="0" accel="50000" decel="50000" fill="hold" nodeType="withEffect">
                                  <p:stCondLst>
                                    <p:cond delay="0"/>
                                  </p:stCondLst>
                                  <p:childTnLst>
                                    <p:animMotion origin="layout" path="M 2.5E-6 -4.60097E-6 C 0.00469 0.06015 0.00903 0.12122 0.01371 0.14597 C 0.01892 0.17141 0.02621 0.14551 0.02986 0.14666 C 0.0335 0.14828 0.03455 0.15314 0.03611 0.15453 " pathEditMode="relative" rAng="0" ptsTypes="aaaA">
                                      <p:cBhvr>
                                        <p:cTn id="186" dur="500" fill="hold"/>
                                        <p:tgtEl>
                                          <p:spTgt spid="2100"/>
                                        </p:tgtEl>
                                        <p:attrNameLst>
                                          <p:attrName>ppt_x</p:attrName>
                                          <p:attrName>ppt_y</p:attrName>
                                        </p:attrNameLst>
                                      </p:cBhvr>
                                      <p:rCtr x="1800" y="8600"/>
                                    </p:animMotion>
                                  </p:childTnLst>
                                </p:cTn>
                              </p:par>
                              <p:par>
                                <p:cTn id="187" presetID="8" presetClass="emph" presetSubtype="0" accel="50000" fill="hold" nodeType="withEffect">
                                  <p:stCondLst>
                                    <p:cond delay="0"/>
                                  </p:stCondLst>
                                  <p:childTnLst>
                                    <p:animRot by="-5400000">
                                      <p:cBhvr>
                                        <p:cTn id="188" dur="500" fill="hold"/>
                                        <p:tgtEl>
                                          <p:spTgt spid="2100"/>
                                        </p:tgtEl>
                                        <p:attrNameLst>
                                          <p:attrName>r</p:attrName>
                                        </p:attrNameLst>
                                      </p:cBhvr>
                                    </p:animRot>
                                  </p:childTnLst>
                                </p:cTn>
                              </p:par>
                              <p:par>
                                <p:cTn id="189" presetID="0" presetClass="path" presetSubtype="0" accel="50000" decel="50000" fill="hold" nodeType="withEffect">
                                  <p:stCondLst>
                                    <p:cond delay="0"/>
                                  </p:stCondLst>
                                  <p:childTnLst>
                                    <p:animMotion origin="layout" path="M 1.94444E-6 2.59259E-6 C 0.00382 0.04583 0.00764 0.09213 0.01163 0.11088 C 0.01597 0.13009 0.02205 0.11065 0.02535 0.11157 C 0.0283 0.11273 0.02934 0.11643 0.03055 0.11736 " pathEditMode="relative" rAng="0" ptsTypes="aaaA">
                                      <p:cBhvr>
                                        <p:cTn id="190" dur="500" fill="hold"/>
                                        <p:tgtEl>
                                          <p:spTgt spid="2101"/>
                                        </p:tgtEl>
                                        <p:attrNameLst>
                                          <p:attrName>ppt_x</p:attrName>
                                          <p:attrName>ppt_y</p:attrName>
                                        </p:attrNameLst>
                                      </p:cBhvr>
                                      <p:rCtr x="1500" y="6500"/>
                                    </p:animMotion>
                                  </p:childTnLst>
                                </p:cTn>
                              </p:par>
                              <p:par>
                                <p:cTn id="191" presetID="8" presetClass="emph" presetSubtype="0" accel="50000" fill="hold" nodeType="withEffect">
                                  <p:stCondLst>
                                    <p:cond delay="0"/>
                                  </p:stCondLst>
                                  <p:childTnLst>
                                    <p:animRot by="5400000">
                                      <p:cBhvr>
                                        <p:cTn id="192" dur="500" fill="hold"/>
                                        <p:tgtEl>
                                          <p:spTgt spid="2101"/>
                                        </p:tgtEl>
                                        <p:attrNameLst>
                                          <p:attrName>r</p:attrName>
                                        </p:attrNameLst>
                                      </p:cBhvr>
                                    </p:animRot>
                                  </p:childTnLst>
                                </p:cTn>
                              </p:par>
                              <p:par>
                                <p:cTn id="193" presetID="0" presetClass="path" presetSubtype="0" accel="50000" decel="50000" fill="hold" nodeType="withEffect">
                                  <p:stCondLst>
                                    <p:cond delay="0"/>
                                  </p:stCondLst>
                                  <p:childTnLst>
                                    <p:animMotion origin="layout" path="M 1.11111E-6 -3.7037E-6 C -0.00295 0.03727 -0.00573 0.07477 -0.00868 0.09005 C -0.01198 0.10602 -0.01649 0.09005 -0.01892 0.09051 C -0.02101 0.09167 -0.0217 0.09445 -0.02257 0.09537 " pathEditMode="relative" rAng="0" ptsTypes="aaaA">
                                      <p:cBhvr>
                                        <p:cTn id="194" dur="500" fill="hold"/>
                                        <p:tgtEl>
                                          <p:spTgt spid="2096"/>
                                        </p:tgtEl>
                                        <p:attrNameLst>
                                          <p:attrName>ppt_x</p:attrName>
                                          <p:attrName>ppt_y</p:attrName>
                                        </p:attrNameLst>
                                      </p:cBhvr>
                                      <p:rCtr x="-1100" y="5300"/>
                                    </p:animMotion>
                                  </p:childTnLst>
                                </p:cTn>
                              </p:par>
                              <p:par>
                                <p:cTn id="195" presetID="8" presetClass="emph" presetSubtype="0" accel="50000" fill="hold" nodeType="withEffect">
                                  <p:stCondLst>
                                    <p:cond delay="0"/>
                                  </p:stCondLst>
                                  <p:childTnLst>
                                    <p:animRot by="-2700000">
                                      <p:cBhvr>
                                        <p:cTn id="196" dur="500" fill="hold"/>
                                        <p:tgtEl>
                                          <p:spTgt spid="2096"/>
                                        </p:tgtEl>
                                        <p:attrNameLst>
                                          <p:attrName>r</p:attrName>
                                        </p:attrNameLst>
                                      </p:cBhvr>
                                    </p:animRot>
                                  </p:childTnLst>
                                </p:cTn>
                              </p:par>
                              <p:par>
                                <p:cTn id="197" presetID="0" presetClass="path" presetSubtype="0" accel="50000" decel="50000" fill="hold" nodeType="withEffect">
                                  <p:stCondLst>
                                    <p:cond delay="0"/>
                                  </p:stCondLst>
                                  <p:childTnLst>
                                    <p:animMotion origin="layout" path="M -2.22222E-6 -2.59259E-6 C -0.00573 0.01551 -0.01128 0.03125 -0.01771 0.03773 C -0.02361 0.04422 -0.03281 0.0375 -0.03715 0.03773 C -0.04166 0.0382 -0.04323 0.03959 -0.04427 0.03959 " pathEditMode="relative" rAng="0" ptsTypes="aaaA">
                                      <p:cBhvr>
                                        <p:cTn id="198" dur="500" fill="hold"/>
                                        <p:tgtEl>
                                          <p:spTgt spid="2093"/>
                                        </p:tgtEl>
                                        <p:attrNameLst>
                                          <p:attrName>ppt_x</p:attrName>
                                          <p:attrName>ppt_y</p:attrName>
                                        </p:attrNameLst>
                                      </p:cBhvr>
                                      <p:rCtr x="-2200" y="2200"/>
                                    </p:animMotion>
                                  </p:childTnLst>
                                </p:cTn>
                              </p:par>
                              <p:par>
                                <p:cTn id="199" presetID="8" presetClass="emph" presetSubtype="0" accel="50000" fill="hold" nodeType="withEffect">
                                  <p:stCondLst>
                                    <p:cond delay="0"/>
                                  </p:stCondLst>
                                  <p:childTnLst>
                                    <p:animRot by="-5400000">
                                      <p:cBhvr>
                                        <p:cTn id="200" dur="500" fill="hold"/>
                                        <p:tgtEl>
                                          <p:spTgt spid="2093"/>
                                        </p:tgtEl>
                                        <p:attrNameLst>
                                          <p:attrName>r</p:attrName>
                                        </p:attrNameLst>
                                      </p:cBhvr>
                                    </p:animRot>
                                  </p:childTnLst>
                                </p:cTn>
                              </p:par>
                              <p:par>
                                <p:cTn id="201" presetID="0" presetClass="path" presetSubtype="0" accel="50000" decel="50000" fill="hold" nodeType="withEffect">
                                  <p:stCondLst>
                                    <p:cond delay="0"/>
                                  </p:stCondLst>
                                  <p:childTnLst>
                                    <p:animMotion origin="layout" path="M -3.61111E-6 -1.46195E-6 C 0.00382 0.02406 0.00764 0.04881 0.01164 0.05876 C 0.01598 0.06917 0.02205 0.05853 0.02535 0.05922 C 0.0283 0.05991 0.02934 0.06176 0.03056 0.06223 " pathEditMode="relative" rAng="0" ptsTypes="aaaA">
                                      <p:cBhvr>
                                        <p:cTn id="202" dur="500" fill="hold"/>
                                        <p:tgtEl>
                                          <p:spTgt spid="2099"/>
                                        </p:tgtEl>
                                        <p:attrNameLst>
                                          <p:attrName>ppt_x</p:attrName>
                                          <p:attrName>ppt_y</p:attrName>
                                        </p:attrNameLst>
                                      </p:cBhvr>
                                      <p:rCtr x="1500" y="3400"/>
                                    </p:animMotion>
                                  </p:childTnLst>
                                </p:cTn>
                              </p:par>
                              <p:par>
                                <p:cTn id="203" presetID="8" presetClass="emph" presetSubtype="0" accel="50000" fill="hold" nodeType="withEffect">
                                  <p:stCondLst>
                                    <p:cond delay="0"/>
                                  </p:stCondLst>
                                  <p:childTnLst>
                                    <p:animRot by="2700000">
                                      <p:cBhvr>
                                        <p:cTn id="204" dur="500" fill="hold"/>
                                        <p:tgtEl>
                                          <p:spTgt spid="2099"/>
                                        </p:tgtEl>
                                        <p:attrNameLst>
                                          <p:attrName>r</p:attrName>
                                        </p:attrNameLst>
                                      </p:cBhvr>
                                    </p:animRot>
                                  </p:childTnLst>
                                </p:cTn>
                              </p:par>
                              <p:par>
                                <p:cTn id="205" presetID="0" presetClass="path" presetSubtype="0" accel="50000" decel="50000" fill="hold" nodeType="withEffect">
                                  <p:stCondLst>
                                    <p:cond delay="0"/>
                                  </p:stCondLst>
                                  <p:childTnLst>
                                    <p:animMotion origin="layout" path="M -3.61111E-6 -1.46195E-6 C 0.00382 0.02406 0.00764 0.04881 0.01164 0.05876 C 0.01598 0.06917 0.02205 0.05853 0.02535 0.05922 C 0.0283 0.05991 0.02934 0.06176 0.03056 0.06223 " pathEditMode="relative" rAng="0" ptsTypes="aaaA">
                                      <p:cBhvr>
                                        <p:cTn id="206" dur="500" fill="hold"/>
                                        <p:tgtEl>
                                          <p:spTgt spid="2102"/>
                                        </p:tgtEl>
                                        <p:attrNameLst>
                                          <p:attrName>ppt_x</p:attrName>
                                          <p:attrName>ppt_y</p:attrName>
                                        </p:attrNameLst>
                                      </p:cBhvr>
                                      <p:rCtr x="1500" y="3400"/>
                                    </p:animMotion>
                                  </p:childTnLst>
                                </p:cTn>
                              </p:par>
                              <p:par>
                                <p:cTn id="207" presetID="8" presetClass="emph" presetSubtype="0" accel="50000" fill="hold" nodeType="withEffect">
                                  <p:stCondLst>
                                    <p:cond delay="0"/>
                                  </p:stCondLst>
                                  <p:childTnLst>
                                    <p:animRot by="2700000">
                                      <p:cBhvr>
                                        <p:cTn id="208" dur="500" fill="hold"/>
                                        <p:tgtEl>
                                          <p:spTgt spid="2102"/>
                                        </p:tgtEl>
                                        <p:attrNameLst>
                                          <p:attrName>r</p:attrName>
                                        </p:attrNameLst>
                                      </p:cBhvr>
                                    </p:animRot>
                                  </p:childTnLst>
                                </p:cTn>
                              </p:par>
                            </p:childTnLst>
                          </p:cTn>
                        </p:par>
                        <p:par>
                          <p:cTn id="209" fill="hold">
                            <p:stCondLst>
                              <p:cond delay="500"/>
                            </p:stCondLst>
                            <p:childTnLst>
                              <p:par>
                                <p:cTn id="210" presetID="1" presetClass="exit" presetSubtype="0" fill="hold" nodeType="afterEffect">
                                  <p:stCondLst>
                                    <p:cond delay="700"/>
                                  </p:stCondLst>
                                  <p:childTnLst>
                                    <p:set>
                                      <p:cBhvr>
                                        <p:cTn id="211" dur="1" fill="hold">
                                          <p:stCondLst>
                                            <p:cond delay="0"/>
                                          </p:stCondLst>
                                        </p:cTn>
                                        <p:tgtEl>
                                          <p:spTgt spid="68"/>
                                        </p:tgtEl>
                                        <p:attrNameLst>
                                          <p:attrName>style.visibility</p:attrName>
                                        </p:attrNameLst>
                                      </p:cBhvr>
                                      <p:to>
                                        <p:strVal val="hidden"/>
                                      </p:to>
                                    </p:set>
                                  </p:childTnLst>
                                </p:cTn>
                              </p:par>
                              <p:par>
                                <p:cTn id="212" presetID="1" presetClass="entr" presetSubtype="0" fill="hold" nodeType="withEffect">
                                  <p:stCondLst>
                                    <p:cond delay="700"/>
                                  </p:stCondLst>
                                  <p:childTnLst>
                                    <p:set>
                                      <p:cBhvr>
                                        <p:cTn id="213"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Comparison Sciences……</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Firearms/</a:t>
            </a:r>
            <a:r>
              <a:rPr lang="en-US" dirty="0" err="1" smtClean="0"/>
              <a:t>Toolmarks</a:t>
            </a:r>
            <a:r>
              <a:rPr lang="en-US" dirty="0" smtClean="0"/>
              <a:t>, Latent Print (processing and comparisons), Trace Evidence</a:t>
            </a:r>
            <a:endParaRPr lang="en-US" dirty="0"/>
          </a:p>
        </p:txBody>
      </p:sp>
      <p:pic>
        <p:nvPicPr>
          <p:cNvPr id="5" name="Picture 5" descr="Y:\Unit Information\Evidence Control\ID and Photo\PHOTO LAB\PHOTOLAB\SPD Stock\Latent prints 2012\ES LP\LP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841" y="344659"/>
            <a:ext cx="687228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46744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
        <p:nvSpPr>
          <p:cNvPr id="23" name="Rectangle 210"/>
          <p:cNvSpPr txBox="1">
            <a:spLocks noChangeArrowheads="1"/>
          </p:cNvSpPr>
          <p:nvPr/>
        </p:nvSpPr>
        <p:spPr bwMode="auto">
          <a:xfrm>
            <a:off x="4588928" y="1261533"/>
            <a:ext cx="4004736" cy="4004506"/>
          </a:xfrm>
          <a:prstGeom prst="rect">
            <a:avLst/>
          </a:prstGeom>
          <a:noFill/>
          <a:ln w="9525">
            <a:noFill/>
            <a:miter lim="800000"/>
            <a:headEnd/>
            <a:tailEnd/>
          </a:ln>
          <a:effectLst/>
        </p:spPr>
        <p:txBody>
          <a:bodyPr wrap="square" lIns="0" rIns="0">
            <a:prstTxWarp prst="textNoShape">
              <a:avLst/>
            </a:prstTxWarp>
            <a:noAutofit/>
          </a:bodyPr>
          <a:lstStyle/>
          <a:p>
            <a:pPr>
              <a:lnSpc>
                <a:spcPct val="114000"/>
              </a:lnSpc>
            </a:pP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Yes it can…..with no funding, a little cooperation, and time.  </a:t>
            </a:r>
          </a:p>
          <a:p>
            <a:pPr>
              <a:lnSpc>
                <a:spcPct val="114000"/>
              </a:lnSpc>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endParaRPr>
          </a:p>
          <a:p>
            <a:pPr>
              <a:lnSpc>
                <a:spcPct val="114000"/>
              </a:lnSpc>
            </a:pP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rPr>
              <a:t>Results = better work product for our customers.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endParaRPr>
          </a:p>
        </p:txBody>
      </p:sp>
      <p:sp>
        <p:nvSpPr>
          <p:cNvPr id="9" name="Rectangle 8"/>
          <p:cNvSpPr/>
          <p:nvPr/>
        </p:nvSpPr>
        <p:spPr>
          <a:xfrm>
            <a:off x="4493830" y="3934420"/>
            <a:ext cx="4391934" cy="2308324"/>
          </a:xfrm>
          <a:prstGeom prst="rect">
            <a:avLst/>
          </a:prstGeom>
        </p:spPr>
        <p:txBody>
          <a:bodyPr wrap="square">
            <a:spAutoFit/>
          </a:bodyPr>
          <a:lstStyle/>
          <a:p>
            <a:r>
              <a:rPr lang="en-US" sz="2200" dirty="0" smtClean="0">
                <a:solidFill>
                  <a:prstClr val="white"/>
                </a:solidFill>
                <a:latin typeface="Arial" pitchFamily="34" charset="0"/>
                <a:ea typeface="Arial" charset="0"/>
                <a:cs typeface="Arial" pitchFamily="34" charset="0"/>
              </a:rPr>
              <a:t>Now they bring you… </a:t>
            </a:r>
            <a:endParaRPr lang="en-US" sz="3600" dirty="0" smtClean="0">
              <a:solidFill>
                <a:srgbClr val="08CFEE"/>
              </a:solidFill>
              <a:latin typeface="Arial" pitchFamily="34" charset="0"/>
              <a:ea typeface="Arial" charset="0"/>
              <a:cs typeface="Arial" pitchFamily="34" charset="0"/>
            </a:endParaRPr>
          </a:p>
          <a:p>
            <a:r>
              <a:rPr lang="en-US" sz="3600" dirty="0" smtClean="0">
                <a:solidFill>
                  <a:srgbClr val="08CFEE"/>
                </a:solidFill>
                <a:latin typeface="Arial" pitchFamily="34" charset="0"/>
                <a:ea typeface="Arial" charset="0"/>
                <a:cs typeface="Arial" pitchFamily="34" charset="0"/>
              </a:rPr>
              <a:t>FIVE RULES FOR CREATING GREAT PRESENTATIONS</a:t>
            </a:r>
            <a:endParaRPr lang="en-US" sz="3600" dirty="0">
              <a:solidFill>
                <a:srgbClr val="08CFEE"/>
              </a:solidFill>
              <a:latin typeface="Arial" pitchFamily="34" charset="0"/>
              <a:cs typeface="Arial" pitchFamily="34" charset="0"/>
            </a:endParaRPr>
          </a:p>
        </p:txBody>
      </p:sp>
      <p:pic>
        <p:nvPicPr>
          <p:cNvPr id="1028" name="Picture 4" descr="C:\Users\kcano\AppData\Local\Microsoft\Windows\Temporary Internet Files\Content.IE5\GU3JY87F\arizona_flag[1].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43314" y="3842514"/>
            <a:ext cx="4129417" cy="2141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766690" y="1655523"/>
            <a:ext cx="1969013" cy="369332"/>
          </a:xfrm>
          <a:prstGeom prst="rect">
            <a:avLst/>
          </a:prstGeom>
          <a:noFill/>
        </p:spPr>
        <p:txBody>
          <a:bodyPr wrap="square" rtlCol="0">
            <a:spAutoFit/>
          </a:bodyPr>
          <a:lstStyle/>
          <a:p>
            <a:r>
              <a:rPr lang="en-US" dirty="0" smtClean="0"/>
              <a:t>Can it be done?</a:t>
            </a:r>
            <a:endParaRPr lang="en-US" dirty="0"/>
          </a:p>
        </p:txBody>
      </p:sp>
    </p:spTree>
    <p:extLst>
      <p:ext uri="{BB962C8B-B14F-4D97-AF65-F5344CB8AC3E}">
        <p14:creationId xmlns:p14="http://schemas.microsoft.com/office/powerpoint/2010/main" xmlns="" val="155358620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3" name="Content Placeholder 2"/>
          <p:cNvSpPr>
            <a:spLocks noGrp="1"/>
          </p:cNvSpPr>
          <p:nvPr>
            <p:ph idx="1"/>
          </p:nvPr>
        </p:nvSpPr>
        <p:spPr/>
        <p:txBody>
          <a:bodyPr/>
          <a:lstStyle/>
          <a:p>
            <a:r>
              <a:rPr lang="en-US" dirty="0" smtClean="0"/>
              <a:t>Acknowledgements</a:t>
            </a:r>
          </a:p>
          <a:p>
            <a:pPr lvl="1"/>
            <a:r>
              <a:rPr lang="en-US" dirty="0" smtClean="0"/>
              <a:t>Members of the AZ Forensic Science Committee </a:t>
            </a:r>
          </a:p>
          <a:p>
            <a:pPr lvl="1"/>
            <a:r>
              <a:rPr lang="en-US" dirty="0" smtClean="0"/>
              <a:t>Technical Leaders</a:t>
            </a:r>
          </a:p>
          <a:p>
            <a:pPr lvl="1"/>
            <a:r>
              <a:rPr lang="en-US" dirty="0" smtClean="0"/>
              <a:t>ASCLD </a:t>
            </a:r>
          </a:p>
          <a:p>
            <a:pPr lvl="1"/>
            <a:endParaRPr lang="en-US" dirty="0"/>
          </a:p>
          <a:p>
            <a:pPr marL="457200" lvl="1" indent="0">
              <a:buNone/>
            </a:pPr>
            <a:r>
              <a:rPr lang="en-US" dirty="0" smtClean="0"/>
              <a:t>Questions?</a:t>
            </a:r>
          </a:p>
          <a:p>
            <a:pPr marL="457200" lvl="1" indent="0">
              <a:buNone/>
            </a:pPr>
            <a:endParaRPr lang="en-US" dirty="0"/>
          </a:p>
          <a:p>
            <a:pPr marL="457200" lvl="1" indent="0">
              <a:buNone/>
            </a:pPr>
            <a:r>
              <a:rPr lang="en-US" dirty="0" smtClean="0"/>
              <a:t>Kris Cano</a:t>
            </a:r>
          </a:p>
          <a:p>
            <a:pPr marL="457200" lvl="1" indent="0">
              <a:buNone/>
            </a:pPr>
            <a:r>
              <a:rPr lang="en-US" dirty="0" smtClean="0">
                <a:hlinkClick r:id="rId2"/>
              </a:rPr>
              <a:t>kcano@scottsdaleaz.gov</a:t>
            </a:r>
            <a:endParaRPr lang="en-US" dirty="0" smtClean="0"/>
          </a:p>
          <a:p>
            <a:pPr marL="457200" lvl="1" indent="0">
              <a:buNone/>
            </a:pPr>
            <a:r>
              <a:rPr lang="en-US" dirty="0" smtClean="0"/>
              <a:t>(480) 312-5107</a:t>
            </a:r>
          </a:p>
        </p:txBody>
      </p:sp>
    </p:spTree>
    <p:extLst>
      <p:ext uri="{BB962C8B-B14F-4D97-AF65-F5344CB8AC3E}">
        <p14:creationId xmlns:p14="http://schemas.microsoft.com/office/powerpoint/2010/main" xmlns="" val="1899950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16" name="02_Presentations_Are_A_Powerful_M.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a:stretch>
            <a:fillRect/>
          </a:stretch>
        </p:blipFill>
        <p:spPr>
          <a:xfrm>
            <a:off x="8839200" y="7086600"/>
            <a:ext cx="304800" cy="304800"/>
          </a:xfrm>
          <a:prstGeom prst="rect">
            <a:avLst/>
          </a:prstGeom>
        </p:spPr>
      </p:pic>
      <p:sp>
        <p:nvSpPr>
          <p:cNvPr id="19" name="Rectangle 18"/>
          <p:cNvSpPr/>
          <p:nvPr/>
        </p:nvSpPr>
        <p:spPr>
          <a:xfrm>
            <a:off x="1349829" y="1132114"/>
            <a:ext cx="6435634" cy="4589417"/>
          </a:xfrm>
          <a:prstGeom prst="rect">
            <a:avLst/>
          </a:prstGeom>
          <a:gradFill>
            <a:gsLst>
              <a:gs pos="0">
                <a:schemeClr val="bg1">
                  <a:lumMod val="98000"/>
                  <a:lumOff val="2000"/>
                  <a:alpha val="21000"/>
                </a:schemeClr>
              </a:gs>
              <a:gs pos="39999">
                <a:schemeClr val="bg1">
                  <a:lumMod val="75000"/>
                  <a:alpha val="18000"/>
                </a:schemeClr>
              </a:gs>
              <a:gs pos="70000">
                <a:schemeClr val="bg1">
                  <a:lumMod val="65000"/>
                  <a:alpha val="14000"/>
                </a:schemeClr>
              </a:gs>
              <a:gs pos="100000">
                <a:schemeClr val="bg1">
                  <a:alpha val="14000"/>
                </a:schemeClr>
              </a:gs>
            </a:gsLst>
            <a:lin ang="540000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93223" y="1060269"/>
            <a:ext cx="6557554" cy="4737463"/>
          </a:xfrm>
          <a:prstGeom prst="rect">
            <a:avLst/>
          </a:prstGeom>
          <a:noFill/>
          <a:ln w="177800" cap="sq">
            <a:gradFill flip="none" rotWithShape="1">
              <a:gsLst>
                <a:gs pos="0">
                  <a:srgbClr val="FFFFFF">
                    <a:alpha val="57000"/>
                  </a:srgbClr>
                </a:gs>
                <a:gs pos="7001">
                  <a:srgbClr val="E6E6E6">
                    <a:alpha val="74000"/>
                  </a:srgbClr>
                </a:gs>
                <a:gs pos="32001">
                  <a:srgbClr val="7D8496">
                    <a:alpha val="64000"/>
                  </a:srgbClr>
                </a:gs>
                <a:gs pos="47000">
                  <a:srgbClr val="E6E6E6">
                    <a:alpha val="69000"/>
                  </a:srgbClr>
                </a:gs>
                <a:gs pos="85001">
                  <a:srgbClr val="7D8496">
                    <a:alpha val="70000"/>
                  </a:srgbClr>
                </a:gs>
                <a:gs pos="100000">
                  <a:srgbClr val="E6E6E6">
                    <a:alpha val="64000"/>
                  </a:srgbClr>
                </a:gs>
              </a:gsLst>
              <a:lin ang="540000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p:cNvPicPr>
            <a:picLocks noChangeAspect="1" noChangeArrowheads="1"/>
          </p:cNvPicPr>
          <p:nvPr/>
        </p:nvPicPr>
        <p:blipFill>
          <a:blip r:embed="rId7"/>
          <a:srcRect/>
          <a:stretch>
            <a:fillRect/>
          </a:stretch>
        </p:blipFill>
        <p:spPr bwMode="auto">
          <a:xfrm>
            <a:off x="3424934" y="338365"/>
            <a:ext cx="3401300" cy="4938182"/>
          </a:xfrm>
          <a:prstGeom prst="rect">
            <a:avLst/>
          </a:prstGeom>
          <a:extLst>
            <a:ext uri="{53640926-AAD7-44D8-BBD7-CCE9431645EC}">
              <a14:shadowObscured xmlns:a14="http://schemas.microsoft.com/office/drawing/2010/main" xmlns="" val="1"/>
            </a:ext>
          </a:extLst>
        </p:spPr>
      </p:pic>
      <p:grpSp>
        <p:nvGrpSpPr>
          <p:cNvPr id="24" name="Group 23"/>
          <p:cNvGrpSpPr/>
          <p:nvPr/>
        </p:nvGrpSpPr>
        <p:grpSpPr>
          <a:xfrm rot="10800000">
            <a:off x="848180" y="775152"/>
            <a:ext cx="4405990" cy="7309305"/>
            <a:chOff x="848181" y="775152"/>
            <a:chExt cx="4405990" cy="7309305"/>
          </a:xfrm>
        </p:grpSpPr>
        <p:pic>
          <p:nvPicPr>
            <p:cNvPr id="25" name="Picture 3"/>
            <p:cNvPicPr>
              <a:picLocks noChangeAspect="1" noChangeArrowheads="1"/>
            </p:cNvPicPr>
            <p:nvPr/>
          </p:nvPicPr>
          <p:blipFill>
            <a:blip r:embed="rId8"/>
            <a:stretch>
              <a:fillRect/>
            </a:stretch>
          </p:blipFill>
          <p:spPr bwMode="auto">
            <a:xfrm rot="21411500">
              <a:off x="848181" y="775152"/>
              <a:ext cx="2838830" cy="3681942"/>
            </a:xfrm>
            <a:prstGeom prst="rect">
              <a:avLst/>
            </a:prstGeom>
            <a:extLst>
              <a:ext uri="{53640926-AAD7-44D8-BBD7-CCE9431645EC}">
                <a14:shadowObscured xmlns:a14="http://schemas.microsoft.com/office/drawing/2010/main" xmlns="" val="1"/>
              </a:ext>
            </a:extLst>
          </p:spPr>
        </p:pic>
        <p:sp>
          <p:nvSpPr>
            <p:cNvPr id="26" name="Rectangle 25"/>
            <p:cNvSpPr/>
            <p:nvPr/>
          </p:nvSpPr>
          <p:spPr>
            <a:xfrm>
              <a:off x="2322286" y="3686629"/>
              <a:ext cx="2931885" cy="439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10800000">
            <a:off x="2311400" y="1465490"/>
            <a:ext cx="6832600" cy="5824310"/>
            <a:chOff x="2311400" y="1465490"/>
            <a:chExt cx="6832600" cy="5824310"/>
          </a:xfrm>
        </p:grpSpPr>
        <p:pic>
          <p:nvPicPr>
            <p:cNvPr id="28" name="Picture 3"/>
            <p:cNvPicPr>
              <a:picLocks noChangeAspect="1" noChangeArrowheads="1"/>
            </p:cNvPicPr>
            <p:nvPr/>
          </p:nvPicPr>
          <p:blipFill>
            <a:blip r:embed="rId9"/>
            <a:srcRect/>
            <a:stretch>
              <a:fillRect/>
            </a:stretch>
          </p:blipFill>
          <p:spPr bwMode="auto">
            <a:xfrm>
              <a:off x="5471362" y="1465490"/>
              <a:ext cx="3672638" cy="2804521"/>
            </a:xfrm>
            <a:prstGeom prst="rect">
              <a:avLst/>
            </a:prstGeom>
            <a:effectLst>
              <a:outerShdw blurRad="165100" dist="279400" dir="21594000" algn="ctr" rotWithShape="0">
                <a:schemeClr val="tx1">
                  <a:alpha val="54000"/>
                </a:schemeClr>
              </a:outerShdw>
            </a:effectLst>
          </p:spPr>
        </p:pic>
        <p:sp>
          <p:nvSpPr>
            <p:cNvPr id="29" name="Rectangle 28"/>
            <p:cNvSpPr/>
            <p:nvPr/>
          </p:nvSpPr>
          <p:spPr>
            <a:xfrm>
              <a:off x="2311400" y="4305300"/>
              <a:ext cx="3848100" cy="298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3"/>
          <p:cNvPicPr>
            <a:picLocks noChangeAspect="1" noChangeArrowheads="1"/>
          </p:cNvPicPr>
          <p:nvPr/>
        </p:nvPicPr>
        <p:blipFill>
          <a:blip r:embed="rId10" cstate="email">
            <a:extLst>
              <a:ext uri="{28A0092B-C50C-407E-A947-70E740481C1C}">
                <a14:useLocalDpi xmlns:a14="http://schemas.microsoft.com/office/drawing/2010/main" xmlns=""/>
              </a:ext>
            </a:extLst>
          </a:blip>
          <a:srcRect l="6667" t="52222" r="833" b="8888"/>
          <a:stretch>
            <a:fillRect/>
          </a:stretch>
        </p:blipFill>
        <p:spPr bwMode="auto">
          <a:xfrm rot="21429537">
            <a:off x="803124" y="3466434"/>
            <a:ext cx="8234680" cy="2900311"/>
          </a:xfrm>
          <a:prstGeom prst="rect">
            <a:avLst/>
          </a:prstGeom>
          <a:extLst>
            <a:ext uri="{53640926-AAD7-44D8-BBD7-CCE9431645EC}">
              <a14:shadowObscured xmlns:a14="http://schemas.microsoft.com/office/drawing/2010/main" xmlns="" val="1"/>
            </a:ext>
          </a:extLst>
        </p:spPr>
      </p:pic>
      <p:pic>
        <p:nvPicPr>
          <p:cNvPr id="31" name="Picture 4"/>
          <p:cNvPicPr>
            <a:picLocks noChangeAspect="1" noChangeArrowheads="1"/>
          </p:cNvPicPr>
          <p:nvPr/>
        </p:nvPicPr>
        <p:blipFill rotWithShape="1">
          <a:blip r:embed="rId11" cstate="email">
            <a:extLst>
              <a:ext uri="{28A0092B-C50C-407E-A947-70E740481C1C}">
                <a14:useLocalDpi xmlns:a14="http://schemas.microsoft.com/office/drawing/2010/main" xmlns=""/>
              </a:ext>
            </a:extLst>
          </a:blip>
          <a:srcRect/>
          <a:stretch/>
        </p:blipFill>
        <p:spPr bwMode="auto">
          <a:xfrm>
            <a:off x="-12700" y="2960914"/>
            <a:ext cx="1384300" cy="3909785"/>
          </a:xfrm>
          <a:prstGeom prst="rect">
            <a:avLst/>
          </a:prstGeom>
        </p:spPr>
      </p:pic>
      <p:pic>
        <p:nvPicPr>
          <p:cNvPr id="32" name="Picture 4"/>
          <p:cNvPicPr>
            <a:picLocks noChangeAspect="1" noChangeArrowheads="1"/>
          </p:cNvPicPr>
          <p:nvPr/>
        </p:nvPicPr>
        <p:blipFill rotWithShape="1">
          <a:blip r:embed="rId12" cstate="email">
            <a:extLst>
              <a:ext uri="{28A0092B-C50C-407E-A947-70E740481C1C}">
                <a14:useLocalDpi xmlns:a14="http://schemas.microsoft.com/office/drawing/2010/main" xmlns=""/>
              </a:ext>
            </a:extLst>
          </a:blip>
          <a:srcRect r="-43"/>
          <a:stretch/>
        </p:blipFill>
        <p:spPr bwMode="auto">
          <a:xfrm>
            <a:off x="-9525" y="5720444"/>
            <a:ext cx="9173029" cy="1137556"/>
          </a:xfrm>
          <a:prstGeom prst="rect">
            <a:avLst/>
          </a:prstGeom>
        </p:spPr>
      </p:pic>
      <p:pic>
        <p:nvPicPr>
          <p:cNvPr id="18" name="Picture 2"/>
          <p:cNvPicPr>
            <a:picLocks noChangeAspect="1" noChangeArrowheads="1"/>
          </p:cNvPicPr>
          <p:nvPr/>
        </p:nvPicPr>
        <p:blipFill rotWithShape="1">
          <a:blip r:embed="rId13" cstate="email">
            <a:extLst>
              <a:ext uri="{28A0092B-C50C-407E-A947-70E740481C1C}">
                <a14:useLocalDpi xmlns:a14="http://schemas.microsoft.com/office/drawing/2010/main" xmlns=""/>
              </a:ext>
            </a:extLst>
          </a:blip>
          <a:srcRect/>
          <a:stretch/>
        </p:blipFill>
        <p:spPr bwMode="auto">
          <a:xfrm>
            <a:off x="0" y="6724650"/>
            <a:ext cx="9144000" cy="133349"/>
          </a:xfrm>
          <a:prstGeom prst="rect">
            <a:avLst/>
          </a:prstGeom>
        </p:spPr>
      </p:pic>
      <p:pic>
        <p:nvPicPr>
          <p:cNvPr id="22" name="Picture 2"/>
          <p:cNvPicPr>
            <a:picLocks noChangeAspect="1" noChangeArrowheads="1"/>
          </p:cNvPicPr>
          <p:nvPr/>
        </p:nvPicPr>
        <p:blipFill rotWithShape="1">
          <a:blip r:embed="rId14" cstate="email">
            <a:extLst>
              <a:ext uri="{28A0092B-C50C-407E-A947-70E740481C1C}">
                <a14:useLocalDpi xmlns:a14="http://schemas.microsoft.com/office/drawing/2010/main" xmlns=""/>
              </a:ext>
            </a:extLst>
          </a:blip>
          <a:srcRect/>
          <a:stretch/>
        </p:blipFill>
        <p:spPr bwMode="auto">
          <a:xfrm>
            <a:off x="0" y="0"/>
            <a:ext cx="57150" cy="6858000"/>
          </a:xfrm>
          <a:prstGeom prst="rect">
            <a:avLst/>
          </a:prstGeom>
        </p:spPr>
      </p:pic>
    </p:spTree>
  </p:cSld>
  <p:clrMapOvr>
    <a:masterClrMapping/>
  </p:clrMapOvr>
  <p:transition spd="slow" advClick="0" advTm="3000">
    <p:fad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
                                      </p:stCondLst>
                                      <p:childTnLst>
                                        <p:cmd type="call" cmd="playFrom(0.0)">
                                          <p:cBhvr>
                                            <p:cTn id="6" dur="1" fill="hold"/>
                                            <p:tgtEl>
                                              <p:spTgt spid="16"/>
                                            </p:tgtEl>
                                          </p:cBhvr>
                                        </p:cmd>
                                      </p:childTnLst>
                                    </p:cTn>
                                  </p:par>
                                  <p:par>
                                    <p:cTn id="7" presetID="2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edge">
                                          <p:cBhvr>
                                            <p:cTn id="9" dur="1100"/>
                                            <p:tgtEl>
                                              <p:spTgt spid="20"/>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13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50"/>
                                            <p:tgtEl>
                                              <p:spTgt spid="32"/>
                                            </p:tgtEl>
                                          </p:cBhvr>
                                        </p:animEffect>
                                      </p:childTnLst>
                                    </p:cTn>
                                  </p:par>
                                </p:childTnLst>
                              </p:cTn>
                            </p:par>
                            <p:par>
                              <p:cTn id="19" fill="hold">
                                <p:stCondLst>
                                  <p:cond delay="1550"/>
                                </p:stCondLst>
                                <p:childTnLst>
                                  <p:par>
                                    <p:cTn id="20" presetID="2" presetClass="entr" presetSubtype="8" fill="hold" nodeType="afterEffect" p14:presetBounceEnd="70000">
                                      <p:stCondLst>
                                        <p:cond delay="0"/>
                                      </p:stCondLst>
                                      <p:childTnLst>
                                        <p:set>
                                          <p:cBhvr>
                                            <p:cTn id="21" dur="1" fill="hold">
                                              <p:stCondLst>
                                                <p:cond delay="0"/>
                                              </p:stCondLst>
                                            </p:cTn>
                                            <p:tgtEl>
                                              <p:spTgt spid="30">
                                                <p:bg/>
                                              </p:spTgt>
                                            </p:tgtEl>
                                            <p:attrNameLst>
                                              <p:attrName>style.visibility</p:attrName>
                                            </p:attrNameLst>
                                          </p:cBhvr>
                                          <p:to>
                                            <p:strVal val="visible"/>
                                          </p:to>
                                        </p:set>
                                        <p:anim calcmode="lin" valueType="num" p14:bounceEnd="70000">
                                          <p:cBhvr additive="base">
                                            <p:cTn id="22" dur="800" fill="hold"/>
                                            <p:tgtEl>
                                              <p:spTgt spid="30">
                                                <p:bg/>
                                              </p:spTgt>
                                            </p:tgtEl>
                                            <p:attrNameLst>
                                              <p:attrName>ppt_x</p:attrName>
                                            </p:attrNameLst>
                                          </p:cBhvr>
                                          <p:tavLst>
                                            <p:tav tm="0">
                                              <p:val>
                                                <p:strVal val="0-#ppt_w/2"/>
                                              </p:val>
                                            </p:tav>
                                            <p:tav tm="100000">
                                              <p:val>
                                                <p:strVal val="#ppt_x"/>
                                              </p:val>
                                            </p:tav>
                                          </p:tavLst>
                                        </p:anim>
                                        <p:anim calcmode="lin" valueType="num" p14:bounceEnd="70000">
                                          <p:cBhvr additive="base">
                                            <p:cTn id="23" dur="800" fill="hold"/>
                                            <p:tgtEl>
                                              <p:spTgt spid="30">
                                                <p:bg/>
                                              </p:spTgt>
                                            </p:tgtEl>
                                            <p:attrNameLst>
                                              <p:attrName>ppt_y</p:attrName>
                                            </p:attrNameLst>
                                          </p:cBhvr>
                                          <p:tavLst>
                                            <p:tav tm="0">
                                              <p:val>
                                                <p:strVal val="#ppt_y"/>
                                              </p:val>
                                            </p:tav>
                                            <p:tav tm="100000">
                                              <p:val>
                                                <p:strVal val="#ppt_y"/>
                                              </p:val>
                                            </p:tav>
                                          </p:tavLst>
                                        </p:anim>
                                      </p:childTnLst>
                                    </p:cTn>
                                  </p:par>
                                  <p:par>
                                    <p:cTn id="24" presetID="2" presetClass="entr" presetSubtype="4" accel="27500" fill="hold" nodeType="withEffect" p14:presetBounceEnd="81667">
                                      <p:stCondLst>
                                        <p:cond delay="400"/>
                                      </p:stCondLst>
                                      <p:childTnLst>
                                        <p:set>
                                          <p:cBhvr>
                                            <p:cTn id="25" dur="1" fill="hold">
                                              <p:stCondLst>
                                                <p:cond delay="0"/>
                                              </p:stCondLst>
                                            </p:cTn>
                                            <p:tgtEl>
                                              <p:spTgt spid="21"/>
                                            </p:tgtEl>
                                            <p:attrNameLst>
                                              <p:attrName>style.visibility</p:attrName>
                                            </p:attrNameLst>
                                          </p:cBhvr>
                                          <p:to>
                                            <p:strVal val="visible"/>
                                          </p:to>
                                        </p:set>
                                        <p:anim calcmode="lin" valueType="num" p14:bounceEnd="81667">
                                          <p:cBhvr additive="base">
                                            <p:cTn id="26" dur="1200" fill="hold"/>
                                            <p:tgtEl>
                                              <p:spTgt spid="21"/>
                                            </p:tgtEl>
                                            <p:attrNameLst>
                                              <p:attrName>ppt_x</p:attrName>
                                            </p:attrNameLst>
                                          </p:cBhvr>
                                          <p:tavLst>
                                            <p:tav tm="0">
                                              <p:val>
                                                <p:strVal val="#ppt_x"/>
                                              </p:val>
                                            </p:tav>
                                            <p:tav tm="100000">
                                              <p:val>
                                                <p:strVal val="#ppt_x"/>
                                              </p:val>
                                            </p:tav>
                                          </p:tavLst>
                                        </p:anim>
                                        <p:anim calcmode="lin" valueType="num" p14:bounceEnd="81667">
                                          <p:cBhvr additive="base">
                                            <p:cTn id="27" dur="1200" fill="hold"/>
                                            <p:tgtEl>
                                              <p:spTgt spid="21"/>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10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50"/>
                                            <p:tgtEl>
                                              <p:spTgt spid="24"/>
                                            </p:tgtEl>
                                          </p:cBhvr>
                                        </p:animEffect>
                                      </p:childTnLst>
                                    </p:cTn>
                                  </p:par>
                                  <p:par>
                                    <p:cTn id="31" presetID="8" presetClass="emph" presetSubtype="0" accel="60000" decel="31429" fill="hold" nodeType="withEffect">
                                      <p:stCondLst>
                                        <p:cond delay="1000"/>
                                      </p:stCondLst>
                                      <p:childTnLst>
                                        <p:animRot by="-10800000">
                                          <p:cBhvr>
                                            <p:cTn id="32" dur="600" fill="hold"/>
                                            <p:tgtEl>
                                              <p:spTgt spid="24"/>
                                            </p:tgtEl>
                                            <p:attrNameLst>
                                              <p:attrName>r</p:attrName>
                                            </p:attrNameLst>
                                          </p:cBhvr>
                                        </p:animRot>
                                      </p:childTnLst>
                                    </p:cTn>
                                  </p:par>
                                  <p:par>
                                    <p:cTn id="33" presetID="10" presetClass="entr" presetSubtype="0" fill="hold" nodeType="withEffect">
                                      <p:stCondLst>
                                        <p:cond delay="14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50"/>
                                            <p:tgtEl>
                                              <p:spTgt spid="27"/>
                                            </p:tgtEl>
                                          </p:cBhvr>
                                        </p:animEffect>
                                      </p:childTnLst>
                                    </p:cTn>
                                  </p:par>
                                  <p:par>
                                    <p:cTn id="36" presetID="8" presetClass="emph" presetSubtype="0" accel="60000" decel="31429" fill="hold" nodeType="withEffect">
                                      <p:stCondLst>
                                        <p:cond delay="1400"/>
                                      </p:stCondLst>
                                      <p:childTnLst>
                                        <p:animRot by="10800000">
                                          <p:cBhvr>
                                            <p:cTn id="37" dur="6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8"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9" grpId="0" animBg="1"/>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
                                      </p:stCondLst>
                                      <p:childTnLst>
                                        <p:cmd type="call" cmd="playFrom(0.0)">
                                          <p:cBhvr>
                                            <p:cTn id="6" dur="1" fill="hold"/>
                                            <p:tgtEl>
                                              <p:spTgt spid="16"/>
                                            </p:tgtEl>
                                          </p:cBhvr>
                                        </p:cmd>
                                      </p:childTnLst>
                                    </p:cTn>
                                  </p:par>
                                  <p:par>
                                    <p:cTn id="7" presetID="2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edge">
                                          <p:cBhvr>
                                            <p:cTn id="9" dur="1100"/>
                                            <p:tgtEl>
                                              <p:spTgt spid="20"/>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13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50"/>
                                            <p:tgtEl>
                                              <p:spTgt spid="32"/>
                                            </p:tgtEl>
                                          </p:cBhvr>
                                        </p:animEffect>
                                      </p:childTnLst>
                                    </p:cTn>
                                  </p:par>
                                </p:childTnLst>
                              </p:cTn>
                            </p:par>
                            <p:par>
                              <p:cTn id="19" fill="hold">
                                <p:stCondLst>
                                  <p:cond delay="1550"/>
                                </p:stCondLst>
                                <p:childTnLst>
                                  <p:par>
                                    <p:cTn id="20" presetID="2" presetClass="entr" presetSubtype="8" fill="hold" nodeType="afterEffect">
                                      <p:stCondLst>
                                        <p:cond delay="0"/>
                                      </p:stCondLst>
                                      <p:childTnLst>
                                        <p:set>
                                          <p:cBhvr>
                                            <p:cTn id="21" dur="1" fill="hold">
                                              <p:stCondLst>
                                                <p:cond delay="0"/>
                                              </p:stCondLst>
                                            </p:cTn>
                                            <p:tgtEl>
                                              <p:spTgt spid="30">
                                                <p:bg/>
                                              </p:spTgt>
                                            </p:tgtEl>
                                            <p:attrNameLst>
                                              <p:attrName>style.visibility</p:attrName>
                                            </p:attrNameLst>
                                          </p:cBhvr>
                                          <p:to>
                                            <p:strVal val="visible"/>
                                          </p:to>
                                        </p:set>
                                        <p:anim calcmode="lin" valueType="num">
                                          <p:cBhvr additive="base">
                                            <p:cTn id="22" dur="800" fill="hold"/>
                                            <p:tgtEl>
                                              <p:spTgt spid="30">
                                                <p:bg/>
                                              </p:spTgt>
                                            </p:tgtEl>
                                            <p:attrNameLst>
                                              <p:attrName>ppt_x</p:attrName>
                                            </p:attrNameLst>
                                          </p:cBhvr>
                                          <p:tavLst>
                                            <p:tav tm="0">
                                              <p:val>
                                                <p:strVal val="0-#ppt_w/2"/>
                                              </p:val>
                                            </p:tav>
                                            <p:tav tm="100000">
                                              <p:val>
                                                <p:strVal val="#ppt_x"/>
                                              </p:val>
                                            </p:tav>
                                          </p:tavLst>
                                        </p:anim>
                                        <p:anim calcmode="lin" valueType="num">
                                          <p:cBhvr additive="base">
                                            <p:cTn id="23" dur="800" fill="hold"/>
                                            <p:tgtEl>
                                              <p:spTgt spid="30">
                                                <p:bg/>
                                              </p:spTgt>
                                            </p:tgtEl>
                                            <p:attrNameLst>
                                              <p:attrName>ppt_y</p:attrName>
                                            </p:attrNameLst>
                                          </p:cBhvr>
                                          <p:tavLst>
                                            <p:tav tm="0">
                                              <p:val>
                                                <p:strVal val="#ppt_y"/>
                                              </p:val>
                                            </p:tav>
                                            <p:tav tm="100000">
                                              <p:val>
                                                <p:strVal val="#ppt_y"/>
                                              </p:val>
                                            </p:tav>
                                          </p:tavLst>
                                        </p:anim>
                                      </p:childTnLst>
                                    </p:cTn>
                                  </p:par>
                                  <p:par>
                                    <p:cTn id="24" presetID="2" presetClass="entr" presetSubtype="4" accel="27500" fill="hold" nodeType="withEffect">
                                      <p:stCondLst>
                                        <p:cond delay="4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200" fill="hold"/>
                                            <p:tgtEl>
                                              <p:spTgt spid="21"/>
                                            </p:tgtEl>
                                            <p:attrNameLst>
                                              <p:attrName>ppt_x</p:attrName>
                                            </p:attrNameLst>
                                          </p:cBhvr>
                                          <p:tavLst>
                                            <p:tav tm="0">
                                              <p:val>
                                                <p:strVal val="#ppt_x"/>
                                              </p:val>
                                            </p:tav>
                                            <p:tav tm="100000">
                                              <p:val>
                                                <p:strVal val="#ppt_x"/>
                                              </p:val>
                                            </p:tav>
                                          </p:tavLst>
                                        </p:anim>
                                        <p:anim calcmode="lin" valueType="num">
                                          <p:cBhvr additive="base">
                                            <p:cTn id="27" dur="1200" fill="hold"/>
                                            <p:tgtEl>
                                              <p:spTgt spid="21"/>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10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50"/>
                                            <p:tgtEl>
                                              <p:spTgt spid="24"/>
                                            </p:tgtEl>
                                          </p:cBhvr>
                                        </p:animEffect>
                                      </p:childTnLst>
                                    </p:cTn>
                                  </p:par>
                                  <p:par>
                                    <p:cTn id="31" presetID="8" presetClass="emph" presetSubtype="0" accel="60000" decel="31429" fill="hold" nodeType="withEffect">
                                      <p:stCondLst>
                                        <p:cond delay="1000"/>
                                      </p:stCondLst>
                                      <p:childTnLst>
                                        <p:animRot by="-10800000">
                                          <p:cBhvr>
                                            <p:cTn id="32" dur="600" fill="hold"/>
                                            <p:tgtEl>
                                              <p:spTgt spid="24"/>
                                            </p:tgtEl>
                                            <p:attrNameLst>
                                              <p:attrName>r</p:attrName>
                                            </p:attrNameLst>
                                          </p:cBhvr>
                                        </p:animRot>
                                      </p:childTnLst>
                                    </p:cTn>
                                  </p:par>
                                  <p:par>
                                    <p:cTn id="33" presetID="10" presetClass="entr" presetSubtype="0" fill="hold" nodeType="withEffect">
                                      <p:stCondLst>
                                        <p:cond delay="14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50"/>
                                            <p:tgtEl>
                                              <p:spTgt spid="27"/>
                                            </p:tgtEl>
                                          </p:cBhvr>
                                        </p:animEffect>
                                      </p:childTnLst>
                                    </p:cTn>
                                  </p:par>
                                  <p:par>
                                    <p:cTn id="36" presetID="8" presetClass="emph" presetSubtype="0" accel="60000" decel="31429" fill="hold" nodeType="withEffect">
                                      <p:stCondLst>
                                        <p:cond delay="1400"/>
                                      </p:stCondLst>
                                      <p:childTnLst>
                                        <p:animRot by="10800000">
                                          <p:cBhvr>
                                            <p:cTn id="37" dur="6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8"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9" grpId="0" animBg="1"/>
          <p:bldP spid="2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
        <p:nvSpPr>
          <p:cNvPr id="23" name="Rectangle 210"/>
          <p:cNvSpPr txBox="1">
            <a:spLocks noChangeArrowheads="1"/>
          </p:cNvSpPr>
          <p:nvPr/>
        </p:nvSpPr>
        <p:spPr bwMode="auto">
          <a:xfrm>
            <a:off x="4588928" y="1261533"/>
            <a:ext cx="4004736" cy="4004506"/>
          </a:xfrm>
          <a:prstGeom prst="rect">
            <a:avLst/>
          </a:prstGeom>
          <a:noFill/>
          <a:ln w="9525">
            <a:noFill/>
            <a:miter lim="800000"/>
            <a:headEnd/>
            <a:tailEnd/>
          </a:ln>
          <a:effectLst/>
        </p:spPr>
        <p:txBody>
          <a:bodyPr wrap="square" lIns="0" rIns="0">
            <a:prstTxWarp prst="textNoShape">
              <a:avLst/>
            </a:prstTxWarp>
            <a:noAutofit/>
          </a:bodyPr>
          <a:lstStyle/>
          <a:p>
            <a:pPr>
              <a:lnSpc>
                <a:spcPct val="114000"/>
              </a:lnSpc>
            </a:pP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Can this be accomplished with no funding?</a:t>
            </a:r>
          </a:p>
          <a:p>
            <a:pPr>
              <a:lnSpc>
                <a:spcPct val="114000"/>
              </a:lnSpc>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rPr>
              <a:t>What discipline has the most inconsistencies?</a:t>
            </a:r>
          </a:p>
          <a:p>
            <a:pPr>
              <a:lnSpc>
                <a:spcPct val="114000"/>
              </a:lnSpc>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rPr>
              <a:t>How do we get buy in?  </a:t>
            </a:r>
          </a:p>
          <a:p>
            <a:pPr>
              <a:lnSpc>
                <a:spcPct val="114000"/>
              </a:lnSpc>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charset="0"/>
              <a:cs typeface="Arial" pitchFamily="34" charset="0"/>
            </a:endParaRPr>
          </a:p>
        </p:txBody>
      </p:sp>
      <p:sp>
        <p:nvSpPr>
          <p:cNvPr id="9" name="Rectangle 8"/>
          <p:cNvSpPr/>
          <p:nvPr/>
        </p:nvSpPr>
        <p:spPr>
          <a:xfrm>
            <a:off x="4493830" y="3934420"/>
            <a:ext cx="4391934" cy="2308324"/>
          </a:xfrm>
          <a:prstGeom prst="rect">
            <a:avLst/>
          </a:prstGeom>
        </p:spPr>
        <p:txBody>
          <a:bodyPr wrap="square">
            <a:spAutoFit/>
          </a:bodyPr>
          <a:lstStyle/>
          <a:p>
            <a:r>
              <a:rPr lang="en-US" sz="2200" dirty="0" smtClean="0">
                <a:solidFill>
                  <a:prstClr val="white"/>
                </a:solidFill>
                <a:latin typeface="Arial" pitchFamily="34" charset="0"/>
                <a:ea typeface="Arial" charset="0"/>
                <a:cs typeface="Arial" pitchFamily="34" charset="0"/>
              </a:rPr>
              <a:t>Now they bring you… </a:t>
            </a:r>
            <a:endParaRPr lang="en-US" sz="3600" dirty="0" smtClean="0">
              <a:solidFill>
                <a:srgbClr val="08CFEE"/>
              </a:solidFill>
              <a:latin typeface="Arial" pitchFamily="34" charset="0"/>
              <a:ea typeface="Arial" charset="0"/>
              <a:cs typeface="Arial" pitchFamily="34" charset="0"/>
            </a:endParaRPr>
          </a:p>
          <a:p>
            <a:r>
              <a:rPr lang="en-US" sz="3600" dirty="0" smtClean="0">
                <a:solidFill>
                  <a:srgbClr val="08CFEE"/>
                </a:solidFill>
                <a:latin typeface="Arial" pitchFamily="34" charset="0"/>
                <a:ea typeface="Arial" charset="0"/>
                <a:cs typeface="Arial" pitchFamily="34" charset="0"/>
              </a:rPr>
              <a:t>FIVE RULES FOR CREATING GREAT PRESENTATIONS</a:t>
            </a:r>
            <a:endParaRPr lang="en-US" sz="3600" dirty="0">
              <a:solidFill>
                <a:srgbClr val="08CFEE"/>
              </a:solidFill>
              <a:latin typeface="Arial" pitchFamily="34" charset="0"/>
              <a:cs typeface="Arial" pitchFamily="34" charset="0"/>
            </a:endParaRPr>
          </a:p>
        </p:txBody>
      </p:sp>
      <p:pic>
        <p:nvPicPr>
          <p:cNvPr id="1028" name="Picture 4" descr="C:\Users\kcano\AppData\Local\Microsoft\Windows\Temporary Internet Files\Content.IE5\GU3JY87F\arizona_flag[1].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43314" y="3842514"/>
            <a:ext cx="4129417" cy="2141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29066" y="2060917"/>
            <a:ext cx="3443134" cy="369332"/>
          </a:xfrm>
          <a:prstGeom prst="rect">
            <a:avLst/>
          </a:prstGeom>
          <a:noFill/>
        </p:spPr>
        <p:txBody>
          <a:bodyPr wrap="square" rtlCol="0">
            <a:spAutoFit/>
          </a:bodyPr>
          <a:lstStyle/>
          <a:p>
            <a:r>
              <a:rPr lang="en-US" dirty="0" smtClean="0"/>
              <a:t>Where should we start?</a:t>
            </a:r>
            <a:endParaRPr lang="en-US" dirty="0"/>
          </a:p>
        </p:txBody>
      </p:sp>
    </p:spTree>
    <p:extLst>
      <p:ext uri="{BB962C8B-B14F-4D97-AF65-F5344CB8AC3E}">
        <p14:creationId xmlns:p14="http://schemas.microsoft.com/office/powerpoint/2010/main" xmlns="" val="416822295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Arizona Forensic Science Advisory Committee</a:t>
            </a:r>
            <a:endParaRPr lang="en-US" dirty="0"/>
          </a:p>
        </p:txBody>
      </p:sp>
      <p:sp>
        <p:nvSpPr>
          <p:cNvPr id="5" name="Content Placeholder 4"/>
          <p:cNvSpPr>
            <a:spLocks noGrp="1"/>
          </p:cNvSpPr>
          <p:nvPr>
            <p:ph idx="1"/>
          </p:nvPr>
        </p:nvSpPr>
        <p:spPr/>
        <p:txBody>
          <a:bodyPr>
            <a:normAutofit fontScale="62500" lnSpcReduction="20000"/>
          </a:bodyPr>
          <a:lstStyle/>
          <a:p>
            <a:r>
              <a:rPr lang="en-US" dirty="0"/>
              <a:t>In 2007, the Arizona Attorney General’s Office created a statewide Forensic Science Advisory Committee to coordinate and improve forensic science services provided by laboratories that are funded and operated by different governmental agencies throughout the state. The Advisory Committee provides a forum for various members of the criminal justice system, including lab directors, forensic scientists, law enforcement officers, prosecutors, defense attorneys, and members of the public, to address and collaborate on issues and concerns relating to forensic science services in Arizona</a:t>
            </a:r>
            <a:r>
              <a:rPr lang="en-US" dirty="0" smtClean="0"/>
              <a:t>.</a:t>
            </a:r>
          </a:p>
          <a:p>
            <a:pPr marL="0" indent="0">
              <a:buNone/>
            </a:pPr>
            <a:endParaRPr lang="en-US" dirty="0"/>
          </a:p>
          <a:p>
            <a:r>
              <a:rPr lang="en-US" dirty="0"/>
              <a:t>The committee is chaired by retired Judge Ron </a:t>
            </a:r>
            <a:r>
              <a:rPr lang="en-US" dirty="0" err="1"/>
              <a:t>Reinstein</a:t>
            </a:r>
            <a:r>
              <a:rPr lang="en-US" dirty="0"/>
              <a:t> and meets quarterly to address National and local issues that effect forensic science in the State.  </a:t>
            </a:r>
            <a:r>
              <a:rPr lang="en-US" dirty="0" smtClean="0"/>
              <a:t>All laboratory directors and their Chief’s sit on this committee.</a:t>
            </a:r>
            <a:endParaRPr lang="en-US" dirty="0"/>
          </a:p>
          <a:p>
            <a:endParaRPr lang="en-US" dirty="0"/>
          </a:p>
        </p:txBody>
      </p:sp>
      <p:sp>
        <p:nvSpPr>
          <p:cNvPr id="6" name="Text Placeholder 5"/>
          <p:cNvSpPr>
            <a:spLocks noGrp="1"/>
          </p:cNvSpPr>
          <p:nvPr>
            <p:ph type="body" sz="half" idx="2"/>
          </p:nvPr>
        </p:nvSpPr>
        <p:spPr>
          <a:xfrm>
            <a:off x="337626" y="1435100"/>
            <a:ext cx="3127888" cy="4691063"/>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4320" y="1378634"/>
            <a:ext cx="3228535" cy="4825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171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18"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343025" y="3362325"/>
            <a:ext cx="7800975" cy="3495675"/>
          </a:xfrm>
          <a:prstGeom prst="rect">
            <a:avLst/>
          </a:prstGeom>
          <a:noFill/>
        </p:spPr>
      </p:pic>
      <p:sp>
        <p:nvSpPr>
          <p:cNvPr id="20" name="Rectangle 210"/>
          <p:cNvSpPr txBox="1">
            <a:spLocks noChangeArrowheads="1"/>
          </p:cNvSpPr>
          <p:nvPr/>
        </p:nvSpPr>
        <p:spPr bwMode="auto">
          <a:xfrm>
            <a:off x="673100" y="1404938"/>
            <a:ext cx="3414713" cy="406400"/>
          </a:xfrm>
          <a:prstGeom prst="rect">
            <a:avLst/>
          </a:prstGeom>
          <a:noFill/>
          <a:ln w="9525">
            <a:noFill/>
            <a:miter lim="800000"/>
            <a:headEnd/>
            <a:tailEnd/>
          </a:ln>
        </p:spPr>
        <p:txBody>
          <a:bodyPr wrap="none" lIns="0" rIns="0">
            <a:prstTxWarp prst="textNoShape">
              <a:avLst/>
            </a:prstTxWarp>
          </a:bodyPr>
          <a:lstStyle/>
          <a:p>
            <a:pPr>
              <a:buFont typeface="Arial" charset="0"/>
              <a:buNone/>
            </a:pPr>
            <a:r>
              <a:rPr lang="en-US" sz="2200" dirty="0" smtClean="0">
                <a:solidFill>
                  <a:schemeClr val="bg1"/>
                </a:solidFill>
                <a:latin typeface="Arial" pitchFamily="34" charset="0"/>
                <a:ea typeface="Arial" charset="0"/>
                <a:cs typeface="Arial" pitchFamily="34" charset="0"/>
              </a:rPr>
              <a:t>AZDPS	Scottsdale PD		Tucson PD</a:t>
            </a:r>
          </a:p>
          <a:p>
            <a:pPr>
              <a:buFont typeface="Arial" charset="0"/>
              <a:buNone/>
            </a:pPr>
            <a:r>
              <a:rPr lang="en-US" sz="2200" dirty="0" smtClean="0">
                <a:solidFill>
                  <a:schemeClr val="bg1"/>
                </a:solidFill>
                <a:latin typeface="Arial" pitchFamily="34" charset="0"/>
                <a:ea typeface="Arial" charset="0"/>
                <a:cs typeface="Arial" pitchFamily="34" charset="0"/>
              </a:rPr>
              <a:t>Mesa PD	Phoenix PD</a:t>
            </a:r>
          </a:p>
          <a:p>
            <a:pPr>
              <a:buFont typeface="Arial" charset="0"/>
              <a:buNone/>
            </a:pPr>
            <a:endParaRPr lang="en-US" sz="2200" dirty="0" smtClean="0">
              <a:solidFill>
                <a:schemeClr val="bg1"/>
              </a:solidFill>
              <a:latin typeface="Arial" pitchFamily="34" charset="0"/>
              <a:ea typeface="Arial" charset="0"/>
              <a:cs typeface="Arial" pitchFamily="34" charset="0"/>
            </a:endParaRPr>
          </a:p>
          <a:p>
            <a:pPr>
              <a:buFont typeface="Arial" charset="0"/>
              <a:buNone/>
            </a:pPr>
            <a:endParaRPr lang="en-US" sz="2200" dirty="0">
              <a:solidFill>
                <a:schemeClr val="bg1"/>
              </a:solidFill>
              <a:latin typeface="Arial" pitchFamily="34" charset="0"/>
              <a:ea typeface="Arial" charset="0"/>
              <a:cs typeface="Arial" pitchFamily="34" charset="0"/>
            </a:endParaRPr>
          </a:p>
          <a:p>
            <a:pPr>
              <a:buFont typeface="Arial" charset="0"/>
              <a:buNone/>
            </a:pPr>
            <a:endParaRPr lang="en-US" sz="2200" dirty="0">
              <a:solidFill>
                <a:schemeClr val="bg1"/>
              </a:solidFill>
              <a:latin typeface="Arial" pitchFamily="34" charset="0"/>
              <a:ea typeface="Arial" charset="0"/>
              <a:cs typeface="Arial" pitchFamily="34" charset="0"/>
            </a:endParaRPr>
          </a:p>
          <a:p>
            <a:pPr>
              <a:buFont typeface="Arial" charset="0"/>
              <a:buNone/>
            </a:pPr>
            <a:endParaRPr lang="en-US" sz="2200" dirty="0">
              <a:solidFill>
                <a:schemeClr val="bg1"/>
              </a:solidFill>
              <a:latin typeface="Arial" pitchFamily="34" charset="0"/>
              <a:ea typeface="Arial" charset="0"/>
              <a:cs typeface="Arial" pitchFamily="34" charset="0"/>
            </a:endParaRPr>
          </a:p>
        </p:txBody>
      </p:sp>
      <p:sp>
        <p:nvSpPr>
          <p:cNvPr id="21" name="Rectangle 210"/>
          <p:cNvSpPr txBox="1">
            <a:spLocks noChangeArrowheads="1"/>
          </p:cNvSpPr>
          <p:nvPr/>
        </p:nvSpPr>
        <p:spPr bwMode="auto">
          <a:xfrm>
            <a:off x="673100" y="1079501"/>
            <a:ext cx="3176588" cy="336550"/>
          </a:xfrm>
          <a:prstGeom prst="rect">
            <a:avLst/>
          </a:prstGeom>
          <a:noFill/>
          <a:ln w="9525">
            <a:noFill/>
            <a:miter lim="800000"/>
            <a:headEnd/>
            <a:tailEnd/>
          </a:ln>
        </p:spPr>
        <p:txBody>
          <a:bodyPr wrap="none" lIns="0" rIns="0">
            <a:prstTxWarp prst="textNoShape">
              <a:avLst/>
            </a:prstTxWarp>
          </a:bodyPr>
          <a:lstStyle/>
          <a:p>
            <a:pPr>
              <a:buFont typeface="Arial" charset="0"/>
              <a:buNone/>
            </a:pPr>
            <a:r>
              <a:rPr lang="en-US" sz="2000" dirty="0" smtClean="0">
                <a:solidFill>
                  <a:schemeClr val="accent1"/>
                </a:solidFill>
                <a:latin typeface="Arial" pitchFamily="34" charset="0"/>
                <a:ea typeface="Arial" charset="0"/>
                <a:cs typeface="Arial" pitchFamily="34" charset="0"/>
              </a:rPr>
              <a:t>Five DNA Labs in the State</a:t>
            </a:r>
            <a:endParaRPr lang="en-US" sz="2000" dirty="0">
              <a:solidFill>
                <a:schemeClr val="accent1"/>
              </a:solidFill>
              <a:latin typeface="Arial" pitchFamily="34" charset="0"/>
              <a:ea typeface="Arial" charset="0"/>
              <a:cs typeface="Arial" pitchFamily="34" charset="0"/>
            </a:endParaRPr>
          </a:p>
        </p:txBody>
      </p:sp>
      <p:sp>
        <p:nvSpPr>
          <p:cNvPr id="22" name="Rectangle 210"/>
          <p:cNvSpPr txBox="1">
            <a:spLocks noChangeArrowheads="1"/>
          </p:cNvSpPr>
          <p:nvPr/>
        </p:nvSpPr>
        <p:spPr bwMode="auto">
          <a:xfrm>
            <a:off x="673100" y="2519363"/>
            <a:ext cx="3849688" cy="396875"/>
          </a:xfrm>
          <a:prstGeom prst="rect">
            <a:avLst/>
          </a:prstGeom>
          <a:noFill/>
          <a:ln w="9525">
            <a:noFill/>
            <a:miter lim="800000"/>
            <a:headEnd/>
            <a:tailEnd/>
          </a:ln>
        </p:spPr>
        <p:txBody>
          <a:bodyPr wrap="none" lIns="0" rIns="0">
            <a:prstTxWarp prst="textNoShape">
              <a:avLst/>
            </a:prstTxWarp>
          </a:bodyPr>
          <a:lstStyle/>
          <a:p>
            <a:pPr>
              <a:buFont typeface="Arial" charset="0"/>
              <a:buNone/>
            </a:pPr>
            <a:r>
              <a:rPr lang="en-US" sz="2200" dirty="0" smtClean="0">
                <a:solidFill>
                  <a:schemeClr val="bg1"/>
                </a:solidFill>
                <a:latin typeface="Arial" pitchFamily="34" charset="0"/>
                <a:ea typeface="Arial" charset="0"/>
                <a:cs typeface="Arial" pitchFamily="34" charset="0"/>
              </a:rPr>
              <a:t>Started with a basic report and the meetings would consist of the </a:t>
            </a:r>
          </a:p>
          <a:p>
            <a:pPr>
              <a:buFont typeface="Arial" charset="0"/>
              <a:buNone/>
            </a:pPr>
            <a:r>
              <a:rPr lang="en-US" sz="2200" dirty="0" smtClean="0">
                <a:solidFill>
                  <a:schemeClr val="bg1"/>
                </a:solidFill>
                <a:latin typeface="Arial" pitchFamily="34" charset="0"/>
                <a:ea typeface="Arial" charset="0"/>
                <a:cs typeface="Arial" pitchFamily="34" charset="0"/>
              </a:rPr>
              <a:t>DNA Technical Leaders.</a:t>
            </a:r>
          </a:p>
          <a:p>
            <a:pPr>
              <a:buFont typeface="Arial" charset="0"/>
              <a:buNone/>
            </a:pPr>
            <a:endParaRPr lang="en-US" sz="2200" dirty="0">
              <a:solidFill>
                <a:schemeClr val="bg1"/>
              </a:solidFill>
              <a:latin typeface="Arial" pitchFamily="34" charset="0"/>
              <a:ea typeface="Arial" charset="0"/>
              <a:cs typeface="Arial" pitchFamily="34" charset="0"/>
            </a:endParaRPr>
          </a:p>
          <a:p>
            <a:pPr>
              <a:buFont typeface="Arial" charset="0"/>
              <a:buNone/>
            </a:pPr>
            <a:endParaRPr lang="en-US" sz="2200" dirty="0">
              <a:solidFill>
                <a:schemeClr val="bg1"/>
              </a:solidFill>
              <a:latin typeface="Arial" pitchFamily="34" charset="0"/>
              <a:ea typeface="Arial" charset="0"/>
              <a:cs typeface="Arial" pitchFamily="34" charset="0"/>
            </a:endParaRPr>
          </a:p>
          <a:p>
            <a:pPr>
              <a:buFont typeface="Arial" charset="0"/>
              <a:buNone/>
            </a:pPr>
            <a:endParaRPr lang="en-US" sz="2200" dirty="0">
              <a:solidFill>
                <a:schemeClr val="bg1"/>
              </a:solidFill>
              <a:latin typeface="Arial" pitchFamily="34" charset="0"/>
              <a:ea typeface="Arial" charset="0"/>
              <a:cs typeface="Arial" pitchFamily="34" charset="0"/>
            </a:endParaRPr>
          </a:p>
        </p:txBody>
      </p:sp>
      <p:sp>
        <p:nvSpPr>
          <p:cNvPr id="23" name="Rectangle 210"/>
          <p:cNvSpPr txBox="1">
            <a:spLocks noChangeArrowheads="1"/>
          </p:cNvSpPr>
          <p:nvPr/>
        </p:nvSpPr>
        <p:spPr bwMode="auto">
          <a:xfrm>
            <a:off x="673100" y="2193926"/>
            <a:ext cx="3176588" cy="336550"/>
          </a:xfrm>
          <a:prstGeom prst="rect">
            <a:avLst/>
          </a:prstGeom>
          <a:noFill/>
          <a:ln w="9525">
            <a:noFill/>
            <a:miter lim="800000"/>
            <a:headEnd/>
            <a:tailEnd/>
          </a:ln>
        </p:spPr>
        <p:txBody>
          <a:bodyPr wrap="none" lIns="0" rIns="0">
            <a:prstTxWarp prst="textNoShape">
              <a:avLst/>
            </a:prstTxWarp>
          </a:bodyPr>
          <a:lstStyle/>
          <a:p>
            <a:pPr>
              <a:buFont typeface="Arial" charset="0"/>
              <a:buNone/>
            </a:pPr>
            <a:r>
              <a:rPr lang="en-US" sz="2000" dirty="0" smtClean="0">
                <a:solidFill>
                  <a:schemeClr val="accent1"/>
                </a:solidFill>
                <a:latin typeface="Arial" pitchFamily="34" charset="0"/>
                <a:ea typeface="Arial" charset="0"/>
                <a:cs typeface="Arial" pitchFamily="34" charset="0"/>
              </a:rPr>
              <a:t>First meeting was in the summer of 2011</a:t>
            </a:r>
            <a:endParaRPr lang="en-US" sz="2000" dirty="0">
              <a:solidFill>
                <a:schemeClr val="accent1"/>
              </a:solidFill>
              <a:latin typeface="Arial" pitchFamily="34" charset="0"/>
              <a:ea typeface="Arial" charset="0"/>
              <a:cs typeface="Arial" pitchFamily="34" charset="0"/>
            </a:endParaRPr>
          </a:p>
        </p:txBody>
      </p:sp>
      <p:sp>
        <p:nvSpPr>
          <p:cNvPr id="26" name="Rectangle 210"/>
          <p:cNvSpPr txBox="1">
            <a:spLocks noChangeArrowheads="1"/>
          </p:cNvSpPr>
          <p:nvPr/>
        </p:nvSpPr>
        <p:spPr bwMode="auto">
          <a:xfrm>
            <a:off x="673100" y="555625"/>
            <a:ext cx="3414713" cy="406400"/>
          </a:xfrm>
          <a:prstGeom prst="rect">
            <a:avLst/>
          </a:prstGeom>
          <a:noFill/>
          <a:ln w="9525">
            <a:noFill/>
            <a:miter lim="800000"/>
            <a:headEnd/>
            <a:tailEnd/>
          </a:ln>
        </p:spPr>
        <p:txBody>
          <a:bodyPr wrap="none" lIns="0" rIns="0">
            <a:prstTxWarp prst="textNoShape">
              <a:avLst/>
            </a:prstTxWarp>
          </a:bodyPr>
          <a:lstStyle/>
          <a:p>
            <a:pPr>
              <a:buFont typeface="Arial" charset="0"/>
              <a:buNone/>
            </a:pPr>
            <a:r>
              <a:rPr lang="en-US" sz="2800" dirty="0" smtClean="0">
                <a:solidFill>
                  <a:schemeClr val="bg1"/>
                </a:solidFill>
                <a:latin typeface="Arial" pitchFamily="34" charset="0"/>
                <a:ea typeface="Arial" charset="0"/>
                <a:cs typeface="Arial" pitchFamily="34" charset="0"/>
              </a:rPr>
              <a:t>Forensic Biology</a:t>
            </a:r>
            <a:endParaRPr lang="en-US" sz="2800" dirty="0">
              <a:solidFill>
                <a:schemeClr val="bg1"/>
              </a:solidFill>
              <a:latin typeface="Arial" pitchFamily="34" charset="0"/>
              <a:ea typeface="Arial" charset="0"/>
              <a:cs typeface="Arial" pitchFamily="34" charset="0"/>
            </a:endParaRPr>
          </a:p>
        </p:txBody>
      </p:sp>
    </p:spTree>
    <p:extLst>
      <p:ext uri="{BB962C8B-B14F-4D97-AF65-F5344CB8AC3E}">
        <p14:creationId xmlns:p14="http://schemas.microsoft.com/office/powerpoint/2010/main" xmlns="" val="173066832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16561240">
            <a:off x="246671" y="-835178"/>
            <a:ext cx="260394" cy="3602646"/>
          </a:xfrm>
          <a:prstGeom prst="rect">
            <a:avLst/>
          </a:prstGeom>
          <a:solidFill>
            <a:srgbClr val="CEB966"/>
          </a:solidFill>
          <a:ln w="25400" cap="flat" cmpd="sng" algn="ctr">
            <a:solidFill>
              <a:schemeClr val="bg1"/>
            </a:solidFill>
            <a:prstDash val="solid"/>
          </a:ln>
          <a:effectLst/>
          <a:scene3d>
            <a:camera prst="isometricOffAxis1Right"/>
            <a:lightRig rig="twoPt" dir="t"/>
          </a:scene3d>
          <a:sp3d extrusionH="603250" contourW="19050" prstMaterial="legacyWireframe">
            <a:bevelT prst="slope"/>
            <a:contourClr>
              <a:srgbClr val="B2B2B2"/>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Book Antiqua"/>
              <a:ea typeface="+mn-ea"/>
              <a:cs typeface="+mn-cs"/>
            </a:endParaRPr>
          </a:p>
        </p:txBody>
      </p:sp>
      <p:sp>
        <p:nvSpPr>
          <p:cNvPr id="31" name="Rectangle 30"/>
          <p:cNvSpPr/>
          <p:nvPr/>
        </p:nvSpPr>
        <p:spPr>
          <a:xfrm rot="4224646" flipH="1">
            <a:off x="262056" y="4797958"/>
            <a:ext cx="307815" cy="3555043"/>
          </a:xfrm>
          <a:prstGeom prst="rect">
            <a:avLst/>
          </a:prstGeom>
          <a:solidFill>
            <a:srgbClr val="CEB966"/>
          </a:solidFill>
          <a:ln w="25400" cap="flat" cmpd="sng" algn="ctr">
            <a:solidFill>
              <a:schemeClr val="bg1"/>
            </a:solidFill>
            <a:prstDash val="solid"/>
          </a:ln>
          <a:effectLst/>
          <a:scene3d>
            <a:camera prst="isometricOffAxis1Right"/>
            <a:lightRig rig="twoPt" dir="t"/>
          </a:scene3d>
          <a:sp3d extrusionH="603250" contourW="19050" prstMaterial="legacyWireframe">
            <a:bevelT prst="slope"/>
            <a:contourClr>
              <a:srgbClr val="B2B2B2"/>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Book Antiqua"/>
              <a:ea typeface="+mn-ea"/>
              <a:cs typeface="+mn-cs"/>
            </a:endParaRPr>
          </a:p>
        </p:txBody>
      </p:sp>
      <p:grpSp>
        <p:nvGrpSpPr>
          <p:cNvPr id="53" name="Group 52"/>
          <p:cNvGrpSpPr/>
          <p:nvPr/>
        </p:nvGrpSpPr>
        <p:grpSpPr>
          <a:xfrm>
            <a:off x="2170596" y="1763645"/>
            <a:ext cx="5220804" cy="3618884"/>
            <a:chOff x="2043595" y="1865245"/>
            <a:chExt cx="5474806" cy="3618884"/>
          </a:xfrm>
        </p:grpSpPr>
        <p:sp>
          <p:nvSpPr>
            <p:cNvPr id="33" name="Rectangle 32"/>
            <p:cNvSpPr/>
            <p:nvPr/>
          </p:nvSpPr>
          <p:spPr>
            <a:xfrm>
              <a:off x="2141665" y="1865245"/>
              <a:ext cx="5376736" cy="3521869"/>
            </a:xfrm>
            <a:prstGeom prst="rect">
              <a:avLst/>
            </a:prstGeom>
            <a:gradFill>
              <a:gsLst>
                <a:gs pos="0">
                  <a:schemeClr val="bg1">
                    <a:lumMod val="98000"/>
                    <a:lumOff val="2000"/>
                    <a:alpha val="21000"/>
                  </a:schemeClr>
                </a:gs>
                <a:gs pos="39999">
                  <a:schemeClr val="bg1">
                    <a:lumMod val="75000"/>
                    <a:alpha val="18000"/>
                  </a:schemeClr>
                </a:gs>
                <a:gs pos="70000">
                  <a:schemeClr val="bg1">
                    <a:lumMod val="65000"/>
                    <a:alpha val="14000"/>
                  </a:schemeClr>
                </a:gs>
                <a:gs pos="100000">
                  <a:schemeClr val="bg1">
                    <a:alpha val="14000"/>
                  </a:schemeClr>
                </a:gs>
              </a:gsLst>
              <a:lin ang="540000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bwMode="auto">
            <a:xfrm>
              <a:off x="2043595" y="1933891"/>
              <a:ext cx="5394031" cy="3550238"/>
            </a:xfrm>
            <a:custGeom>
              <a:avLst/>
              <a:gdLst>
                <a:gd name="connsiteX0" fmla="*/ 0 w 5092700"/>
                <a:gd name="connsiteY0" fmla="*/ 0 h 3771900"/>
                <a:gd name="connsiteX1" fmla="*/ 12700 w 5092700"/>
                <a:gd name="connsiteY1" fmla="*/ 3733800 h 3771900"/>
                <a:gd name="connsiteX2" fmla="*/ 5092700 w 5092700"/>
                <a:gd name="connsiteY2" fmla="*/ 3771900 h 3771900"/>
                <a:gd name="connsiteX0" fmla="*/ 0 w 5092700"/>
                <a:gd name="connsiteY0" fmla="*/ 0 h 3771900"/>
                <a:gd name="connsiteX1" fmla="*/ 12700 w 5092700"/>
                <a:gd name="connsiteY1" fmla="*/ 3733800 h 3771900"/>
                <a:gd name="connsiteX2" fmla="*/ 5092700 w 5092700"/>
                <a:gd name="connsiteY2" fmla="*/ 3771900 h 3771900"/>
                <a:gd name="connsiteX0" fmla="*/ 0 w 5092700"/>
                <a:gd name="connsiteY0" fmla="*/ 0 h 3771900"/>
                <a:gd name="connsiteX1" fmla="*/ 12700 w 5092700"/>
                <a:gd name="connsiteY1" fmla="*/ 3733800 h 3771900"/>
                <a:gd name="connsiteX2" fmla="*/ 5092700 w 5092700"/>
                <a:gd name="connsiteY2" fmla="*/ 3771900 h 3771900"/>
              </a:gdLst>
              <a:ahLst/>
              <a:cxnLst>
                <a:cxn ang="0">
                  <a:pos x="connsiteX0" y="connsiteY0"/>
                </a:cxn>
                <a:cxn ang="0">
                  <a:pos x="connsiteX1" y="connsiteY1"/>
                </a:cxn>
                <a:cxn ang="0">
                  <a:pos x="connsiteX2" y="connsiteY2"/>
                </a:cxn>
              </a:cxnLst>
              <a:rect l="l" t="t" r="r" b="b"/>
              <a:pathLst>
                <a:path w="5092700" h="3771900">
                  <a:moveTo>
                    <a:pt x="0" y="0"/>
                  </a:moveTo>
                  <a:cubicBezTo>
                    <a:pt x="4233" y="1244600"/>
                    <a:pt x="8467" y="2489200"/>
                    <a:pt x="12700" y="3733800"/>
                  </a:cubicBezTo>
                  <a:lnTo>
                    <a:pt x="5092700" y="3771900"/>
                  </a:lnTo>
                </a:path>
              </a:pathLst>
            </a:custGeom>
            <a:noFill/>
            <a:ln w="177800" cap="sq">
              <a:gradFill flip="none" rotWithShape="1">
                <a:gsLst>
                  <a:gs pos="0">
                    <a:srgbClr val="FFFFFF">
                      <a:alpha val="57000"/>
                    </a:srgbClr>
                  </a:gs>
                  <a:gs pos="7001">
                    <a:srgbClr val="E6E6E6">
                      <a:alpha val="74000"/>
                    </a:srgbClr>
                  </a:gs>
                  <a:gs pos="32001">
                    <a:srgbClr val="7D8496">
                      <a:alpha val="64000"/>
                    </a:srgbClr>
                  </a:gs>
                  <a:gs pos="47000">
                    <a:srgbClr val="E6E6E6">
                      <a:alpha val="69000"/>
                    </a:srgbClr>
                  </a:gs>
                  <a:gs pos="85001">
                    <a:srgbClr val="7D8496">
                      <a:alpha val="70000"/>
                    </a:srgbClr>
                  </a:gs>
                  <a:gs pos="100000">
                    <a:srgbClr val="E6E6E6">
                      <a:alpha val="64000"/>
                    </a:srgbClr>
                  </a:gs>
                </a:gsLst>
                <a:lin ang="5400000" scaled="0"/>
                <a:tileRect r="-100000" b="-100000"/>
              </a:gradFill>
              <a:round/>
            </a:ln>
            <a:effectLst>
              <a:glow rad="127000">
                <a:schemeClr val="bg1">
                  <a:alpha val="5000"/>
                </a:schemeClr>
              </a:glow>
              <a:softEdge rad="38100"/>
            </a:effectLst>
            <a:extLst>
              <a:ext uri="{53640926-AAD7-44D8-BBD7-CCE9431645EC}">
                <a14:shadowObscure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370564">
            <a:off x="-2282973" y="611081"/>
            <a:ext cx="1879634" cy="314323"/>
          </a:xfrm>
          <a:prstGeom prst="ellipse">
            <a:avLst/>
          </a:prstGeom>
          <a:gradFill flip="none" rotWithShape="1">
            <a:gsLst>
              <a:gs pos="0">
                <a:schemeClr val="tx1">
                  <a:lumMod val="90000"/>
                  <a:alpha val="62000"/>
                </a:schemeClr>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663700" y="662064"/>
            <a:ext cx="6007100" cy="6030836"/>
            <a:chOff x="1663700" y="662064"/>
            <a:chExt cx="6007100" cy="6030836"/>
          </a:xfrm>
        </p:grpSpPr>
        <p:sp>
          <p:nvSpPr>
            <p:cNvPr id="42" name="Rectangle 41"/>
            <p:cNvSpPr/>
            <p:nvPr/>
          </p:nvSpPr>
          <p:spPr>
            <a:xfrm>
              <a:off x="1663700" y="662064"/>
              <a:ext cx="6007100" cy="6030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bwMode="auto">
            <a:xfrm rot="4500000">
              <a:off x="2659036" y="1905346"/>
              <a:ext cx="4016884" cy="3367728"/>
            </a:xfrm>
            <a:custGeom>
              <a:avLst/>
              <a:gdLst/>
              <a:ahLst/>
              <a:cxnLst/>
              <a:rect l="l" t="t" r="r" b="b"/>
              <a:pathLst>
                <a:path w="4237230" h="3367728">
                  <a:moveTo>
                    <a:pt x="2118615" y="1626714"/>
                  </a:moveTo>
                  <a:cubicBezTo>
                    <a:pt x="2087052" y="1626714"/>
                    <a:pt x="2061465" y="1652301"/>
                    <a:pt x="2061465" y="1683864"/>
                  </a:cubicBezTo>
                  <a:cubicBezTo>
                    <a:pt x="2061465" y="1715427"/>
                    <a:pt x="2087052" y="1741014"/>
                    <a:pt x="2118615" y="1741014"/>
                  </a:cubicBezTo>
                  <a:cubicBezTo>
                    <a:pt x="2150178" y="1741014"/>
                    <a:pt x="2175765" y="1715427"/>
                    <a:pt x="2175765" y="1683864"/>
                  </a:cubicBezTo>
                  <a:cubicBezTo>
                    <a:pt x="2175765" y="1652301"/>
                    <a:pt x="2150178" y="1626714"/>
                    <a:pt x="2118615" y="1626714"/>
                  </a:cubicBezTo>
                  <a:close/>
                  <a:moveTo>
                    <a:pt x="4237230" y="0"/>
                  </a:moveTo>
                  <a:lnTo>
                    <a:pt x="4123262" y="462259"/>
                  </a:lnTo>
                  <a:lnTo>
                    <a:pt x="4030851" y="364063"/>
                  </a:lnTo>
                  <a:lnTo>
                    <a:pt x="2886293" y="1453243"/>
                  </a:lnTo>
                  <a:lnTo>
                    <a:pt x="2596608" y="1399834"/>
                  </a:lnTo>
                  <a:lnTo>
                    <a:pt x="1656935" y="2335987"/>
                  </a:lnTo>
                  <a:lnTo>
                    <a:pt x="1311937" y="2279192"/>
                  </a:lnTo>
                  <a:lnTo>
                    <a:pt x="176004" y="3367728"/>
                  </a:lnTo>
                  <a:lnTo>
                    <a:pt x="0" y="3190962"/>
                  </a:lnTo>
                  <a:lnTo>
                    <a:pt x="1255033" y="1997465"/>
                  </a:lnTo>
                  <a:lnTo>
                    <a:pt x="1574451" y="2057083"/>
                  </a:lnTo>
                  <a:lnTo>
                    <a:pt x="2546835" y="1124427"/>
                  </a:lnTo>
                  <a:lnTo>
                    <a:pt x="2818936" y="1178255"/>
                  </a:lnTo>
                  <a:lnTo>
                    <a:pt x="3868877" y="222468"/>
                  </a:lnTo>
                  <a:lnTo>
                    <a:pt x="3768847" y="115720"/>
                  </a:lnTo>
                  <a:close/>
                </a:path>
              </a:pathLst>
            </a:custGeom>
            <a:solidFill>
              <a:schemeClr val="accent2"/>
            </a:solidFill>
            <a:ln w="25400" cap="flat" cmpd="sng" algn="ctr">
              <a:noFill/>
              <a:prstDash val="solid"/>
              <a:round/>
              <a:headEnd type="none" w="med" len="med"/>
              <a:tailEnd type="none" w="med" len="med"/>
            </a:ln>
            <a:effectLst>
              <a:outerShdw blurRad="50800" dist="101600" dir="5400000" algn="t" rotWithShape="0">
                <a:prstClr val="black">
                  <a:alpha val="32000"/>
                </a:prstClr>
              </a:outerShdw>
            </a:effectLst>
            <a:scene3d>
              <a:camera prst="perspectiveLeft"/>
              <a:lightRig rig="threePt" dir="t"/>
            </a:scene3d>
            <a:sp3d extrusionH="196850" prstMaterial="matte">
              <a:extrusionClr>
                <a:schemeClr val="accent2">
                  <a:lumMod val="75000"/>
                </a:schemeClr>
              </a:extrusionClr>
              <a:contourClr>
                <a:schemeClr val="tx2">
                  <a:lumMod val="50000"/>
                </a:schemeClr>
              </a:contourClr>
            </a:sp3d>
            <a:extLst>
              <a:ext uri="{53640926-AAD7-44D8-BBD7-CCE9431645EC}">
                <a14:shadowObscure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4410075" y="3460438"/>
            <a:ext cx="381000" cy="276226"/>
            <a:chOff x="4410075" y="3562350"/>
            <a:chExt cx="381000" cy="276226"/>
          </a:xfrm>
        </p:grpSpPr>
        <p:sp>
          <p:nvSpPr>
            <p:cNvPr id="54" name="Oval 53"/>
            <p:cNvSpPr/>
            <p:nvPr/>
          </p:nvSpPr>
          <p:spPr>
            <a:xfrm>
              <a:off x="4514850" y="3562350"/>
              <a:ext cx="276225" cy="276225"/>
            </a:xfrm>
            <a:prstGeom prst="ellipse">
              <a:avLst/>
            </a:prstGeom>
            <a:solidFill>
              <a:schemeClr val="bg1">
                <a:lumMod val="85000"/>
              </a:schemeClr>
            </a:solidFill>
            <a:ln w="25400" cap="flat" cmpd="sng" algn="ctr">
              <a:noFill/>
              <a:prstDash val="solid"/>
              <a:round/>
              <a:headEnd type="none" w="med" len="med"/>
              <a:tailEnd type="none" w="med" len="med"/>
            </a:ln>
            <a:effectLst>
              <a:outerShdw blurRad="50800" dist="101600" dir="5400000" algn="t" rotWithShape="0">
                <a:prstClr val="black">
                  <a:alpha val="32000"/>
                </a:prstClr>
              </a:outerShdw>
            </a:effectLst>
            <a:scene3d>
              <a:camera prst="perspectiveLeft"/>
              <a:lightRig rig="threePt" dir="t"/>
            </a:scene3d>
            <a:sp3d extrusionH="57150" prstMaterial="matte">
              <a:extrusionClr>
                <a:schemeClr val="bg1">
                  <a:lumMod val="75000"/>
                </a:schemeClr>
              </a:extrusionClr>
              <a:contourClr>
                <a:schemeClr val="tx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467225" y="3609975"/>
              <a:ext cx="180975" cy="180975"/>
            </a:xfrm>
            <a:prstGeom prst="ellipse">
              <a:avLst/>
            </a:prstGeom>
            <a:solidFill>
              <a:schemeClr val="bg1">
                <a:lumMod val="85000"/>
              </a:schemeClr>
            </a:solidFill>
            <a:ln w="25400" cap="flat" cmpd="sng" algn="ctr">
              <a:noFill/>
              <a:prstDash val="solid"/>
              <a:round/>
              <a:headEnd type="none" w="med" len="med"/>
              <a:tailEnd type="none" w="med" len="med"/>
            </a:ln>
            <a:effectLst>
              <a:outerShdw blurRad="50800" dist="101600" dir="5400000" algn="t" rotWithShape="0">
                <a:prstClr val="black">
                  <a:alpha val="32000"/>
                </a:prstClr>
              </a:outerShdw>
            </a:effectLst>
            <a:scene3d>
              <a:camera prst="perspectiveLeft"/>
              <a:lightRig rig="threePt" dir="t"/>
            </a:scene3d>
            <a:sp3d extrusionH="298450" prstMaterial="matte">
              <a:extrusionClr>
                <a:schemeClr val="bg1">
                  <a:lumMod val="75000"/>
                </a:schemeClr>
              </a:extrusionClr>
              <a:contourClr>
                <a:schemeClr val="tx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10075" y="3575050"/>
              <a:ext cx="263526" cy="263526"/>
            </a:xfrm>
            <a:prstGeom prst="ellipse">
              <a:avLst/>
            </a:prstGeom>
            <a:solidFill>
              <a:schemeClr val="bg1">
                <a:lumMod val="85000"/>
              </a:schemeClr>
            </a:solidFill>
            <a:ln w="25400" cap="flat" cmpd="sng" algn="ctr">
              <a:noFill/>
              <a:prstDash val="solid"/>
              <a:round/>
              <a:headEnd type="none" w="med" len="med"/>
              <a:tailEnd type="none" w="med" len="med"/>
            </a:ln>
            <a:effectLst/>
            <a:scene3d>
              <a:camera prst="perspectiveLeft"/>
              <a:lightRig rig="threePt" dir="t"/>
            </a:scene3d>
            <a:sp3d extrusionH="88900" prstMaterial="matte">
              <a:extrusionClr>
                <a:schemeClr val="bg1">
                  <a:lumMod val="75000"/>
                </a:schemeClr>
              </a:extrusionClr>
              <a:contourClr>
                <a:schemeClr val="tx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rot="20339319" flipH="1">
            <a:off x="853926" y="5550512"/>
            <a:ext cx="1879634" cy="314323"/>
          </a:xfrm>
          <a:prstGeom prst="ellipse">
            <a:avLst/>
          </a:prstGeom>
          <a:gradFill flip="none" rotWithShape="1">
            <a:gsLst>
              <a:gs pos="0">
                <a:schemeClr val="tx1">
                  <a:lumMod val="90000"/>
                  <a:alpha val="62000"/>
                </a:schemeClr>
              </a:gs>
              <a:gs pos="100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93711" y="-977899"/>
            <a:ext cx="1752600" cy="175260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sysClr val="window" lastClr="FFFFFF"/>
              </a:solidFill>
              <a:effectLst/>
              <a:uLnTx/>
              <a:uFillTx/>
              <a:latin typeface="Arial Black" pitchFamily="34" charset="0"/>
              <a:ea typeface="+mn-ea"/>
              <a:cs typeface="+mn-cs"/>
            </a:endParaRPr>
          </a:p>
        </p:txBody>
      </p:sp>
      <p:grpSp>
        <p:nvGrpSpPr>
          <p:cNvPr id="19" name="Group 18"/>
          <p:cNvGrpSpPr/>
          <p:nvPr/>
        </p:nvGrpSpPr>
        <p:grpSpPr>
          <a:xfrm>
            <a:off x="-2171053" y="-985404"/>
            <a:ext cx="1725323" cy="1775499"/>
            <a:chOff x="438942" y="2517775"/>
            <a:chExt cx="1774033" cy="1825625"/>
          </a:xfrm>
        </p:grpSpPr>
        <p:sp>
          <p:nvSpPr>
            <p:cNvPr id="20" name="AutoShape 6"/>
            <p:cNvSpPr>
              <a:spLocks noChangeAspect="1" noChangeArrowheads="1" noTextEdit="1"/>
            </p:cNvSpPr>
            <p:nvPr/>
          </p:nvSpPr>
          <p:spPr bwMode="auto">
            <a:xfrm>
              <a:off x="457200" y="2517775"/>
              <a:ext cx="1755775" cy="1822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8"/>
            <p:cNvSpPr>
              <a:spLocks noChangeArrowheads="1"/>
            </p:cNvSpPr>
            <p:nvPr/>
          </p:nvSpPr>
          <p:spPr bwMode="auto">
            <a:xfrm>
              <a:off x="438942" y="2517775"/>
              <a:ext cx="1755775" cy="1825625"/>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
            <p:cNvSpPr>
              <a:spLocks noEditPoints="1"/>
            </p:cNvSpPr>
            <p:nvPr/>
          </p:nvSpPr>
          <p:spPr bwMode="auto">
            <a:xfrm>
              <a:off x="1068388" y="3057525"/>
              <a:ext cx="660400" cy="750888"/>
            </a:xfrm>
            <a:custGeom>
              <a:avLst/>
              <a:gdLst/>
              <a:ahLst/>
              <a:cxnLst>
                <a:cxn ang="0">
                  <a:pos x="50" y="45"/>
                </a:cxn>
                <a:cxn ang="0">
                  <a:pos x="74" y="45"/>
                </a:cxn>
                <a:cxn ang="0">
                  <a:pos x="127" y="99"/>
                </a:cxn>
                <a:cxn ang="0">
                  <a:pos x="74" y="155"/>
                </a:cxn>
                <a:cxn ang="0">
                  <a:pos x="50" y="155"/>
                </a:cxn>
                <a:cxn ang="0">
                  <a:pos x="50" y="45"/>
                </a:cxn>
                <a:cxn ang="0">
                  <a:pos x="0" y="200"/>
                </a:cxn>
                <a:cxn ang="0">
                  <a:pos x="82" y="200"/>
                </a:cxn>
                <a:cxn ang="0">
                  <a:pos x="176" y="99"/>
                </a:cxn>
                <a:cxn ang="0">
                  <a:pos x="82" y="0"/>
                </a:cxn>
                <a:cxn ang="0">
                  <a:pos x="0" y="0"/>
                </a:cxn>
                <a:cxn ang="0">
                  <a:pos x="0" y="200"/>
                </a:cxn>
              </a:cxnLst>
              <a:rect l="0" t="0" r="r" b="b"/>
              <a:pathLst>
                <a:path w="176" h="200">
                  <a:moveTo>
                    <a:pt x="50" y="45"/>
                  </a:moveTo>
                  <a:cubicBezTo>
                    <a:pt x="74" y="45"/>
                    <a:pt x="74" y="45"/>
                    <a:pt x="74" y="45"/>
                  </a:cubicBezTo>
                  <a:cubicBezTo>
                    <a:pt x="108" y="45"/>
                    <a:pt x="127" y="63"/>
                    <a:pt x="127" y="99"/>
                  </a:cubicBezTo>
                  <a:cubicBezTo>
                    <a:pt x="127" y="139"/>
                    <a:pt x="111" y="154"/>
                    <a:pt x="74" y="155"/>
                  </a:cubicBezTo>
                  <a:cubicBezTo>
                    <a:pt x="50" y="155"/>
                    <a:pt x="50" y="155"/>
                    <a:pt x="50" y="155"/>
                  </a:cubicBezTo>
                  <a:lnTo>
                    <a:pt x="50" y="45"/>
                  </a:lnTo>
                  <a:close/>
                  <a:moveTo>
                    <a:pt x="0" y="200"/>
                  </a:moveTo>
                  <a:cubicBezTo>
                    <a:pt x="82" y="200"/>
                    <a:pt x="82" y="200"/>
                    <a:pt x="82" y="200"/>
                  </a:cubicBezTo>
                  <a:cubicBezTo>
                    <a:pt x="141" y="200"/>
                    <a:pt x="176" y="165"/>
                    <a:pt x="176" y="99"/>
                  </a:cubicBezTo>
                  <a:cubicBezTo>
                    <a:pt x="176" y="38"/>
                    <a:pt x="141" y="0"/>
                    <a:pt x="82" y="0"/>
                  </a:cubicBezTo>
                  <a:cubicBezTo>
                    <a:pt x="0" y="0"/>
                    <a:pt x="0" y="0"/>
                    <a:pt x="0" y="0"/>
                  </a:cubicBezTo>
                  <a:lnTo>
                    <a:pt x="0" y="20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4" name="10_Increase Company Value_2M.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8839200" y="7000875"/>
            <a:ext cx="304800" cy="304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Click="0" advTm="1800">
        <p:cut/>
      </p:transition>
    </mc:Choice>
    <mc:Fallback>
      <p:transition advClick="0" advTm="18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00"/>
                                  </p:stCondLst>
                                  <p:childTnLst>
                                    <p:cmd type="call" cmd="playFrom(0.0)">
                                      <p:cBhvr>
                                        <p:cTn id="6" dur="1" fill="hold"/>
                                        <p:tgtEl>
                                          <p:spTgt spid="24"/>
                                        </p:tgtEl>
                                      </p:cBhvr>
                                    </p:cmd>
                                  </p:childTnLst>
                                </p:cTn>
                              </p:par>
                              <p:par>
                                <p:cTn id="7" presetID="58" presetClass="path" presetSubtype="0" fill="hold" grpId="0" nodeType="withEffect">
                                  <p:stCondLst>
                                    <p:cond delay="0"/>
                                  </p:stCondLst>
                                  <p:childTnLst>
                                    <p:animMotion origin="layout" path="M 0.01632 0.0074 C 0.05556 0.01111 0.03993 0.00925 0.2757 0.03703 C 0.51146 0.06481 0.48021 0.48888 0.48021 0.51111 C 0.40521 0.56111 0.35313 0.69143 0.3441 0.70555 L -0.01562 0.88703 " pathEditMode="relative" rAng="0" ptsTypes="fsfFf">
                                      <p:cBhvr>
                                        <p:cTn id="8" dur="1800" fill="hold"/>
                                        <p:tgtEl>
                                          <p:spTgt spid="11"/>
                                        </p:tgtEl>
                                        <p:attrNameLst>
                                          <p:attrName>ppt_x</p:attrName>
                                          <p:attrName>ppt_y</p:attrName>
                                        </p:attrNameLst>
                                      </p:cBhvr>
                                      <p:rCtr x="23200" y="44000"/>
                                    </p:animMotion>
                                  </p:childTnLst>
                                </p:cTn>
                              </p:par>
                              <p:par>
                                <p:cTn id="9" presetID="58" presetClass="path" presetSubtype="0" fill="hold" nodeType="withEffect">
                                  <p:stCondLst>
                                    <p:cond delay="0"/>
                                  </p:stCondLst>
                                  <p:childTnLst>
                                    <p:animMotion origin="layout" path="M 0.01632 0.0074 C 0.05556 0.01111 0.03993 0.00925 0.2757 0.03703 C 0.51146 0.06481 0.48021 0.48888 0.48021 0.51111 C 0.40521 0.56111 0.35313 0.69143 0.3441 0.70555 L -0.01562 0.88703 " pathEditMode="relative" rAng="0" ptsTypes="fsfFf">
                                      <p:cBhvr>
                                        <p:cTn id="10" dur="1800" fill="hold"/>
                                        <p:tgtEl>
                                          <p:spTgt spid="19"/>
                                        </p:tgtEl>
                                        <p:attrNameLst>
                                          <p:attrName>ppt_x</p:attrName>
                                          <p:attrName>ppt_y</p:attrName>
                                        </p:attrNameLst>
                                      </p:cBhvr>
                                      <p:rCtr x="23200" y="44000"/>
                                    </p:animMotion>
                                  </p:childTnLst>
                                </p:cTn>
                              </p:par>
                              <p:par>
                                <p:cTn id="11" presetID="63" presetClass="path" presetSubtype="0" fill="hold" grpId="0" nodeType="withEffect">
                                  <p:stCondLst>
                                    <p:cond delay="0"/>
                                  </p:stCondLst>
                                  <p:childTnLst>
                                    <p:animMotion origin="layout" path="M -5E-6 2.96296E-6 L 0.48021 0.0787 " pathEditMode="relative" rAng="0" ptsTypes="AA">
                                      <p:cBhvr>
                                        <p:cTn id="12" dur="600" fill="hold"/>
                                        <p:tgtEl>
                                          <p:spTgt spid="12"/>
                                        </p:tgtEl>
                                        <p:attrNameLst>
                                          <p:attrName>ppt_x</p:attrName>
                                          <p:attrName>ppt_y</p:attrName>
                                        </p:attrNameLst>
                                      </p:cBhvr>
                                      <p:rCtr x="24000" y="3900"/>
                                    </p:animMotion>
                                  </p:childTnLst>
                                </p:cTn>
                              </p:par>
                              <p:par>
                                <p:cTn id="13" presetID="10" presetClass="exit" presetSubtype="0" fill="hold" grpId="1" nodeType="withEffect">
                                  <p:stCondLst>
                                    <p:cond delay="400"/>
                                  </p:stCondLst>
                                  <p:childTnLst>
                                    <p:animEffect transition="out" filter="fade">
                                      <p:cBhvr>
                                        <p:cTn id="14" dur="200"/>
                                        <p:tgtEl>
                                          <p:spTgt spid="12"/>
                                        </p:tgtEl>
                                      </p:cBhvr>
                                    </p:animEffect>
                                    <p:set>
                                      <p:cBhvr>
                                        <p:cTn id="15" dur="1" fill="hold">
                                          <p:stCondLst>
                                            <p:cond delay="199"/>
                                          </p:stCondLst>
                                        </p:cTn>
                                        <p:tgtEl>
                                          <p:spTgt spid="12"/>
                                        </p:tgtEl>
                                        <p:attrNameLst>
                                          <p:attrName>style.visibility</p:attrName>
                                        </p:attrNameLst>
                                      </p:cBhvr>
                                      <p:to>
                                        <p:strVal val="hidden"/>
                                      </p:to>
                                    </p:set>
                                  </p:childTnLst>
                                </p:cTn>
                              </p:par>
                              <p:par>
                                <p:cTn id="16" presetID="8" presetClass="emph" presetSubtype="0" decel="21000" fill="hold" nodeType="withEffect">
                                  <p:stCondLst>
                                    <p:cond delay="0"/>
                                  </p:stCondLst>
                                  <p:childTnLst>
                                    <p:animRot by="42000000">
                                      <p:cBhvr>
                                        <p:cTn id="17" dur="900" fill="hold"/>
                                        <p:tgtEl>
                                          <p:spTgt spid="19"/>
                                        </p:tgtEl>
                                        <p:attrNameLst>
                                          <p:attrName>r</p:attrName>
                                        </p:attrNameLst>
                                      </p:cBhvr>
                                    </p:animRot>
                                  </p:childTnLst>
                                </p:cTn>
                              </p:par>
                              <p:par>
                                <p:cTn id="18" presetID="8" presetClass="emph" presetSubtype="0" accel="17000" fill="hold" nodeType="withEffect">
                                  <p:stCondLst>
                                    <p:cond delay="500"/>
                                  </p:stCondLst>
                                  <p:childTnLst>
                                    <p:animRot by="-42000000">
                                      <p:cBhvr>
                                        <p:cTn id="19" dur="1200" fill="hold"/>
                                        <p:tgtEl>
                                          <p:spTgt spid="19"/>
                                        </p:tgtEl>
                                        <p:attrNameLst>
                                          <p:attrName>r</p:attrName>
                                        </p:attrNameLst>
                                      </p:cBhvr>
                                    </p:animRot>
                                  </p:childTnLst>
                                </p:cTn>
                              </p:par>
                              <p:par>
                                <p:cTn id="20" presetID="8" presetClass="emph" presetSubtype="0" decel="35000" fill="hold" nodeType="withEffect">
                                  <p:stCondLst>
                                    <p:cond delay="700"/>
                                  </p:stCondLst>
                                  <p:childTnLst>
                                    <p:animRot by="-4080000">
                                      <p:cBhvr>
                                        <p:cTn id="21" dur="300" fill="hold"/>
                                        <p:tgtEl>
                                          <p:spTgt spid="25"/>
                                        </p:tgtEl>
                                        <p:attrNameLst>
                                          <p:attrName>r</p:attrName>
                                        </p:attrNameLst>
                                      </p:cBhvr>
                                    </p:animRot>
                                  </p:childTnLst>
                                </p:cTn>
                              </p:par>
                              <p:par>
                                <p:cTn id="22" presetID="10" presetClass="entr" presetSubtype="0" fill="hold" grpId="1" nodeType="withEffect">
                                  <p:stCondLst>
                                    <p:cond delay="13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
                                        <p:tgtEl>
                                          <p:spTgt spid="23"/>
                                        </p:tgtEl>
                                      </p:cBhvr>
                                    </p:animEffect>
                                  </p:childTnLst>
                                </p:cTn>
                              </p:par>
                              <p:par>
                                <p:cTn id="25" presetID="63" presetClass="path" presetSubtype="0" fill="hold" grpId="0" nodeType="withEffect">
                                  <p:stCondLst>
                                    <p:cond delay="1400"/>
                                  </p:stCondLst>
                                  <p:childTnLst>
                                    <p:animMotion origin="layout" path="M -5.55556E-7 4.07407E-6 L -0.40451 0.19699 " pathEditMode="relative" rAng="0" ptsTypes="AA">
                                      <p:cBhvr>
                                        <p:cTn id="26" dur="400" fill="hold"/>
                                        <p:tgtEl>
                                          <p:spTgt spid="23"/>
                                        </p:tgtEl>
                                        <p:attrNameLst>
                                          <p:attrName>ppt_x</p:attrName>
                                          <p:attrName>ppt_y</p:attrName>
                                        </p:attrNameLst>
                                      </p:cBhvr>
                                      <p:rCtr x="-20200" y="980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7" fill="hold" display="0">
                  <p:stCondLst>
                    <p:cond delay="indefinite"/>
                  </p:stCondLst>
                  <p:endCondLst>
                    <p:cond evt="onPrev" delay="0">
                      <p:tgtEl>
                        <p:sldTgt/>
                      </p:tgtEl>
                    </p:cond>
                    <p:cond evt="onStopAudio" delay="0">
                      <p:tgtEl>
                        <p:sldTgt/>
                      </p:tgtEl>
                    </p:cond>
                  </p:endCondLst>
                </p:cTn>
                <p:tgtEl>
                  <p:spTgt spid="24"/>
                </p:tgtEl>
              </p:cMediaNode>
            </p:audio>
          </p:childTnLst>
        </p:cTn>
      </p:par>
    </p:tnLst>
    <p:bldLst>
      <p:bldP spid="12" grpId="0" animBg="1"/>
      <p:bldP spid="12" grpId="1" animBg="1"/>
      <p:bldP spid="23" grpId="0" animBg="1"/>
      <p:bldP spid="23"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7" name="TextBox 6"/>
          <p:cNvSpPr txBox="1"/>
          <p:nvPr/>
        </p:nvSpPr>
        <p:spPr>
          <a:xfrm>
            <a:off x="3474945" y="2340445"/>
            <a:ext cx="4357283" cy="1569660"/>
          </a:xfrm>
          <a:prstGeom prst="rect">
            <a:avLst/>
          </a:prstGeom>
          <a:noFill/>
          <a:effectLst/>
        </p:spPr>
        <p:txBody>
          <a:bodyPr wrap="none" rtlCol="0">
            <a:spAutoFit/>
          </a:bodyPr>
          <a:lstStyle/>
          <a:p>
            <a:r>
              <a:rPr lang="en-US" sz="9600" b="1" kern="600" smtClean="0">
                <a:solidFill>
                  <a:schemeClr val="bg1"/>
                </a:solidFill>
                <a:effectLst>
                  <a:outerShdw blurRad="101600" dist="50800" dir="5400000" algn="t" rotWithShape="0">
                    <a:prstClr val="black">
                      <a:alpha val="40000"/>
                    </a:prstClr>
                  </a:outerShdw>
                </a:effectLst>
                <a:latin typeface="Arial" pitchFamily="34" charset="0"/>
                <a:cs typeface="Arial" pitchFamily="34" charset="0"/>
              </a:rPr>
              <a:t>RULES</a:t>
            </a:r>
            <a:endParaRPr lang="en-US" sz="9600" b="1" kern="600">
              <a:solidFill>
                <a:schemeClr val="bg1"/>
              </a:solidFill>
              <a:effectLst>
                <a:outerShdw blurRad="101600" dist="50800" dir="5400000" algn="t" rotWithShape="0">
                  <a:prstClr val="black">
                    <a:alpha val="40000"/>
                  </a:prstClr>
                </a:outerShdw>
              </a:effectLst>
              <a:latin typeface="Arial" pitchFamily="34" charset="0"/>
              <a:cs typeface="Arial" pitchFamily="34" charset="0"/>
            </a:endParaRPr>
          </a:p>
        </p:txBody>
      </p:sp>
      <p:grpSp>
        <p:nvGrpSpPr>
          <p:cNvPr id="39" name="Group 38"/>
          <p:cNvGrpSpPr/>
          <p:nvPr/>
        </p:nvGrpSpPr>
        <p:grpSpPr>
          <a:xfrm>
            <a:off x="1019175" y="2213741"/>
            <a:ext cx="2310765" cy="3158359"/>
            <a:chOff x="1019175" y="2213741"/>
            <a:chExt cx="2310765" cy="3158359"/>
          </a:xfrm>
        </p:grpSpPr>
        <p:sp>
          <p:nvSpPr>
            <p:cNvPr id="8" name="Oval 7"/>
            <p:cNvSpPr/>
            <p:nvPr/>
          </p:nvSpPr>
          <p:spPr>
            <a:xfrm>
              <a:off x="1491600" y="2213741"/>
              <a:ext cx="1838340" cy="183834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sysClr val="window" lastClr="FFFFFF"/>
                </a:solidFill>
                <a:effectLst/>
                <a:uLnTx/>
                <a:uFillTx/>
                <a:latin typeface="Arial Black" pitchFamily="34" charset="0"/>
                <a:ea typeface="+mn-ea"/>
                <a:cs typeface="+mn-cs"/>
              </a:endParaRPr>
            </a:p>
          </p:txBody>
        </p:sp>
        <p:sp>
          <p:nvSpPr>
            <p:cNvPr id="17" name="Oval 16"/>
            <p:cNvSpPr/>
            <p:nvPr/>
          </p:nvSpPr>
          <p:spPr>
            <a:xfrm>
              <a:off x="1019175" y="3333750"/>
              <a:ext cx="1924050" cy="2038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20"/>
            <p:cNvSpPr txBox="1">
              <a:spLocks noChangeArrowheads="1"/>
            </p:cNvSpPr>
            <p:nvPr/>
          </p:nvSpPr>
          <p:spPr bwMode="auto">
            <a:xfrm>
              <a:off x="1993817" y="2417763"/>
              <a:ext cx="805029" cy="1431161"/>
            </a:xfrm>
            <a:prstGeom prst="rect">
              <a:avLst/>
            </a:prstGeom>
          </p:spPr>
          <p:txBody>
            <a:bodyPr wrap="none">
              <a:spAutoFit/>
            </a:bodyPr>
            <a:lstStyle/>
            <a:p>
              <a:pPr algn="ctr"/>
              <a:r>
                <a:rPr lang="en-US" sz="8700" b="1">
                  <a:solidFill>
                    <a:schemeClr val="accent1"/>
                  </a:solidFill>
                  <a:latin typeface="Arial" pitchFamily="34" charset="0"/>
                  <a:cs typeface="Arial" pitchFamily="34" charset="0"/>
                </a:rPr>
                <a:t>5</a:t>
              </a:r>
            </a:p>
          </p:txBody>
        </p:sp>
      </p:grpSp>
      <p:pic>
        <p:nvPicPr>
          <p:cNvPr id="5" name="Picture 4"/>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rot="18096759">
            <a:off x="223830" y="5232080"/>
            <a:ext cx="647700" cy="619125"/>
          </a:xfrm>
          <a:prstGeom prst="rect">
            <a:avLst/>
          </a:prstGeom>
          <a:extLst>
            <a:ext uri="{53640926-AAD7-44D8-BBD7-CCE9431645EC}">
              <a14:shadowObscured xmlns:a14="http://schemas.microsoft.com/office/drawing/2010/main" xmlns="" val="1"/>
            </a:ext>
          </a:extLst>
        </p:spPr>
      </p:pic>
      <p:pic>
        <p:nvPicPr>
          <p:cNvPr id="4" name="Picture 3"/>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rot="14549489">
            <a:off x="1544638" y="4835524"/>
            <a:ext cx="600075" cy="857250"/>
          </a:xfrm>
          <a:prstGeom prst="rect">
            <a:avLst/>
          </a:prstGeom>
          <a:extLst>
            <a:ext uri="{53640926-AAD7-44D8-BBD7-CCE9431645EC}">
              <a14:shadowObscured xmlns:a14="http://schemas.microsoft.com/office/drawing/2010/main" xmlns="" val="1"/>
            </a:ext>
          </a:extLst>
        </p:spPr>
      </p:pic>
      <p:pic>
        <p:nvPicPr>
          <p:cNvPr id="3" name="Picture 2"/>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955675" y="5078412"/>
            <a:ext cx="1390650" cy="638175"/>
          </a:xfrm>
          <a:prstGeom prst="rect">
            <a:avLst/>
          </a:prstGeom>
        </p:spPr>
      </p:pic>
      <p:pic>
        <p:nvPicPr>
          <p:cNvPr id="10" name="Picture 2"/>
          <p:cNvPicPr>
            <a:picLocks noChangeAspect="1" noChangeArrowheads="1"/>
          </p:cNvPicPr>
          <p:nvPr/>
        </p:nvPicPr>
        <p:blipFill rotWithShape="1">
          <a:blip r:embed="rId8" cstate="email">
            <a:extLst>
              <a:ext uri="{28A0092B-C50C-407E-A947-70E740481C1C}">
                <a14:useLocalDpi xmlns:a14="http://schemas.microsoft.com/office/drawing/2010/main" xmlns=""/>
              </a:ext>
            </a:extLst>
          </a:blip>
          <a:srcRect/>
          <a:stretch/>
        </p:blipFill>
        <p:spPr bwMode="auto">
          <a:xfrm>
            <a:off x="-25399" y="4216400"/>
            <a:ext cx="2247900" cy="2107466"/>
          </a:xfrm>
          <a:prstGeom prst="rect">
            <a:avLst/>
          </a:prstGeom>
        </p:spPr>
      </p:pic>
      <p:grpSp>
        <p:nvGrpSpPr>
          <p:cNvPr id="19" name="Group 18"/>
          <p:cNvGrpSpPr/>
          <p:nvPr/>
        </p:nvGrpSpPr>
        <p:grpSpPr>
          <a:xfrm>
            <a:off x="870845" y="2046559"/>
            <a:ext cx="2140971" cy="4924649"/>
            <a:chOff x="1036318" y="1802726"/>
            <a:chExt cx="2140971" cy="4924649"/>
          </a:xfrm>
          <a:noFill/>
        </p:grpSpPr>
        <p:pic>
          <p:nvPicPr>
            <p:cNvPr id="1028" name="Picture 4"/>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rot="922729">
              <a:off x="2024764" y="1802726"/>
              <a:ext cx="1152525" cy="2619375"/>
            </a:xfrm>
            <a:prstGeom prst="rect">
              <a:avLst/>
            </a:prstGeom>
            <a:grpFill/>
          </p:spPr>
        </p:pic>
        <p:sp>
          <p:nvSpPr>
            <p:cNvPr id="9" name="Rectangle 8"/>
            <p:cNvSpPr/>
            <p:nvPr/>
          </p:nvSpPr>
          <p:spPr>
            <a:xfrm>
              <a:off x="1036318" y="4312198"/>
              <a:ext cx="977276" cy="24151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694" y="1946713"/>
            <a:ext cx="1200150" cy="4628255"/>
            <a:chOff x="1662774" y="1720289"/>
            <a:chExt cx="1200150" cy="4628255"/>
          </a:xfrm>
          <a:noFill/>
        </p:grpSpPr>
        <p:pic>
          <p:nvPicPr>
            <p:cNvPr id="1027" name="Picture 3"/>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rot="1125343">
              <a:off x="1662774" y="1720289"/>
              <a:ext cx="1200150" cy="2533650"/>
            </a:xfrm>
            <a:prstGeom prst="rect">
              <a:avLst/>
            </a:prstGeom>
            <a:grpFill/>
            <a:extLst>
              <a:ext uri="{53640926-AAD7-44D8-BBD7-CCE9431645EC}">
                <a14:shadowObscured xmlns:a14="http://schemas.microsoft.com/office/drawing/2010/main" xmlns="" val="1"/>
              </a:ext>
            </a:extLst>
          </p:spPr>
        </p:pic>
        <p:sp>
          <p:nvSpPr>
            <p:cNvPr id="21" name="Rectangle 20"/>
            <p:cNvSpPr/>
            <p:nvPr/>
          </p:nvSpPr>
          <p:spPr>
            <a:xfrm>
              <a:off x="1715572" y="3979804"/>
              <a:ext cx="722839" cy="2368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rot="4758432">
            <a:off x="1184276" y="5313363"/>
            <a:ext cx="647700" cy="619125"/>
          </a:xfrm>
          <a:prstGeom prst="rect">
            <a:avLst/>
          </a:prstGeom>
          <a:extLst>
            <a:ext uri="{53640926-AAD7-44D8-BBD7-CCE9431645EC}">
              <a14:shadowObscured xmlns:a14="http://schemas.microsoft.com/office/drawing/2010/main" xmlns="" val="1"/>
            </a:ext>
          </a:extLst>
        </p:spPr>
      </p:pic>
      <p:pic>
        <p:nvPicPr>
          <p:cNvPr id="25" name="14_Along the Way_M.mp3">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a:stretch>
            <a:fillRect/>
          </a:stretch>
        </p:blipFill>
        <p:spPr>
          <a:xfrm>
            <a:off x="8839200" y="7073900"/>
            <a:ext cx="304800" cy="304800"/>
          </a:xfrm>
          <a:prstGeom prst="rect">
            <a:avLst/>
          </a:prstGeom>
        </p:spPr>
      </p:pic>
    </p:spTree>
  </p:cSld>
  <p:clrMapOvr>
    <a:masterClrMapping/>
  </p:clrMapOvr>
  <p:transition spd="slow" advClick="0" advTm="5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8" presetClass="emph" presetSubtype="0" accel="12000" decel="29000" fill="hold" nodeType="withEffect">
                                  <p:stCondLst>
                                    <p:cond delay="0"/>
                                  </p:stCondLst>
                                  <p:childTnLst>
                                    <p:animRot by="-3000000">
                                      <p:cBhvr>
                                        <p:cTn id="8" dur="400" fill="hold"/>
                                        <p:tgtEl>
                                          <p:spTgt spid="22"/>
                                        </p:tgtEl>
                                        <p:attrNameLst>
                                          <p:attrName>r</p:attrName>
                                        </p:attrNameLst>
                                      </p:cBhvr>
                                    </p:animRot>
                                  </p:childTnLst>
                                </p:cTn>
                              </p:par>
                              <p:par>
                                <p:cTn id="9" presetID="8" presetClass="emph" presetSubtype="0" accel="10000" decel="34000" fill="hold" nodeType="withEffect">
                                  <p:stCondLst>
                                    <p:cond delay="0"/>
                                  </p:stCondLst>
                                  <p:childTnLst>
                                    <p:animRot by="3600000">
                                      <p:cBhvr>
                                        <p:cTn id="10" dur="400" fill="hold"/>
                                        <p:tgtEl>
                                          <p:spTgt spid="19"/>
                                        </p:tgtEl>
                                        <p:attrNameLst>
                                          <p:attrName>r</p:attrName>
                                        </p:attrNameLst>
                                      </p:cBhvr>
                                    </p:animRot>
                                  </p:childTnLst>
                                </p:cTn>
                              </p:par>
                              <p:par>
                                <p:cTn id="11" presetID="2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400" fill="hold"/>
                                        <p:tgtEl>
                                          <p:spTgt spid="39"/>
                                        </p:tgtEl>
                                        <p:attrNameLst>
                                          <p:attrName>ppt_w</p:attrName>
                                        </p:attrNameLst>
                                      </p:cBhvr>
                                      <p:tavLst>
                                        <p:tav tm="0">
                                          <p:val>
                                            <p:fltVal val="0"/>
                                          </p:val>
                                        </p:tav>
                                        <p:tav tm="100000">
                                          <p:val>
                                            <p:strVal val="#ppt_w"/>
                                          </p:val>
                                        </p:tav>
                                      </p:tavLst>
                                    </p:anim>
                                    <p:anim calcmode="lin" valueType="num">
                                      <p:cBhvr>
                                        <p:cTn id="14" dur="400" fill="hold"/>
                                        <p:tgtEl>
                                          <p:spTgt spid="39"/>
                                        </p:tgtEl>
                                        <p:attrNameLst>
                                          <p:attrName>ppt_h</p:attrName>
                                        </p:attrNameLst>
                                      </p:cBhvr>
                                      <p:tavLst>
                                        <p:tav tm="0">
                                          <p:val>
                                            <p:fltVal val="0"/>
                                          </p:val>
                                        </p:tav>
                                        <p:tav tm="100000">
                                          <p:val>
                                            <p:strVal val="#ppt_h"/>
                                          </p:val>
                                        </p:tav>
                                      </p:tavLst>
                                    </p:anim>
                                  </p:childTnLst>
                                </p:cTn>
                              </p:par>
                            </p:childTnLst>
                          </p:cTn>
                        </p:par>
                        <p:par>
                          <p:cTn id="15" fill="hold">
                            <p:stCondLst>
                              <p:cond delay="400"/>
                            </p:stCondLst>
                            <p:childTnLst>
                              <p:par>
                                <p:cTn id="16" presetID="1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ppt_w"/>
                                          </p:val>
                                        </p:tav>
                                        <p:tav tm="100000">
                                          <p:val>
                                            <p:strVal val="#ppt_x"/>
                                          </p:val>
                                        </p:tav>
                                      </p:tavLst>
                                    </p:anim>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0"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How are we going to accomplish this daunting task, by the way we are the DNA people…..</a:t>
            </a:r>
          </a:p>
        </p:txBody>
      </p:sp>
      <p:sp>
        <p:nvSpPr>
          <p:cNvPr id="6" name="Content Placeholder 5"/>
          <p:cNvSpPr>
            <a:spLocks noGrp="1"/>
          </p:cNvSpPr>
          <p:nvPr>
            <p:ph sz="half" idx="1"/>
          </p:nvPr>
        </p:nvSpPr>
        <p:spPr>
          <a:xfrm>
            <a:off x="717012" y="1807698"/>
            <a:ext cx="3215346" cy="3512357"/>
          </a:xfrm>
        </p:spPr>
        <p:txBody>
          <a:bodyPr>
            <a:normAutofit fontScale="85000" lnSpcReduction="20000"/>
          </a:bodyPr>
          <a:lstStyle/>
          <a:p>
            <a:endParaRPr lang="en-US" dirty="0"/>
          </a:p>
        </p:txBody>
      </p:sp>
      <p:sp>
        <p:nvSpPr>
          <p:cNvPr id="7" name="Content Placeholder 6"/>
          <p:cNvSpPr>
            <a:spLocks noGrp="1"/>
          </p:cNvSpPr>
          <p:nvPr>
            <p:ph sz="half" idx="2"/>
          </p:nvPr>
        </p:nvSpPr>
        <p:spPr/>
        <p:txBody>
          <a:bodyPr>
            <a:normAutofit fontScale="85000" lnSpcReduction="20000"/>
          </a:bodyPr>
          <a:lstStyle/>
          <a:p>
            <a:r>
              <a:rPr lang="en-US" dirty="0"/>
              <a:t>Determine what you can live with, be open and be able to compromise.  </a:t>
            </a:r>
          </a:p>
          <a:p>
            <a:r>
              <a:rPr lang="en-US" dirty="0"/>
              <a:t>Determine what you can not change due to agency policies.</a:t>
            </a:r>
          </a:p>
          <a:p>
            <a:r>
              <a:rPr lang="en-US" dirty="0"/>
              <a:t>Circle of safety…..no idea is a bad idea.</a:t>
            </a:r>
          </a:p>
          <a:p>
            <a:r>
              <a:rPr lang="en-US" dirty="0"/>
              <a:t>Dedicated to reach a common goal to make testimony more consistent and meaningful.</a:t>
            </a:r>
          </a:p>
          <a:p>
            <a:endParaRPr lang="en-US" dirty="0"/>
          </a:p>
        </p:txBody>
      </p:sp>
      <p:pic>
        <p:nvPicPr>
          <p:cNvPr id="6146" name="Picture 2" descr="C:\Users\kcano\AppData\Local\Microsoft\Windows\Temporary Internet Files\Content.IE5\E6JREBYH\logo[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676" y="1807698"/>
            <a:ext cx="4368019" cy="35123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1910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945</Words>
  <Application>Microsoft Office PowerPoint</Application>
  <PresentationFormat>On-screen Show (4:3)</PresentationFormat>
  <Paragraphs>136</Paragraphs>
  <Slides>26</Slides>
  <Notes>15</Notes>
  <HiddenSlides>0</HiddenSlides>
  <MMClips>8</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Five Rules</vt:lpstr>
      <vt:lpstr>Report Standardization in the State of Arizona</vt:lpstr>
      <vt:lpstr>Slide 2</vt:lpstr>
      <vt:lpstr>Slide 3</vt:lpstr>
      <vt:lpstr>Slide 4</vt:lpstr>
      <vt:lpstr>Arizona Forensic Science Advisory Committee</vt:lpstr>
      <vt:lpstr>Slide 6</vt:lpstr>
      <vt:lpstr>Slide 7</vt:lpstr>
      <vt:lpstr>Slide 8</vt:lpstr>
      <vt:lpstr>How are we going to accomplish this daunting task, by the way we are the DNA people…..</vt:lpstr>
      <vt:lpstr>Are the Reports that different?</vt:lpstr>
      <vt:lpstr>Slide 11</vt:lpstr>
      <vt:lpstr>Slide 12</vt:lpstr>
      <vt:lpstr>Slide 13</vt:lpstr>
      <vt:lpstr>Slide 14</vt:lpstr>
      <vt:lpstr>Slide 15</vt:lpstr>
      <vt:lpstr>Slide 16</vt:lpstr>
      <vt:lpstr>Systematic Approach</vt:lpstr>
      <vt:lpstr>Conclusions</vt:lpstr>
      <vt:lpstr>Who’s Next?</vt:lpstr>
      <vt:lpstr>Uncertainty of Measurement</vt:lpstr>
      <vt:lpstr>Controlled Substances</vt:lpstr>
      <vt:lpstr>Slide 22</vt:lpstr>
      <vt:lpstr>Slide 23</vt:lpstr>
      <vt:lpstr>The Comparison Sciences……</vt:lpstr>
      <vt:lpstr>Slide 25</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2015-04-20T19:33:21Z</dcterms:created>
  <dcterms:modified xsi:type="dcterms:W3CDTF">2015-05-11T19:21:16Z</dcterms:modified>
</cp:coreProperties>
</file>