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DBE2-A335-4C55-A57E-B62EE38BFD22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4CE4-9F39-4806-9E45-1F1D80B35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DBE2-A335-4C55-A57E-B62EE38BFD22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4CE4-9F39-4806-9E45-1F1D80B35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DBE2-A335-4C55-A57E-B62EE38BFD22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4CE4-9F39-4806-9E45-1F1D80B35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DBE2-A335-4C55-A57E-B62EE38BFD22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4CE4-9F39-4806-9E45-1F1D80B35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DBE2-A335-4C55-A57E-B62EE38BFD22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4CE4-9F39-4806-9E45-1F1D80B35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DBE2-A335-4C55-A57E-B62EE38BFD22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4CE4-9F39-4806-9E45-1F1D80B35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DBE2-A335-4C55-A57E-B62EE38BFD22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4CE4-9F39-4806-9E45-1F1D80B35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DBE2-A335-4C55-A57E-B62EE38BFD22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1B4CE4-9F39-4806-9E45-1F1D80B35F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DBE2-A335-4C55-A57E-B62EE38BFD22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4CE4-9F39-4806-9E45-1F1D80B35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DBE2-A335-4C55-A57E-B62EE38BFD22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C1B4CE4-9F39-4806-9E45-1F1D80B35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3E4DBE2-A335-4C55-A57E-B62EE38BFD22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4CE4-9F39-4806-9E45-1F1D80B35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3E4DBE2-A335-4C55-A57E-B62EE38BFD22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C1B4CE4-9F39-4806-9E45-1F1D80B35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incorporating OSAC standards into accreditation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ASCLD/LAB Perspective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2" y="602670"/>
            <a:ext cx="2133600" cy="214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694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ISO/IEC 17025: 2005 4.1.2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the responsibility of the laboratory to carry out its testing and calibration activities in such a way </a:t>
            </a:r>
            <a:r>
              <a:rPr lang="en-US" dirty="0" smtClean="0"/>
              <a:t>as to </a:t>
            </a:r>
            <a:r>
              <a:rPr lang="en-US" dirty="0"/>
              <a:t>meet the requirements of this International Standard and to </a:t>
            </a:r>
            <a:r>
              <a:rPr lang="en-US" dirty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satisfy the needs of the customer, </a:t>
            </a:r>
            <a:r>
              <a:rPr lang="en-US" dirty="0" smtClean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the regulatory </a:t>
            </a:r>
            <a:r>
              <a:rPr lang="en-US" dirty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authorities or organizations providing recognition</a:t>
            </a:r>
            <a:r>
              <a:rPr lang="en-US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96348"/>
            <a:ext cx="1447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385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ISO/IEC 17025:2005 4.2.1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laboratory shall establish, implement and maintain a management system appropriate to </a:t>
            </a:r>
            <a:r>
              <a:rPr lang="en-US" dirty="0" smtClean="0"/>
              <a:t>the scope </a:t>
            </a:r>
            <a:r>
              <a:rPr lang="en-US" dirty="0"/>
              <a:t>of its activities. </a:t>
            </a:r>
            <a:r>
              <a:rPr lang="en-US" dirty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The laboratory shall document </a:t>
            </a:r>
            <a:r>
              <a:rPr lang="en-US" dirty="0"/>
              <a:t>its policies, systems, programmes, </a:t>
            </a:r>
            <a:r>
              <a:rPr lang="en-US" dirty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procedures </a:t>
            </a:r>
            <a:r>
              <a:rPr lang="en-US" dirty="0" smtClean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and instructions</a:t>
            </a:r>
            <a:r>
              <a:rPr lang="en-US" dirty="0" smtClean="0"/>
              <a:t> </a:t>
            </a:r>
            <a:r>
              <a:rPr lang="en-US" dirty="0"/>
              <a:t>to the extent necessary to assure the quality of the test and/or calibration results. The </a:t>
            </a:r>
            <a:r>
              <a:rPr lang="en-US" dirty="0" smtClean="0"/>
              <a:t>system’s </a:t>
            </a:r>
            <a:r>
              <a:rPr lang="en-US" dirty="0" smtClean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documentation </a:t>
            </a:r>
            <a:r>
              <a:rPr lang="en-US" dirty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shall be </a:t>
            </a:r>
            <a:r>
              <a:rPr lang="en-US" dirty="0"/>
              <a:t>communicated to, understood by, available to, </a:t>
            </a:r>
            <a:r>
              <a:rPr lang="en-US" dirty="0" smtClean="0"/>
              <a:t>and </a:t>
            </a:r>
            <a:r>
              <a:rPr lang="en-US" dirty="0" smtClean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implemented </a:t>
            </a:r>
            <a:r>
              <a:rPr lang="en-US" dirty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by the </a:t>
            </a:r>
            <a:r>
              <a:rPr lang="en-US" dirty="0" smtClean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appropriate personnel</a:t>
            </a:r>
            <a:r>
              <a:rPr lang="en-US" dirty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96348"/>
            <a:ext cx="1447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299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ISO/IEC 17025:2005 5.4.2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laboratory shall use test and/or calibration </a:t>
            </a:r>
            <a:r>
              <a:rPr lang="en-US" dirty="0" smtClean="0"/>
              <a:t>methods…which </a:t>
            </a:r>
            <a:r>
              <a:rPr lang="en-US" dirty="0"/>
              <a:t>meet </a:t>
            </a:r>
            <a:r>
              <a:rPr lang="en-US" dirty="0" smtClean="0"/>
              <a:t>the needs </a:t>
            </a:r>
            <a:r>
              <a:rPr lang="en-US" dirty="0"/>
              <a:t>of the customer and which are </a:t>
            </a:r>
            <a:r>
              <a:rPr lang="en-US" dirty="0" smtClean="0"/>
              <a:t>appropriate… </a:t>
            </a:r>
            <a:r>
              <a:rPr lang="en-US" dirty="0" smtClean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Methods published </a:t>
            </a:r>
            <a:r>
              <a:rPr lang="en-US" dirty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in international, regional or national standards shall preferably be used. </a:t>
            </a:r>
            <a:endParaRPr lang="en-US" dirty="0" smtClean="0">
              <a:ln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 scaled="0"/>
              </a:gradFill>
            </a:endParaRPr>
          </a:p>
          <a:p>
            <a:r>
              <a:rPr lang="en-US" dirty="0" smtClean="0"/>
              <a:t>When </a:t>
            </a:r>
            <a:r>
              <a:rPr lang="en-US" dirty="0"/>
              <a:t>the customer does not specify the method to be used, </a:t>
            </a:r>
            <a:r>
              <a:rPr lang="en-US" dirty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the laboratory shall select appropriate </a:t>
            </a:r>
            <a:r>
              <a:rPr lang="en-US" dirty="0" smtClean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methods that </a:t>
            </a:r>
            <a:r>
              <a:rPr lang="en-US" dirty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have been published either in international, regional or national standards, or by reputable </a:t>
            </a:r>
            <a:r>
              <a:rPr lang="en-US" dirty="0" smtClean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technical organizations</a:t>
            </a:r>
            <a:r>
              <a:rPr lang="en-US" dirty="0" smtClean="0"/>
              <a:t>... Laboratory-developed </a:t>
            </a:r>
            <a:r>
              <a:rPr lang="en-US" dirty="0"/>
              <a:t>methods or methods adopted by the laboratory may also be used if they </a:t>
            </a:r>
            <a:r>
              <a:rPr lang="en-US" dirty="0" smtClean="0"/>
              <a:t>are appropriate </a:t>
            </a:r>
            <a:r>
              <a:rPr lang="en-US" dirty="0"/>
              <a:t>for the intended use and if they are validated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96348"/>
            <a:ext cx="1447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576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ASCLD/LAB Bylaws Article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Chair shall be responsible for evaluations of and suggested modifications to accreditation standards. Such evaluations shall be conducted periodically. </a:t>
            </a:r>
            <a:r>
              <a:rPr lang="en-US" dirty="0">
                <a:ln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 scaled="0"/>
                </a:gradFill>
              </a:rPr>
              <a:t>Substantive changes to the accreditation standards shall be presented to all delegates and shall be ratified by a 2/3 majority of ballots cast by the members of the Delegate Assembly.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96348"/>
            <a:ext cx="1447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796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131</TotalTime>
  <Words>286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incorporating OSAC standards into accreditation </vt:lpstr>
      <vt:lpstr>ISO/IEC 17025: 2005 4.1.2</vt:lpstr>
      <vt:lpstr>ISO/IEC 17025:2005 4.2.1</vt:lpstr>
      <vt:lpstr>ISO/IEC 17025:2005 5.4.2</vt:lpstr>
      <vt:lpstr>ASCLD/LAB Bylaws Article V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incorporating OSAC standards into accreditation</dc:title>
  <dc:creator>Pamela Bordner</dc:creator>
  <cp:lastModifiedBy>qqs20942</cp:lastModifiedBy>
  <cp:revision>9</cp:revision>
  <dcterms:created xsi:type="dcterms:W3CDTF">2015-04-28T15:17:03Z</dcterms:created>
  <dcterms:modified xsi:type="dcterms:W3CDTF">2015-05-11T20:13:06Z</dcterms:modified>
</cp:coreProperties>
</file>