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742" r:id="rId2"/>
    <p:sldId id="572" r:id="rId3"/>
    <p:sldId id="785" r:id="rId4"/>
    <p:sldId id="796" r:id="rId5"/>
    <p:sldId id="797" r:id="rId6"/>
    <p:sldId id="786" r:id="rId7"/>
    <p:sldId id="787" r:id="rId8"/>
    <p:sldId id="828" r:id="rId9"/>
    <p:sldId id="794" r:id="rId10"/>
    <p:sldId id="823" r:id="rId11"/>
    <p:sldId id="829" r:id="rId12"/>
    <p:sldId id="760" r:id="rId13"/>
    <p:sldId id="761" r:id="rId14"/>
    <p:sldId id="762" r:id="rId15"/>
    <p:sldId id="763" r:id="rId16"/>
    <p:sldId id="764" r:id="rId17"/>
    <p:sldId id="835" r:id="rId18"/>
    <p:sldId id="830" r:id="rId19"/>
    <p:sldId id="766" r:id="rId20"/>
    <p:sldId id="813" r:id="rId21"/>
    <p:sldId id="831" r:id="rId22"/>
    <p:sldId id="802" r:id="rId23"/>
    <p:sldId id="803" r:id="rId24"/>
    <p:sldId id="770" r:id="rId25"/>
    <p:sldId id="807" r:id="rId26"/>
    <p:sldId id="808" r:id="rId27"/>
    <p:sldId id="809" r:id="rId28"/>
    <p:sldId id="832" r:id="rId29"/>
    <p:sldId id="778" r:id="rId30"/>
    <p:sldId id="806" r:id="rId31"/>
    <p:sldId id="783" r:id="rId32"/>
    <p:sldId id="804" r:id="rId33"/>
    <p:sldId id="812" r:id="rId34"/>
    <p:sldId id="780" r:id="rId35"/>
    <p:sldId id="698" r:id="rId36"/>
    <p:sldId id="390" r:id="rId37"/>
    <p:sldId id="738"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6FF"/>
    <a:srgbClr val="CC0000"/>
    <a:srgbClr val="008000"/>
    <a:srgbClr val="1B50F6"/>
    <a:srgbClr val="F6E4AD"/>
    <a:srgbClr val="F6EF96"/>
    <a:srgbClr val="F6DE5D"/>
    <a:srgbClr val="F6F267"/>
    <a:srgbClr val="0B40FF"/>
    <a:srgbClr val="1C1B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22" autoAdjust="0"/>
    <p:restoredTop sz="98427" autoAdjust="0"/>
  </p:normalViewPr>
  <p:slideViewPr>
    <p:cSldViewPr>
      <p:cViewPr varScale="1">
        <p:scale>
          <a:sx n="70" d="100"/>
          <a:sy n="70" d="100"/>
        </p:scale>
        <p:origin x="590" y="62"/>
      </p:cViewPr>
      <p:guideLst>
        <p:guide orient="horz" pos="2160"/>
        <p:guide pos="2880"/>
      </p:guideLst>
    </p:cSldViewPr>
  </p:slideViewPr>
  <p:outlineViewPr>
    <p:cViewPr>
      <p:scale>
        <a:sx n="33" d="100"/>
        <a:sy n="33" d="100"/>
      </p:scale>
      <p:origin x="48" y="487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ohnpaul:Desktop:OSAC%20Member%20&amp;%20Affiliate%20Application%20Pool%202-13-2015%20-%20Data%20Se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ohnpaul:Desktop:OSAC%20Member%20&amp;%20Affiliate%20Application%20Pool%202-13-2015%20-%20Data%20Se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0"/>
              <c:layout>
                <c:manualLayout>
                  <c:x val="-0.16116581184232701"/>
                  <c:y val="0.19834055118110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83215504116675"/>
                  <c:y val="-0.107303580577654"/>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15396652372043"/>
                  <c:y val="-0.156160343454331"/>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8477543719516001"/>
                  <c:y val="-1.3406136967864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21220111247562"/>
                  <c:y val="0.164583333333333"/>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80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'Members Employer Class'!$C$547:$C$552</c:f>
              <c:strCache>
                <c:ptCount val="6"/>
                <c:pt idx="0">
                  <c:v>Academic</c:v>
                </c:pt>
                <c:pt idx="1">
                  <c:v>Federal Govt</c:v>
                </c:pt>
                <c:pt idx="2">
                  <c:v>FFRDC</c:v>
                </c:pt>
                <c:pt idx="3">
                  <c:v>Local Govt</c:v>
                </c:pt>
                <c:pt idx="4">
                  <c:v>Private Sector</c:v>
                </c:pt>
                <c:pt idx="5">
                  <c:v>State Govt</c:v>
                </c:pt>
              </c:strCache>
            </c:strRef>
          </c:cat>
          <c:val>
            <c:numRef>
              <c:f>'Members Employer Class'!$D$547:$D$552</c:f>
              <c:numCache>
                <c:formatCode>General</c:formatCode>
                <c:ptCount val="6"/>
                <c:pt idx="0">
                  <c:v>94</c:v>
                </c:pt>
                <c:pt idx="1">
                  <c:v>147</c:v>
                </c:pt>
                <c:pt idx="2">
                  <c:v>8</c:v>
                </c:pt>
                <c:pt idx="3">
                  <c:v>105</c:v>
                </c:pt>
                <c:pt idx="4">
                  <c:v>89</c:v>
                </c:pt>
                <c:pt idx="5">
                  <c:v>99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dLbl>
              <c:idx val="1"/>
              <c:layout>
                <c:manualLayout>
                  <c:x val="3.985239852398513E-2"/>
                  <c:y val="4.2361659162760169E-3"/>
                </c:manualLayout>
              </c:layout>
              <c:showLegendKey val="0"/>
              <c:showVal val="0"/>
              <c:showCatName val="1"/>
              <c:showSerName val="0"/>
              <c:showPercent val="1"/>
              <c:showBubbleSize val="0"/>
              <c:extLst>
                <c:ext xmlns:c15="http://schemas.microsoft.com/office/drawing/2012/chart" uri="{CE6537A1-D6FC-4f65-9D91-7224C49458BB}">
                  <c15:layout>
                    <c:manualLayout>
                      <c:w val="0.28671586715867159"/>
                      <c:h val="0.17950753070219619"/>
                    </c:manualLayout>
                  </c15:layout>
                </c:ext>
              </c:extLst>
            </c:dLbl>
            <c:dLbl>
              <c:idx val="2"/>
              <c:layout>
                <c:manualLayout>
                  <c:x val="7.0380451521050533E-2"/>
                  <c:y val="0.11590116591294046"/>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24888027776056"/>
                  <c:y val="0.3072145851898380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3.43865707731415E-2"/>
                  <c:y val="-0.244032158317873"/>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2.6572757145514301E-2"/>
                  <c:y val="0.24605359395010701"/>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1.7132231164831333E-3"/>
                  <c:y val="2.915783020246204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148360964721929"/>
                  <c:y val="0.21345662960961001"/>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'Members Job Class'!$D$548:$D$555</c:f>
              <c:strCache>
                <c:ptCount val="8"/>
                <c:pt idx="0">
                  <c:v>Attorney</c:v>
                </c:pt>
                <c:pt idx="1">
                  <c:v>Educator/Trainer</c:v>
                </c:pt>
                <c:pt idx="2">
                  <c:v>Judge</c:v>
                </c:pt>
                <c:pt idx="3">
                  <c:v>Other</c:v>
                </c:pt>
                <c:pt idx="4">
                  <c:v>Practitioner</c:v>
                </c:pt>
                <c:pt idx="5">
                  <c:v>Quality Assurance Manager</c:v>
                </c:pt>
                <c:pt idx="6">
                  <c:v>R&amp;D Technology Partner</c:v>
                </c:pt>
                <c:pt idx="7">
                  <c:v>Researcher</c:v>
                </c:pt>
              </c:strCache>
            </c:strRef>
          </c:cat>
          <c:val>
            <c:numRef>
              <c:f>'Members Job Class'!$E$548:$E$555</c:f>
              <c:numCache>
                <c:formatCode>General</c:formatCode>
                <c:ptCount val="8"/>
                <c:pt idx="0">
                  <c:v>9</c:v>
                </c:pt>
                <c:pt idx="1">
                  <c:v>51</c:v>
                </c:pt>
                <c:pt idx="2">
                  <c:v>3</c:v>
                </c:pt>
                <c:pt idx="3">
                  <c:v>47</c:v>
                </c:pt>
                <c:pt idx="4">
                  <c:v>310</c:v>
                </c:pt>
                <c:pt idx="5">
                  <c:v>8</c:v>
                </c:pt>
                <c:pt idx="6">
                  <c:v>9</c:v>
                </c:pt>
                <c:pt idx="7">
                  <c:v>105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90342F5-2047-4B94-A91C-9608E8719C37}" type="datetimeFigureOut">
              <a:rPr lang="en-US" smtClean="0"/>
              <a:t>4/27/2015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F1D8F18-F9E3-4DA5-9F2C-5E5F62CCCE4B}" type="slidenum">
              <a:rPr lang="en-US" smtClean="0"/>
              <a:t>‹#›</a:t>
            </a:fld>
            <a:endParaRPr lang="en-US"/>
          </a:p>
        </p:txBody>
      </p:sp>
    </p:spTree>
    <p:extLst>
      <p:ext uri="{BB962C8B-B14F-4D97-AF65-F5344CB8AC3E}">
        <p14:creationId xmlns:p14="http://schemas.microsoft.com/office/powerpoint/2010/main" val="241193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829934D-460D-4E9E-B2D4-EBAC14236455}" type="datetimeFigureOut">
              <a:rPr lang="en-US" smtClean="0"/>
              <a:t>4/27/2015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DA4C7B-10A4-49B6-86A9-3E1CB0985D51}" type="slidenum">
              <a:rPr lang="en-US" smtClean="0"/>
              <a:t>‹#›</a:t>
            </a:fld>
            <a:endParaRPr lang="en-US"/>
          </a:p>
        </p:txBody>
      </p:sp>
    </p:spTree>
    <p:extLst>
      <p:ext uri="{BB962C8B-B14F-4D97-AF65-F5344CB8AC3E}">
        <p14:creationId xmlns:p14="http://schemas.microsoft.com/office/powerpoint/2010/main" val="20197491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9DFAE-4358-4666-A910-4704CBB4BA40}" type="slidenum">
              <a:rPr lang="en-US" smtClean="0"/>
              <a:pPr/>
              <a:t>1</a:t>
            </a:fld>
            <a:endParaRPr lang="en-US"/>
          </a:p>
        </p:txBody>
      </p:sp>
    </p:spTree>
    <p:extLst>
      <p:ext uri="{BB962C8B-B14F-4D97-AF65-F5344CB8AC3E}">
        <p14:creationId xmlns:p14="http://schemas.microsoft.com/office/powerpoint/2010/main" val="241033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A4C7B-10A4-49B6-86A9-3E1CB0985D51}" type="slidenum">
              <a:rPr lang="en-US" smtClean="0"/>
              <a:t>21</a:t>
            </a:fld>
            <a:endParaRPr lang="en-US"/>
          </a:p>
        </p:txBody>
      </p:sp>
    </p:spTree>
    <p:extLst>
      <p:ext uri="{BB962C8B-B14F-4D97-AF65-F5344CB8AC3E}">
        <p14:creationId xmlns:p14="http://schemas.microsoft.com/office/powerpoint/2010/main" val="330421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A4C7B-10A4-49B6-86A9-3E1CB0985D51}" type="slidenum">
              <a:rPr lang="en-US" smtClean="0"/>
              <a:t>28</a:t>
            </a:fld>
            <a:endParaRPr lang="en-US"/>
          </a:p>
        </p:txBody>
      </p:sp>
    </p:spTree>
    <p:extLst>
      <p:ext uri="{BB962C8B-B14F-4D97-AF65-F5344CB8AC3E}">
        <p14:creationId xmlns:p14="http://schemas.microsoft.com/office/powerpoint/2010/main" val="330421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8448" indent="-287865">
              <a:spcBef>
                <a:spcPct val="30000"/>
              </a:spcBef>
              <a:defRPr sz="1200">
                <a:solidFill>
                  <a:schemeClr val="tx1"/>
                </a:solidFill>
                <a:latin typeface="Calibri" pitchFamily="34" charset="0"/>
                <a:ea typeface="ＭＳ Ｐゴシック" pitchFamily="34" charset="-128"/>
              </a:defRPr>
            </a:lvl2pPr>
            <a:lvl3pPr marL="1151458" indent="-230292">
              <a:spcBef>
                <a:spcPct val="30000"/>
              </a:spcBef>
              <a:defRPr sz="1200">
                <a:solidFill>
                  <a:schemeClr val="tx1"/>
                </a:solidFill>
                <a:latin typeface="Calibri" pitchFamily="34" charset="0"/>
                <a:ea typeface="ＭＳ Ｐゴシック" pitchFamily="34" charset="-128"/>
              </a:defRPr>
            </a:lvl3pPr>
            <a:lvl4pPr marL="1612041" indent="-230292">
              <a:spcBef>
                <a:spcPct val="30000"/>
              </a:spcBef>
              <a:defRPr sz="1200">
                <a:solidFill>
                  <a:schemeClr val="tx1"/>
                </a:solidFill>
                <a:latin typeface="Calibri" pitchFamily="34" charset="0"/>
                <a:ea typeface="ＭＳ Ｐゴシック" pitchFamily="34" charset="-128"/>
              </a:defRPr>
            </a:lvl4pPr>
            <a:lvl5pPr marL="2072625" indent="-230292">
              <a:spcBef>
                <a:spcPct val="30000"/>
              </a:spcBef>
              <a:defRPr sz="1200">
                <a:solidFill>
                  <a:schemeClr val="tx1"/>
                </a:solidFill>
                <a:latin typeface="Calibri" pitchFamily="34" charset="0"/>
                <a:ea typeface="ＭＳ Ｐゴシック" pitchFamily="34" charset="-128"/>
              </a:defRPr>
            </a:lvl5pPr>
            <a:lvl6pPr marL="2533208" indent="-23029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3791" indent="-23029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4375" indent="-23029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4958" indent="-23029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22F72EF-2C36-4AE0-BAF2-56151EFF8BD0}"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103306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A4C7B-10A4-49B6-86A9-3E1CB0985D51}" type="slidenum">
              <a:rPr lang="en-US" smtClean="0"/>
              <a:t>2</a:t>
            </a:fld>
            <a:endParaRPr lang="en-US"/>
          </a:p>
        </p:txBody>
      </p:sp>
    </p:spTree>
    <p:extLst>
      <p:ext uri="{BB962C8B-B14F-4D97-AF65-F5344CB8AC3E}">
        <p14:creationId xmlns:p14="http://schemas.microsoft.com/office/powerpoint/2010/main" val="330421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EFB8F-AFFC-41BC-A135-E144EC276436}" type="slidenum">
              <a:rPr lang="en-US" smtClean="0"/>
              <a:t>3</a:t>
            </a:fld>
            <a:endParaRPr lang="en-US"/>
          </a:p>
        </p:txBody>
      </p:sp>
    </p:spTree>
    <p:extLst>
      <p:ext uri="{BB962C8B-B14F-4D97-AF65-F5344CB8AC3E}">
        <p14:creationId xmlns:p14="http://schemas.microsoft.com/office/powerpoint/2010/main" val="75734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9C7DF851-84A9-4A37-B0EA-1997FBDF8DEF}" type="slidenum">
              <a:rPr lang="en-US" altLang="en-US"/>
              <a:pPr/>
              <a:t>7</a:t>
            </a:fld>
            <a:endParaRPr lang="en-US" altLang="en-US"/>
          </a:p>
        </p:txBody>
      </p:sp>
    </p:spTree>
    <p:extLst>
      <p:ext uri="{BB962C8B-B14F-4D97-AF65-F5344CB8AC3E}">
        <p14:creationId xmlns:p14="http://schemas.microsoft.com/office/powerpoint/2010/main" val="119868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A4C7B-10A4-49B6-86A9-3E1CB0985D51}" type="slidenum">
              <a:rPr lang="en-US" smtClean="0"/>
              <a:t>8</a:t>
            </a:fld>
            <a:endParaRPr lang="en-US"/>
          </a:p>
        </p:txBody>
      </p:sp>
    </p:spTree>
    <p:extLst>
      <p:ext uri="{BB962C8B-B14F-4D97-AF65-F5344CB8AC3E}">
        <p14:creationId xmlns:p14="http://schemas.microsoft.com/office/powerpoint/2010/main" val="330421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A4C7B-10A4-49B6-86A9-3E1CB0985D51}" type="slidenum">
              <a:rPr lang="en-US" smtClean="0"/>
              <a:t>11</a:t>
            </a:fld>
            <a:endParaRPr lang="en-US"/>
          </a:p>
        </p:txBody>
      </p:sp>
    </p:spTree>
    <p:extLst>
      <p:ext uri="{BB962C8B-B14F-4D97-AF65-F5344CB8AC3E}">
        <p14:creationId xmlns:p14="http://schemas.microsoft.com/office/powerpoint/2010/main" val="330421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7055" indent="-291175">
              <a:spcBef>
                <a:spcPct val="30000"/>
              </a:spcBef>
              <a:defRPr sz="1200">
                <a:solidFill>
                  <a:schemeClr val="tx1"/>
                </a:solidFill>
                <a:latin typeface="Calibri" pitchFamily="34" charset="0"/>
                <a:ea typeface="ＭＳ Ｐゴシック" pitchFamily="34" charset="-128"/>
              </a:defRPr>
            </a:lvl2pPr>
            <a:lvl3pPr marL="1164700" indent="-232940">
              <a:spcBef>
                <a:spcPct val="30000"/>
              </a:spcBef>
              <a:defRPr sz="1200">
                <a:solidFill>
                  <a:schemeClr val="tx1"/>
                </a:solidFill>
                <a:latin typeface="Calibri" pitchFamily="34" charset="0"/>
                <a:ea typeface="ＭＳ Ｐゴシック" pitchFamily="34" charset="-128"/>
              </a:defRPr>
            </a:lvl3pPr>
            <a:lvl4pPr marL="1630580" indent="-232940">
              <a:spcBef>
                <a:spcPct val="30000"/>
              </a:spcBef>
              <a:defRPr sz="1200">
                <a:solidFill>
                  <a:schemeClr val="tx1"/>
                </a:solidFill>
                <a:latin typeface="Calibri" pitchFamily="34" charset="0"/>
                <a:ea typeface="ＭＳ Ｐゴシック" pitchFamily="34" charset="-128"/>
              </a:defRPr>
            </a:lvl4pPr>
            <a:lvl5pPr marL="2096460" indent="-232940">
              <a:spcBef>
                <a:spcPct val="30000"/>
              </a:spcBef>
              <a:defRPr sz="1200">
                <a:solidFill>
                  <a:schemeClr val="tx1"/>
                </a:solidFill>
                <a:latin typeface="Calibri" pitchFamily="34" charset="0"/>
                <a:ea typeface="ＭＳ Ｐゴシック" pitchFamily="34" charset="-128"/>
              </a:defRPr>
            </a:lvl5pPr>
            <a:lvl6pPr marL="2562340" indent="-23294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20" indent="-23294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00" indent="-23294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9980" indent="-23294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3E84C2B1-6A5F-405C-832D-2EE1B6510AE1}" type="slidenum">
              <a:rPr lang="en-US" altLang="en-US" smtClean="0">
                <a:solidFill>
                  <a:srgbClr val="000000"/>
                </a:solidFill>
              </a:rPr>
              <a:pPr>
                <a:spcBef>
                  <a:spcPct val="0"/>
                </a:spcBef>
              </a:pPr>
              <a:t>12</a:t>
            </a:fld>
            <a:endParaRPr lang="en-US" altLang="en-US" smtClean="0">
              <a:solidFill>
                <a:srgbClr val="000000"/>
              </a:solidFill>
            </a:endParaRPr>
          </a:p>
        </p:txBody>
      </p:sp>
    </p:spTree>
    <p:extLst>
      <p:ext uri="{BB962C8B-B14F-4D97-AF65-F5344CB8AC3E}">
        <p14:creationId xmlns:p14="http://schemas.microsoft.com/office/powerpoint/2010/main" val="205192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6983" indent="-291147">
              <a:spcBef>
                <a:spcPct val="30000"/>
              </a:spcBef>
              <a:defRPr sz="1200">
                <a:solidFill>
                  <a:schemeClr val="tx1"/>
                </a:solidFill>
                <a:latin typeface="Calibri" pitchFamily="34" charset="0"/>
                <a:ea typeface="ＭＳ Ｐゴシック" pitchFamily="34" charset="-128"/>
              </a:defRPr>
            </a:lvl2pPr>
            <a:lvl3pPr marL="1164590" indent="-232917">
              <a:spcBef>
                <a:spcPct val="30000"/>
              </a:spcBef>
              <a:defRPr sz="1200">
                <a:solidFill>
                  <a:schemeClr val="tx1"/>
                </a:solidFill>
                <a:latin typeface="Calibri" pitchFamily="34" charset="0"/>
                <a:ea typeface="ＭＳ Ｐゴシック" pitchFamily="34" charset="-128"/>
              </a:defRPr>
            </a:lvl3pPr>
            <a:lvl4pPr marL="1630425" indent="-232917">
              <a:spcBef>
                <a:spcPct val="30000"/>
              </a:spcBef>
              <a:defRPr sz="1200">
                <a:solidFill>
                  <a:schemeClr val="tx1"/>
                </a:solidFill>
                <a:latin typeface="Calibri" pitchFamily="34" charset="0"/>
                <a:ea typeface="ＭＳ Ｐゴシック" pitchFamily="34" charset="-128"/>
              </a:defRPr>
            </a:lvl4pPr>
            <a:lvl5pPr marL="2096260" indent="-232917">
              <a:spcBef>
                <a:spcPct val="30000"/>
              </a:spcBef>
              <a:defRPr sz="1200">
                <a:solidFill>
                  <a:schemeClr val="tx1"/>
                </a:solidFill>
                <a:latin typeface="Calibri" pitchFamily="34" charset="0"/>
                <a:ea typeface="ＭＳ Ｐゴシック" pitchFamily="34" charset="-128"/>
              </a:defRPr>
            </a:lvl5pPr>
            <a:lvl6pPr marL="2562095" indent="-23291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7930" indent="-23291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3766" indent="-23291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9602" indent="-23291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3E84C2B1-6A5F-405C-832D-2EE1B6510AE1}" type="slidenum">
              <a:rPr lang="en-US" altLang="en-US" smtClean="0">
                <a:solidFill>
                  <a:srgbClr val="000000"/>
                </a:solidFill>
              </a:rPr>
              <a:pPr>
                <a:spcBef>
                  <a:spcPct val="0"/>
                </a:spcBef>
              </a:pPr>
              <a:t>13</a:t>
            </a:fld>
            <a:endParaRPr lang="en-US" altLang="en-US" smtClean="0">
              <a:solidFill>
                <a:srgbClr val="000000"/>
              </a:solidFill>
            </a:endParaRPr>
          </a:p>
        </p:txBody>
      </p:sp>
    </p:spTree>
    <p:extLst>
      <p:ext uri="{BB962C8B-B14F-4D97-AF65-F5344CB8AC3E}">
        <p14:creationId xmlns:p14="http://schemas.microsoft.com/office/powerpoint/2010/main" val="332404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A4C7B-10A4-49B6-86A9-3E1CB0985D51}" type="slidenum">
              <a:rPr lang="en-US" smtClean="0"/>
              <a:t>18</a:t>
            </a:fld>
            <a:endParaRPr lang="en-US"/>
          </a:p>
        </p:txBody>
      </p:sp>
    </p:spTree>
    <p:extLst>
      <p:ext uri="{BB962C8B-B14F-4D97-AF65-F5344CB8AC3E}">
        <p14:creationId xmlns:p14="http://schemas.microsoft.com/office/powerpoint/2010/main" val="330421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5B4813-AA87-D546-BEDE-F54118A34CEB}" type="datetime1">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51083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E6143-644C-D74A-BEAC-D6DC880275C2}" type="datetime1">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194781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54BED-F51F-E74F-B09B-38758D87743A}" type="datetime1">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260731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4BAFF-C48D-DC43-9859-75EA3210DF85}" type="datetime1">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172604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45EF63-5C04-4C42-A238-161CD518F528}" type="datetime1">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100302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6EF5FF-52B7-E94E-8F03-66AF4AB54C46}" type="datetime1">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348392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C910A5-CA29-9143-A8D9-754B8464780B}" type="datetime1">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84541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8FA53-C40A-8B45-B629-F46E432EE187}" type="datetime1">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426261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E1912-4D66-A34B-BAAB-5EC4C7B762B2}" type="datetime1">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55499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C44B1-71E5-A448-A2E3-4695B33724C0}" type="datetime1">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8235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71EB3-F8B6-A042-A36F-F4BC4D95B449}" type="datetime1">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9AE85-5160-4003-953E-C375A28B03B9}" type="slidenum">
              <a:rPr lang="en-US" smtClean="0"/>
              <a:t>‹#›</a:t>
            </a:fld>
            <a:endParaRPr lang="en-US"/>
          </a:p>
        </p:txBody>
      </p:sp>
    </p:spTree>
    <p:extLst>
      <p:ext uri="{BB962C8B-B14F-4D97-AF65-F5344CB8AC3E}">
        <p14:creationId xmlns:p14="http://schemas.microsoft.com/office/powerpoint/2010/main" val="229600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506C9-8E8E-8541-9FD4-ADF156A3397A}" type="datetime1">
              <a:rPr lang="en-US" smtClean="0"/>
              <a:t>4/27/2015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9AE85-5160-4003-953E-C375A28B03B9}" type="slidenum">
              <a:rPr lang="en-US" smtClean="0"/>
              <a:t>‹#›</a:t>
            </a:fld>
            <a:endParaRPr lang="en-US"/>
          </a:p>
        </p:txBody>
      </p:sp>
    </p:spTree>
    <p:extLst>
      <p:ext uri="{BB962C8B-B14F-4D97-AF65-F5344CB8AC3E}">
        <p14:creationId xmlns:p14="http://schemas.microsoft.com/office/powerpoint/2010/main" val="260158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ist.gov/forensics/osac-application.cf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nist.gov/forensics/osac/sac-agenda-orlando-2015.cf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ist.gov/forensics/osac-application.cf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ist.gov/forensics/osac/index.cfm" TargetMode="External"/><Relationship Id="rId2" Type="http://schemas.openxmlformats.org/officeDocument/2006/relationships/hyperlink" Target="http://www.nist.gov/forensics"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orkspace.forensicosac.org/kws/public/documents?view=all-document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Mark.stolorow@nist.gov"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hyperlink" Target="http://www.nist.gov/forensics" TargetMode="External"/><Relationship Id="rId4" Type="http://schemas.openxmlformats.org/officeDocument/2006/relationships/hyperlink" Target="jeremy.triplett@ky.gov"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ist.gov/forensics/osac/standards-guidelines-catalog.cf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ist.gov/forensics/osac/standards-guidelines-catalog.cf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765" y="1447800"/>
            <a:ext cx="8534400" cy="1752600"/>
          </a:xfrm>
        </p:spPr>
        <p:txBody>
          <a:bodyPr>
            <a:noAutofit/>
          </a:bodyPr>
          <a:lstStyle/>
          <a:p>
            <a:r>
              <a:rPr lang="en-US" sz="3200" b="1" dirty="0" smtClean="0">
                <a:solidFill>
                  <a:srgbClr val="0906FF"/>
                </a:solidFill>
              </a:rPr>
              <a:t>Organization of Scientific Area Committees (OSAC) for Forensic Science:</a:t>
            </a:r>
            <a:br>
              <a:rPr lang="en-US" sz="3200" b="1" dirty="0" smtClean="0">
                <a:solidFill>
                  <a:srgbClr val="0906FF"/>
                </a:solidFill>
              </a:rPr>
            </a:br>
            <a:r>
              <a:rPr lang="en-US" sz="3200" b="1" dirty="0" smtClean="0">
                <a:solidFill>
                  <a:srgbClr val="0906FF"/>
                </a:solidFill>
              </a:rPr>
              <a:t> Status Update</a:t>
            </a:r>
            <a:endParaRPr lang="en-US" sz="2800" b="1" dirty="0">
              <a:solidFill>
                <a:srgbClr val="0906FF"/>
              </a:solidFill>
            </a:endParaRPr>
          </a:p>
        </p:txBody>
      </p:sp>
      <p:grpSp>
        <p:nvGrpSpPr>
          <p:cNvPr id="6" name="Group 5"/>
          <p:cNvGrpSpPr/>
          <p:nvPr/>
        </p:nvGrpSpPr>
        <p:grpSpPr>
          <a:xfrm>
            <a:off x="3733800" y="5394349"/>
            <a:ext cx="4101121" cy="1082651"/>
            <a:chOff x="2209800" y="152402"/>
            <a:chExt cx="4101121" cy="1082651"/>
          </a:xfrm>
        </p:grpSpPr>
        <p:pic>
          <p:nvPicPr>
            <p:cNvPr id="7" name="Picture 2" descr="Forensic Science Logo"/>
            <p:cNvPicPr>
              <a:picLocks noChangeAspect="1" noChangeArrowheads="1"/>
            </p:cNvPicPr>
            <p:nvPr/>
          </p:nvPicPr>
          <p:blipFill>
            <a:blip r:embed="rId3" cstate="print"/>
            <a:srcRect/>
            <a:stretch>
              <a:fillRect/>
            </a:stretch>
          </p:blipFill>
          <p:spPr bwMode="auto">
            <a:xfrm>
              <a:off x="2653321" y="152402"/>
              <a:ext cx="3657600" cy="1082651"/>
            </a:xfrm>
            <a:prstGeom prst="rect">
              <a:avLst/>
            </a:prstGeom>
            <a:noFill/>
          </p:spPr>
        </p:pic>
        <p:pic>
          <p:nvPicPr>
            <p:cNvPr id="8" name="Picture 3"/>
            <p:cNvPicPr>
              <a:picLocks noChangeAspect="1" noChangeArrowheads="1"/>
            </p:cNvPicPr>
            <p:nvPr/>
          </p:nvPicPr>
          <p:blipFill>
            <a:blip r:embed="rId4" cstate="print"/>
            <a:srcRect/>
            <a:stretch>
              <a:fillRect/>
            </a:stretch>
          </p:blipFill>
          <p:spPr bwMode="auto">
            <a:xfrm rot="16200000">
              <a:off x="1882408" y="540341"/>
              <a:ext cx="1022104" cy="367319"/>
            </a:xfrm>
            <a:prstGeom prst="rect">
              <a:avLst/>
            </a:prstGeom>
            <a:noFill/>
            <a:ln w="9525">
              <a:noFill/>
              <a:miter lim="800000"/>
              <a:headEnd/>
              <a:tailEnd/>
            </a:ln>
          </p:spPr>
        </p:pic>
      </p:grpSp>
      <p:sp>
        <p:nvSpPr>
          <p:cNvPr id="4" name="TextBox 3"/>
          <p:cNvSpPr txBox="1"/>
          <p:nvPr/>
        </p:nvSpPr>
        <p:spPr>
          <a:xfrm>
            <a:off x="323765" y="136325"/>
            <a:ext cx="8534400" cy="1600438"/>
          </a:xfrm>
          <a:prstGeom prst="rect">
            <a:avLst/>
          </a:prstGeom>
          <a:noFill/>
        </p:spPr>
        <p:txBody>
          <a:bodyPr wrap="square" rtlCol="0">
            <a:spAutoFit/>
          </a:bodyPr>
          <a:lstStyle/>
          <a:p>
            <a:pPr algn="ctr"/>
            <a:r>
              <a:rPr lang="en-US" sz="3200" b="1" dirty="0" smtClean="0"/>
              <a:t>American Society of Crime Lab Directors</a:t>
            </a:r>
            <a:endParaRPr lang="en-US" sz="2400" b="1" dirty="0"/>
          </a:p>
          <a:p>
            <a:pPr algn="ctr"/>
            <a:r>
              <a:rPr lang="en-US" sz="2400" b="1" dirty="0" smtClean="0"/>
              <a:t>Washington DC</a:t>
            </a:r>
          </a:p>
          <a:p>
            <a:pPr algn="ctr"/>
            <a:r>
              <a:rPr lang="en-US" sz="2400" b="1" dirty="0" smtClean="0"/>
              <a:t>April 28, 2015</a:t>
            </a:r>
            <a:endParaRPr lang="en-US" sz="2400" b="1" dirty="0"/>
          </a:p>
          <a:p>
            <a:endParaRPr lang="en-US" dirty="0"/>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1477244" y="5101834"/>
            <a:ext cx="1752600" cy="1679966"/>
          </a:xfrm>
          <a:prstGeom prst="rect">
            <a:avLst/>
          </a:prstGeom>
        </p:spPr>
      </p:pic>
      <p:sp>
        <p:nvSpPr>
          <p:cNvPr id="10" name="TextBox 9"/>
          <p:cNvSpPr txBox="1"/>
          <p:nvPr/>
        </p:nvSpPr>
        <p:spPr>
          <a:xfrm>
            <a:off x="304800" y="3200400"/>
            <a:ext cx="8610600" cy="2308324"/>
          </a:xfrm>
          <a:prstGeom prst="rect">
            <a:avLst/>
          </a:prstGeom>
          <a:noFill/>
        </p:spPr>
        <p:txBody>
          <a:bodyPr wrap="square" rtlCol="0">
            <a:spAutoFit/>
          </a:bodyPr>
          <a:lstStyle/>
          <a:p>
            <a:pPr algn="ctr"/>
            <a:r>
              <a:rPr lang="en-US" sz="2400" b="1" dirty="0"/>
              <a:t>Mark Stolorow - </a:t>
            </a:r>
            <a:r>
              <a:rPr lang="en-US" sz="2400" b="1" dirty="0" smtClean="0"/>
              <a:t> Director </a:t>
            </a:r>
            <a:r>
              <a:rPr lang="en-US" sz="2400" b="1" dirty="0"/>
              <a:t>of OSAC Affairs</a:t>
            </a:r>
          </a:p>
          <a:p>
            <a:pPr algn="ctr"/>
            <a:r>
              <a:rPr lang="en-US" sz="2400" b="1" dirty="0" smtClean="0"/>
              <a:t>National Institute of Standards and Technology</a:t>
            </a:r>
          </a:p>
          <a:p>
            <a:pPr algn="ctr"/>
            <a:endParaRPr lang="en-US" sz="2400" b="1" dirty="0" smtClean="0"/>
          </a:p>
          <a:p>
            <a:pPr algn="ctr"/>
            <a:r>
              <a:rPr lang="en-US" sz="2400" b="1" dirty="0" smtClean="0"/>
              <a:t>Jeremy Triplett – FSSB Chair &amp; Laboratory Supervisor</a:t>
            </a:r>
          </a:p>
          <a:p>
            <a:pPr algn="ctr"/>
            <a:r>
              <a:rPr lang="en-US" sz="2400" b="1" dirty="0" smtClean="0"/>
              <a:t>Kentucky </a:t>
            </a:r>
            <a:r>
              <a:rPr lang="en-US" sz="2400" b="1" dirty="0"/>
              <a:t>State Police Central Forensic Laboratory</a:t>
            </a:r>
          </a:p>
          <a:p>
            <a:pPr algn="ctr"/>
            <a:endParaRPr lang="en-US" sz="2400" b="1" dirty="0" smtClean="0"/>
          </a:p>
        </p:txBody>
      </p:sp>
    </p:spTree>
    <p:extLst>
      <p:ext uri="{BB962C8B-B14F-4D97-AF65-F5344CB8AC3E}">
        <p14:creationId xmlns:p14="http://schemas.microsoft.com/office/powerpoint/2010/main" val="125667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SAC_Circular_Org-_Ch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624" y="0"/>
            <a:ext cx="7186376" cy="6858000"/>
          </a:xfrm>
          <a:prstGeom prst="rect">
            <a:avLst/>
          </a:prstGeom>
        </p:spPr>
      </p:pic>
      <p:sp>
        <p:nvSpPr>
          <p:cNvPr id="3" name="Slide Number Placeholder 2"/>
          <p:cNvSpPr>
            <a:spLocks noGrp="1"/>
          </p:cNvSpPr>
          <p:nvPr>
            <p:ph type="sldNum" sz="quarter" idx="12"/>
          </p:nvPr>
        </p:nvSpPr>
        <p:spPr/>
        <p:txBody>
          <a:bodyPr/>
          <a:lstStyle/>
          <a:p>
            <a:fld id="{DE29AE85-5160-4003-953E-C375A28B03B9}" type="slidenum">
              <a:rPr lang="en-US" smtClean="0"/>
              <a:t>10</a:t>
            </a:fld>
            <a:endParaRPr lang="en-US"/>
          </a:p>
        </p:txBody>
      </p:sp>
      <p:cxnSp>
        <p:nvCxnSpPr>
          <p:cNvPr id="5" name="Straight Arrow Connector 4"/>
          <p:cNvCxnSpPr/>
          <p:nvPr/>
        </p:nvCxnSpPr>
        <p:spPr>
          <a:xfrm>
            <a:off x="3962400" y="1905000"/>
            <a:ext cx="1219200" cy="838200"/>
          </a:xfrm>
          <a:prstGeom prst="straightConnector1">
            <a:avLst/>
          </a:prstGeom>
          <a:ln w="1143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55358" y="2322328"/>
            <a:ext cx="1219200" cy="838200"/>
          </a:xfrm>
          <a:prstGeom prst="straightConnector1">
            <a:avLst/>
          </a:prstGeom>
          <a:ln w="1143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85800" y="2209800"/>
            <a:ext cx="1219200" cy="838200"/>
          </a:xfrm>
          <a:prstGeom prst="straightConnector1">
            <a:avLst/>
          </a:prstGeom>
          <a:ln w="1143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2400" y="4553634"/>
            <a:ext cx="2286000" cy="646331"/>
          </a:xfrm>
          <a:prstGeom prst="rect">
            <a:avLst/>
          </a:prstGeom>
          <a:solidFill>
            <a:srgbClr val="FFFF00"/>
          </a:solidFill>
        </p:spPr>
        <p:txBody>
          <a:bodyPr wrap="square" rtlCol="0">
            <a:spAutoFit/>
          </a:bodyPr>
          <a:lstStyle/>
          <a:p>
            <a:pPr algn="ctr"/>
            <a:r>
              <a:rPr lang="en-US" b="1" dirty="0" smtClean="0"/>
              <a:t>Task Groups at Every Level: 100+</a:t>
            </a:r>
            <a:endParaRPr lang="en-US" b="1" dirty="0"/>
          </a:p>
        </p:txBody>
      </p:sp>
      <p:sp>
        <p:nvSpPr>
          <p:cNvPr id="2" name="TextBox 1"/>
          <p:cNvSpPr txBox="1"/>
          <p:nvPr/>
        </p:nvSpPr>
        <p:spPr>
          <a:xfrm>
            <a:off x="76200" y="152400"/>
            <a:ext cx="3276600" cy="2062103"/>
          </a:xfrm>
          <a:prstGeom prst="rect">
            <a:avLst/>
          </a:prstGeom>
          <a:noFill/>
        </p:spPr>
        <p:txBody>
          <a:bodyPr wrap="square" rtlCol="0">
            <a:spAutoFit/>
          </a:bodyPr>
          <a:lstStyle/>
          <a:p>
            <a:r>
              <a:rPr lang="en-US" sz="3200" b="1" dirty="0" smtClean="0">
                <a:solidFill>
                  <a:srgbClr val="1B50F6"/>
                </a:solidFill>
              </a:rPr>
              <a:t>O</a:t>
            </a:r>
            <a:r>
              <a:rPr lang="en-US" sz="3200" b="1" dirty="0" smtClean="0">
                <a:solidFill>
                  <a:srgbClr val="000000"/>
                </a:solidFill>
              </a:rPr>
              <a:t>rganization of </a:t>
            </a:r>
            <a:r>
              <a:rPr lang="en-US" sz="3200" b="1" dirty="0" smtClean="0">
                <a:solidFill>
                  <a:srgbClr val="1B50F6"/>
                </a:solidFill>
              </a:rPr>
              <a:t>S</a:t>
            </a:r>
            <a:r>
              <a:rPr lang="en-US" sz="3200" b="1" dirty="0" smtClean="0">
                <a:solidFill>
                  <a:srgbClr val="000000"/>
                </a:solidFill>
              </a:rPr>
              <a:t>cientific</a:t>
            </a:r>
          </a:p>
          <a:p>
            <a:r>
              <a:rPr lang="en-US" sz="3200" b="1" dirty="0" smtClean="0">
                <a:solidFill>
                  <a:srgbClr val="1B50F6"/>
                </a:solidFill>
              </a:rPr>
              <a:t>A</a:t>
            </a:r>
            <a:r>
              <a:rPr lang="en-US" sz="3200" b="1" dirty="0" smtClean="0">
                <a:solidFill>
                  <a:srgbClr val="000000"/>
                </a:solidFill>
              </a:rPr>
              <a:t>rea </a:t>
            </a:r>
            <a:r>
              <a:rPr lang="en-US" sz="3200" b="1" dirty="0" smtClean="0">
                <a:solidFill>
                  <a:srgbClr val="1B50F6"/>
                </a:solidFill>
              </a:rPr>
              <a:t>C</a:t>
            </a:r>
            <a:r>
              <a:rPr lang="en-US" sz="3200" b="1" dirty="0" smtClean="0">
                <a:solidFill>
                  <a:srgbClr val="000000"/>
                </a:solidFill>
              </a:rPr>
              <a:t>ommittees</a:t>
            </a:r>
            <a:endParaRPr lang="en-US" sz="3200" b="1" dirty="0">
              <a:solidFill>
                <a:srgbClr val="000000"/>
              </a:solidFill>
            </a:endParaRPr>
          </a:p>
        </p:txBody>
      </p:sp>
      <p:sp>
        <p:nvSpPr>
          <p:cNvPr id="4" name="Rectangle 3"/>
          <p:cNvSpPr/>
          <p:nvPr/>
        </p:nvSpPr>
        <p:spPr>
          <a:xfrm>
            <a:off x="112528" y="5657671"/>
            <a:ext cx="3849872" cy="1200329"/>
          </a:xfrm>
          <a:prstGeom prst="rect">
            <a:avLst/>
          </a:prstGeom>
        </p:spPr>
        <p:txBody>
          <a:bodyPr wrap="square">
            <a:spAutoFit/>
          </a:bodyPr>
          <a:lstStyle/>
          <a:p>
            <a:r>
              <a:rPr lang="en-US" dirty="0"/>
              <a:t>FSSB appointed June 2014</a:t>
            </a:r>
          </a:p>
          <a:p>
            <a:r>
              <a:rPr lang="en-US" dirty="0"/>
              <a:t>QIC, LRC, HFC – July 2014</a:t>
            </a:r>
          </a:p>
          <a:p>
            <a:r>
              <a:rPr lang="en-US" dirty="0"/>
              <a:t>SAC – August 2014</a:t>
            </a:r>
          </a:p>
          <a:p>
            <a:r>
              <a:rPr lang="en-US" dirty="0"/>
              <a:t>Subcommittees – October 2014</a:t>
            </a:r>
          </a:p>
        </p:txBody>
      </p:sp>
    </p:spTree>
    <p:extLst>
      <p:ext uri="{BB962C8B-B14F-4D97-AF65-F5344CB8AC3E}">
        <p14:creationId xmlns:p14="http://schemas.microsoft.com/office/powerpoint/2010/main" val="28439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b="1" dirty="0" smtClean="0">
                <a:solidFill>
                  <a:srgbClr val="0906FF"/>
                </a:solidFill>
              </a:rPr>
              <a:t>Agenda</a:t>
            </a:r>
            <a:endParaRPr lang="en-US" b="1" dirty="0">
              <a:solidFill>
                <a:srgbClr val="0906FF"/>
              </a:solidFill>
            </a:endParaRPr>
          </a:p>
        </p:txBody>
      </p:sp>
      <p:sp>
        <p:nvSpPr>
          <p:cNvPr id="3" name="Content Placeholder 2"/>
          <p:cNvSpPr>
            <a:spLocks noGrp="1"/>
          </p:cNvSpPr>
          <p:nvPr>
            <p:ph idx="1"/>
          </p:nvPr>
        </p:nvSpPr>
        <p:spPr>
          <a:xfrm>
            <a:off x="381000" y="914400"/>
            <a:ext cx="8534400" cy="4870383"/>
          </a:xfrm>
        </p:spPr>
        <p:txBody>
          <a:bodyPr>
            <a:normAutofit/>
          </a:bodyPr>
          <a:lstStyle/>
          <a:p>
            <a:r>
              <a:rPr lang="en-US" dirty="0" smtClean="0"/>
              <a:t>OSAC Quality Infrastructure</a:t>
            </a:r>
          </a:p>
          <a:p>
            <a:r>
              <a:rPr lang="en-US" dirty="0" smtClean="0"/>
              <a:t>OSAC Objective &amp; Architecture</a:t>
            </a:r>
          </a:p>
          <a:p>
            <a:r>
              <a:rPr lang="en-US" dirty="0" smtClean="0"/>
              <a:t>OSAC Members &amp; Affiliates</a:t>
            </a:r>
          </a:p>
          <a:p>
            <a:r>
              <a:rPr lang="en-US" dirty="0"/>
              <a:t>OSAC Support </a:t>
            </a:r>
            <a:r>
              <a:rPr lang="en-US" dirty="0" smtClean="0"/>
              <a:t>from NIST &amp; Crime Laboratories</a:t>
            </a:r>
          </a:p>
          <a:p>
            <a:r>
              <a:rPr lang="en-US" dirty="0"/>
              <a:t>OSAC Priorities &amp; Public Comment Opportunity</a:t>
            </a:r>
          </a:p>
          <a:p>
            <a:r>
              <a:rPr lang="en-US" dirty="0" smtClean="0"/>
              <a:t>OSAC Moving Forward</a:t>
            </a:r>
          </a:p>
          <a:p>
            <a:endParaRPr lang="en-US" dirty="0"/>
          </a:p>
        </p:txBody>
      </p:sp>
      <p:sp>
        <p:nvSpPr>
          <p:cNvPr id="7" name="Rectangle 6"/>
          <p:cNvSpPr/>
          <p:nvPr/>
        </p:nvSpPr>
        <p:spPr>
          <a:xfrm>
            <a:off x="381000" y="1981200"/>
            <a:ext cx="8610600" cy="507111"/>
          </a:xfrm>
          <a:prstGeom prst="rect">
            <a:avLst/>
          </a:prstGeom>
          <a:noFill/>
          <a:ln w="12700" cmpd="sng">
            <a:solidFill>
              <a:srgbClr val="090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3"/>
          <p:cNvSpPr>
            <a:spLocks noGrp="1"/>
          </p:cNvSpPr>
          <p:nvPr>
            <p:ph type="sldNum" sz="quarter" idx="12"/>
          </p:nvPr>
        </p:nvSpPr>
        <p:spPr>
          <a:xfrm>
            <a:off x="6553200" y="6356350"/>
            <a:ext cx="2133600" cy="365125"/>
          </a:xfrm>
        </p:spPr>
        <p:txBody>
          <a:bodyPr/>
          <a:lstStyle/>
          <a:p>
            <a:fld id="{DE29AE85-5160-4003-953E-C375A28B03B9}" type="slidenum">
              <a:rPr lang="en-US" smtClean="0"/>
              <a:t>11</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75403" y="5305245"/>
            <a:ext cx="1272397" cy="1400355"/>
          </a:xfrm>
          <a:prstGeom prst="rect">
            <a:avLst/>
          </a:prstGeom>
        </p:spPr>
      </p:pic>
      <p:pic>
        <p:nvPicPr>
          <p:cNvPr id="10" name="Picture 9"/>
          <p:cNvPicPr>
            <a:picLocks noChangeAspect="1"/>
          </p:cNvPicPr>
          <p:nvPr/>
        </p:nvPicPr>
        <p:blipFill>
          <a:blip r:embed="rId4" cstate="print"/>
          <a:stretch>
            <a:fillRect/>
          </a:stretch>
        </p:blipFill>
        <p:spPr>
          <a:xfrm>
            <a:off x="7702950" y="6477000"/>
            <a:ext cx="1371600" cy="285750"/>
          </a:xfrm>
          <a:prstGeom prst="rect">
            <a:avLst/>
          </a:prstGeom>
        </p:spPr>
      </p:pic>
    </p:spTree>
    <p:extLst>
      <p:ext uri="{BB962C8B-B14F-4D97-AF65-F5344CB8AC3E}">
        <p14:creationId xmlns:p14="http://schemas.microsoft.com/office/powerpoint/2010/main" val="54500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7"/>
          <p:cNvSpPr>
            <a:spLocks/>
          </p:cNvSpPr>
          <p:nvPr/>
        </p:nvSpPr>
        <p:spPr bwMode="auto">
          <a:xfrm>
            <a:off x="7694613" y="3114675"/>
            <a:ext cx="28575" cy="20638"/>
          </a:xfrm>
          <a:custGeom>
            <a:avLst/>
            <a:gdLst>
              <a:gd name="T0" fmla="*/ 28575 w 15"/>
              <a:gd name="T1" fmla="*/ 11257 h 11"/>
              <a:gd name="T2" fmla="*/ 20955 w 15"/>
              <a:gd name="T3" fmla="*/ 0 h 11"/>
              <a:gd name="T4" fmla="*/ 9525 w 15"/>
              <a:gd name="T5" fmla="*/ 7505 h 11"/>
              <a:gd name="T6" fmla="*/ 3810 w 15"/>
              <a:gd name="T7" fmla="*/ 11257 h 11"/>
              <a:gd name="T8" fmla="*/ 0 w 15"/>
              <a:gd name="T9" fmla="*/ 16886 h 11"/>
              <a:gd name="T10" fmla="*/ 0 w 15"/>
              <a:gd name="T11" fmla="*/ 20638 h 11"/>
              <a:gd name="T12" fmla="*/ 3810 w 15"/>
              <a:gd name="T13" fmla="*/ 20638 h 11"/>
              <a:gd name="T14" fmla="*/ 5715 w 15"/>
              <a:gd name="T15" fmla="*/ 20638 h 11"/>
              <a:gd name="T16" fmla="*/ 17145 w 15"/>
              <a:gd name="T17" fmla="*/ 16886 h 11"/>
              <a:gd name="T18" fmla="*/ 28575 w 15"/>
              <a:gd name="T19" fmla="*/ 1125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1"/>
              <a:gd name="T32" fmla="*/ 15 w 1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1">
                <a:moveTo>
                  <a:pt x="15" y="6"/>
                </a:moveTo>
                <a:lnTo>
                  <a:pt x="11" y="0"/>
                </a:lnTo>
                <a:lnTo>
                  <a:pt x="5" y="4"/>
                </a:lnTo>
                <a:lnTo>
                  <a:pt x="2" y="6"/>
                </a:lnTo>
                <a:lnTo>
                  <a:pt x="0" y="9"/>
                </a:lnTo>
                <a:lnTo>
                  <a:pt x="0" y="11"/>
                </a:lnTo>
                <a:lnTo>
                  <a:pt x="2" y="11"/>
                </a:lnTo>
                <a:lnTo>
                  <a:pt x="3" y="11"/>
                </a:lnTo>
                <a:lnTo>
                  <a:pt x="9" y="9"/>
                </a:lnTo>
                <a:lnTo>
                  <a:pt x="15" y="6"/>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67" name="Freeform 8"/>
          <p:cNvSpPr>
            <a:spLocks/>
          </p:cNvSpPr>
          <p:nvPr/>
        </p:nvSpPr>
        <p:spPr bwMode="auto">
          <a:xfrm>
            <a:off x="5127625" y="2139950"/>
            <a:ext cx="820738" cy="533400"/>
          </a:xfrm>
          <a:custGeom>
            <a:avLst/>
            <a:gdLst>
              <a:gd name="T0" fmla="*/ 2147483647 w 452"/>
              <a:gd name="T1" fmla="*/ 2147483647 h 259"/>
              <a:gd name="T2" fmla="*/ 2147483647 w 452"/>
              <a:gd name="T3" fmla="*/ 2147483647 h 259"/>
              <a:gd name="T4" fmla="*/ 2147483647 w 452"/>
              <a:gd name="T5" fmla="*/ 2147483647 h 259"/>
              <a:gd name="T6" fmla="*/ 2147483647 w 452"/>
              <a:gd name="T7" fmla="*/ 0 h 259"/>
              <a:gd name="T8" fmla="*/ 2147483647 w 452"/>
              <a:gd name="T9" fmla="*/ 2147483647 h 259"/>
              <a:gd name="T10" fmla="*/ 2147483647 w 452"/>
              <a:gd name="T11" fmla="*/ 2147483647 h 259"/>
              <a:gd name="T12" fmla="*/ 2147483647 w 452"/>
              <a:gd name="T13" fmla="*/ 2147483647 h 259"/>
              <a:gd name="T14" fmla="*/ 2147483647 w 452"/>
              <a:gd name="T15" fmla="*/ 2147483647 h 259"/>
              <a:gd name="T16" fmla="*/ 2147483647 w 452"/>
              <a:gd name="T17" fmla="*/ 2147483647 h 259"/>
              <a:gd name="T18" fmla="*/ 2147483647 w 452"/>
              <a:gd name="T19" fmla="*/ 2147483647 h 259"/>
              <a:gd name="T20" fmla="*/ 2147483647 w 452"/>
              <a:gd name="T21" fmla="*/ 2147483647 h 259"/>
              <a:gd name="T22" fmla="*/ 2147483647 w 452"/>
              <a:gd name="T23" fmla="*/ 2147483647 h 259"/>
              <a:gd name="T24" fmla="*/ 2147483647 w 452"/>
              <a:gd name="T25" fmla="*/ 2147483647 h 259"/>
              <a:gd name="T26" fmla="*/ 2147483647 w 452"/>
              <a:gd name="T27" fmla="*/ 2147483647 h 259"/>
              <a:gd name="T28" fmla="*/ 2147483647 w 452"/>
              <a:gd name="T29" fmla="*/ 2147483647 h 259"/>
              <a:gd name="T30" fmla="*/ 2147483647 w 452"/>
              <a:gd name="T31" fmla="*/ 2147483647 h 259"/>
              <a:gd name="T32" fmla="*/ 2147483647 w 452"/>
              <a:gd name="T33" fmla="*/ 2147483647 h 259"/>
              <a:gd name="T34" fmla="*/ 2147483647 w 452"/>
              <a:gd name="T35" fmla="*/ 2147483647 h 259"/>
              <a:gd name="T36" fmla="*/ 2147483647 w 452"/>
              <a:gd name="T37" fmla="*/ 2147483647 h 259"/>
              <a:gd name="T38" fmla="*/ 2147483647 w 452"/>
              <a:gd name="T39" fmla="*/ 2147483647 h 259"/>
              <a:gd name="T40" fmla="*/ 2147483647 w 452"/>
              <a:gd name="T41" fmla="*/ 2147483647 h 259"/>
              <a:gd name="T42" fmla="*/ 2147483647 w 452"/>
              <a:gd name="T43" fmla="*/ 2147483647 h 259"/>
              <a:gd name="T44" fmla="*/ 2147483647 w 452"/>
              <a:gd name="T45" fmla="*/ 2147483647 h 259"/>
              <a:gd name="T46" fmla="*/ 2147483647 w 452"/>
              <a:gd name="T47" fmla="*/ 2147483647 h 259"/>
              <a:gd name="T48" fmla="*/ 2147483647 w 452"/>
              <a:gd name="T49" fmla="*/ 2147483647 h 259"/>
              <a:gd name="T50" fmla="*/ 2147483647 w 452"/>
              <a:gd name="T51" fmla="*/ 2147483647 h 259"/>
              <a:gd name="T52" fmla="*/ 2147483647 w 452"/>
              <a:gd name="T53" fmla="*/ 2147483647 h 259"/>
              <a:gd name="T54" fmla="*/ 2147483647 w 452"/>
              <a:gd name="T55" fmla="*/ 2147483647 h 259"/>
              <a:gd name="T56" fmla="*/ 2147483647 w 452"/>
              <a:gd name="T57" fmla="*/ 2147483647 h 259"/>
              <a:gd name="T58" fmla="*/ 2147483647 w 452"/>
              <a:gd name="T59" fmla="*/ 2147483647 h 259"/>
              <a:gd name="T60" fmla="*/ 2147483647 w 452"/>
              <a:gd name="T61" fmla="*/ 2147483647 h 259"/>
              <a:gd name="T62" fmla="*/ 2147483647 w 452"/>
              <a:gd name="T63" fmla="*/ 2147483647 h 259"/>
              <a:gd name="T64" fmla="*/ 2147483647 w 452"/>
              <a:gd name="T65" fmla="*/ 2147483647 h 259"/>
              <a:gd name="T66" fmla="*/ 2147483647 w 452"/>
              <a:gd name="T67" fmla="*/ 2147483647 h 259"/>
              <a:gd name="T68" fmla="*/ 2147483647 w 452"/>
              <a:gd name="T69" fmla="*/ 2147483647 h 259"/>
              <a:gd name="T70" fmla="*/ 2147483647 w 452"/>
              <a:gd name="T71" fmla="*/ 2147483647 h 259"/>
              <a:gd name="T72" fmla="*/ 2147483647 w 452"/>
              <a:gd name="T73" fmla="*/ 2147483647 h 259"/>
              <a:gd name="T74" fmla="*/ 2147483647 w 452"/>
              <a:gd name="T75" fmla="*/ 2147483647 h 259"/>
              <a:gd name="T76" fmla="*/ 2147483647 w 452"/>
              <a:gd name="T77" fmla="*/ 2147483647 h 259"/>
              <a:gd name="T78" fmla="*/ 2147483647 w 452"/>
              <a:gd name="T79" fmla="*/ 2147483647 h 259"/>
              <a:gd name="T80" fmla="*/ 2147483647 w 452"/>
              <a:gd name="T81" fmla="*/ 2147483647 h 259"/>
              <a:gd name="T82" fmla="*/ 2147483647 w 452"/>
              <a:gd name="T83" fmla="*/ 2147483647 h 259"/>
              <a:gd name="T84" fmla="*/ 2147483647 w 452"/>
              <a:gd name="T85" fmla="*/ 2147483647 h 259"/>
              <a:gd name="T86" fmla="*/ 2147483647 w 452"/>
              <a:gd name="T87" fmla="*/ 2147483647 h 259"/>
              <a:gd name="T88" fmla="*/ 2147483647 w 452"/>
              <a:gd name="T89" fmla="*/ 2147483647 h 259"/>
              <a:gd name="T90" fmla="*/ 2147483647 w 452"/>
              <a:gd name="T91" fmla="*/ 2147483647 h 259"/>
              <a:gd name="T92" fmla="*/ 2147483647 w 452"/>
              <a:gd name="T93" fmla="*/ 2147483647 h 259"/>
              <a:gd name="T94" fmla="*/ 2147483647 w 452"/>
              <a:gd name="T95" fmla="*/ 2147483647 h 259"/>
              <a:gd name="T96" fmla="*/ 2147483647 w 452"/>
              <a:gd name="T97" fmla="*/ 2147483647 h 259"/>
              <a:gd name="T98" fmla="*/ 2147483647 w 452"/>
              <a:gd name="T99" fmla="*/ 2147483647 h 259"/>
              <a:gd name="T100" fmla="*/ 2147483647 w 452"/>
              <a:gd name="T101" fmla="*/ 2147483647 h 259"/>
              <a:gd name="T102" fmla="*/ 2147483647 w 452"/>
              <a:gd name="T103" fmla="*/ 2147483647 h 259"/>
              <a:gd name="T104" fmla="*/ 2147483647 w 452"/>
              <a:gd name="T105" fmla="*/ 2147483647 h 259"/>
              <a:gd name="T106" fmla="*/ 2147483647 w 452"/>
              <a:gd name="T107" fmla="*/ 2147483647 h 259"/>
              <a:gd name="T108" fmla="*/ 2147483647 w 452"/>
              <a:gd name="T109" fmla="*/ 2147483647 h 259"/>
              <a:gd name="T110" fmla="*/ 2147483647 w 452"/>
              <a:gd name="T111" fmla="*/ 2147483647 h 2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2"/>
              <a:gd name="T169" fmla="*/ 0 h 259"/>
              <a:gd name="T170" fmla="*/ 452 w 452"/>
              <a:gd name="T171" fmla="*/ 259 h 2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2" h="259">
                <a:moveTo>
                  <a:pt x="0" y="117"/>
                </a:moveTo>
                <a:lnTo>
                  <a:pt x="0" y="114"/>
                </a:lnTo>
                <a:lnTo>
                  <a:pt x="6" y="106"/>
                </a:lnTo>
                <a:lnTo>
                  <a:pt x="10" y="100"/>
                </a:lnTo>
                <a:lnTo>
                  <a:pt x="16" y="95"/>
                </a:lnTo>
                <a:lnTo>
                  <a:pt x="24" y="91"/>
                </a:lnTo>
                <a:lnTo>
                  <a:pt x="33" y="87"/>
                </a:lnTo>
                <a:lnTo>
                  <a:pt x="45" y="83"/>
                </a:lnTo>
                <a:lnTo>
                  <a:pt x="53" y="78"/>
                </a:lnTo>
                <a:lnTo>
                  <a:pt x="63" y="70"/>
                </a:lnTo>
                <a:lnTo>
                  <a:pt x="78" y="59"/>
                </a:lnTo>
                <a:lnTo>
                  <a:pt x="82" y="51"/>
                </a:lnTo>
                <a:lnTo>
                  <a:pt x="88" y="40"/>
                </a:lnTo>
                <a:lnTo>
                  <a:pt x="94" y="29"/>
                </a:lnTo>
                <a:lnTo>
                  <a:pt x="96" y="25"/>
                </a:lnTo>
                <a:lnTo>
                  <a:pt x="100" y="23"/>
                </a:lnTo>
                <a:lnTo>
                  <a:pt x="108" y="17"/>
                </a:lnTo>
                <a:lnTo>
                  <a:pt x="125" y="8"/>
                </a:lnTo>
                <a:lnTo>
                  <a:pt x="135" y="2"/>
                </a:lnTo>
                <a:lnTo>
                  <a:pt x="143" y="0"/>
                </a:lnTo>
                <a:lnTo>
                  <a:pt x="149" y="0"/>
                </a:lnTo>
                <a:lnTo>
                  <a:pt x="151" y="2"/>
                </a:lnTo>
                <a:lnTo>
                  <a:pt x="151" y="4"/>
                </a:lnTo>
                <a:lnTo>
                  <a:pt x="155" y="4"/>
                </a:lnTo>
                <a:lnTo>
                  <a:pt x="155" y="8"/>
                </a:lnTo>
                <a:lnTo>
                  <a:pt x="155" y="10"/>
                </a:lnTo>
                <a:lnTo>
                  <a:pt x="153" y="13"/>
                </a:lnTo>
                <a:lnTo>
                  <a:pt x="149" y="15"/>
                </a:lnTo>
                <a:lnTo>
                  <a:pt x="147" y="15"/>
                </a:lnTo>
                <a:lnTo>
                  <a:pt x="145" y="15"/>
                </a:lnTo>
                <a:lnTo>
                  <a:pt x="143" y="13"/>
                </a:lnTo>
                <a:lnTo>
                  <a:pt x="139" y="23"/>
                </a:lnTo>
                <a:lnTo>
                  <a:pt x="139" y="30"/>
                </a:lnTo>
                <a:lnTo>
                  <a:pt x="137" y="29"/>
                </a:lnTo>
                <a:lnTo>
                  <a:pt x="135" y="29"/>
                </a:lnTo>
                <a:lnTo>
                  <a:pt x="133" y="30"/>
                </a:lnTo>
                <a:lnTo>
                  <a:pt x="133" y="32"/>
                </a:lnTo>
                <a:lnTo>
                  <a:pt x="133" y="34"/>
                </a:lnTo>
                <a:lnTo>
                  <a:pt x="131" y="36"/>
                </a:lnTo>
                <a:lnTo>
                  <a:pt x="129" y="36"/>
                </a:lnTo>
                <a:lnTo>
                  <a:pt x="129" y="34"/>
                </a:lnTo>
                <a:lnTo>
                  <a:pt x="127" y="34"/>
                </a:lnTo>
                <a:lnTo>
                  <a:pt x="125" y="38"/>
                </a:lnTo>
                <a:lnTo>
                  <a:pt x="123" y="40"/>
                </a:lnTo>
                <a:lnTo>
                  <a:pt x="123" y="46"/>
                </a:lnTo>
                <a:lnTo>
                  <a:pt x="120" y="46"/>
                </a:lnTo>
                <a:lnTo>
                  <a:pt x="118" y="49"/>
                </a:lnTo>
                <a:lnTo>
                  <a:pt x="118" y="55"/>
                </a:lnTo>
                <a:lnTo>
                  <a:pt x="116" y="65"/>
                </a:lnTo>
                <a:lnTo>
                  <a:pt x="116" y="66"/>
                </a:lnTo>
                <a:lnTo>
                  <a:pt x="118" y="66"/>
                </a:lnTo>
                <a:lnTo>
                  <a:pt x="121" y="66"/>
                </a:lnTo>
                <a:lnTo>
                  <a:pt x="123" y="65"/>
                </a:lnTo>
                <a:lnTo>
                  <a:pt x="123" y="63"/>
                </a:lnTo>
                <a:lnTo>
                  <a:pt x="123" y="61"/>
                </a:lnTo>
                <a:lnTo>
                  <a:pt x="125" y="59"/>
                </a:lnTo>
                <a:lnTo>
                  <a:pt x="135" y="61"/>
                </a:lnTo>
                <a:lnTo>
                  <a:pt x="143" y="59"/>
                </a:lnTo>
                <a:lnTo>
                  <a:pt x="149" y="59"/>
                </a:lnTo>
                <a:lnTo>
                  <a:pt x="153" y="57"/>
                </a:lnTo>
                <a:lnTo>
                  <a:pt x="165" y="57"/>
                </a:lnTo>
                <a:lnTo>
                  <a:pt x="167" y="57"/>
                </a:lnTo>
                <a:lnTo>
                  <a:pt x="170" y="61"/>
                </a:lnTo>
                <a:lnTo>
                  <a:pt x="176" y="68"/>
                </a:lnTo>
                <a:lnTo>
                  <a:pt x="174" y="70"/>
                </a:lnTo>
                <a:lnTo>
                  <a:pt x="174" y="72"/>
                </a:lnTo>
                <a:lnTo>
                  <a:pt x="176" y="74"/>
                </a:lnTo>
                <a:lnTo>
                  <a:pt x="178" y="76"/>
                </a:lnTo>
                <a:lnTo>
                  <a:pt x="182" y="76"/>
                </a:lnTo>
                <a:lnTo>
                  <a:pt x="182" y="80"/>
                </a:lnTo>
                <a:lnTo>
                  <a:pt x="184" y="82"/>
                </a:lnTo>
                <a:lnTo>
                  <a:pt x="186" y="83"/>
                </a:lnTo>
                <a:lnTo>
                  <a:pt x="192" y="83"/>
                </a:lnTo>
                <a:lnTo>
                  <a:pt x="190" y="85"/>
                </a:lnTo>
                <a:lnTo>
                  <a:pt x="190" y="87"/>
                </a:lnTo>
                <a:lnTo>
                  <a:pt x="190" y="89"/>
                </a:lnTo>
                <a:lnTo>
                  <a:pt x="192" y="89"/>
                </a:lnTo>
                <a:lnTo>
                  <a:pt x="194" y="87"/>
                </a:lnTo>
                <a:lnTo>
                  <a:pt x="196" y="85"/>
                </a:lnTo>
                <a:lnTo>
                  <a:pt x="202" y="83"/>
                </a:lnTo>
                <a:lnTo>
                  <a:pt x="208" y="82"/>
                </a:lnTo>
                <a:lnTo>
                  <a:pt x="214" y="82"/>
                </a:lnTo>
                <a:lnTo>
                  <a:pt x="215" y="82"/>
                </a:lnTo>
                <a:lnTo>
                  <a:pt x="215" y="83"/>
                </a:lnTo>
                <a:lnTo>
                  <a:pt x="214" y="85"/>
                </a:lnTo>
                <a:lnTo>
                  <a:pt x="214" y="87"/>
                </a:lnTo>
                <a:lnTo>
                  <a:pt x="217" y="89"/>
                </a:lnTo>
                <a:lnTo>
                  <a:pt x="219" y="91"/>
                </a:lnTo>
                <a:lnTo>
                  <a:pt x="221" y="91"/>
                </a:lnTo>
                <a:lnTo>
                  <a:pt x="223" y="89"/>
                </a:lnTo>
                <a:lnTo>
                  <a:pt x="231" y="83"/>
                </a:lnTo>
                <a:lnTo>
                  <a:pt x="231" y="85"/>
                </a:lnTo>
                <a:lnTo>
                  <a:pt x="231" y="87"/>
                </a:lnTo>
                <a:lnTo>
                  <a:pt x="233" y="89"/>
                </a:lnTo>
                <a:lnTo>
                  <a:pt x="237" y="91"/>
                </a:lnTo>
                <a:lnTo>
                  <a:pt x="239" y="99"/>
                </a:lnTo>
                <a:lnTo>
                  <a:pt x="239" y="104"/>
                </a:lnTo>
                <a:lnTo>
                  <a:pt x="241" y="106"/>
                </a:lnTo>
                <a:lnTo>
                  <a:pt x="241" y="104"/>
                </a:lnTo>
                <a:lnTo>
                  <a:pt x="245" y="100"/>
                </a:lnTo>
                <a:lnTo>
                  <a:pt x="251" y="95"/>
                </a:lnTo>
                <a:lnTo>
                  <a:pt x="253" y="93"/>
                </a:lnTo>
                <a:lnTo>
                  <a:pt x="255" y="87"/>
                </a:lnTo>
                <a:lnTo>
                  <a:pt x="257" y="89"/>
                </a:lnTo>
                <a:lnTo>
                  <a:pt x="259" y="89"/>
                </a:lnTo>
                <a:lnTo>
                  <a:pt x="259" y="85"/>
                </a:lnTo>
                <a:lnTo>
                  <a:pt x="257" y="83"/>
                </a:lnTo>
                <a:lnTo>
                  <a:pt x="253" y="83"/>
                </a:lnTo>
                <a:lnTo>
                  <a:pt x="255" y="83"/>
                </a:lnTo>
                <a:lnTo>
                  <a:pt x="257" y="83"/>
                </a:lnTo>
                <a:lnTo>
                  <a:pt x="260" y="82"/>
                </a:lnTo>
                <a:lnTo>
                  <a:pt x="260" y="78"/>
                </a:lnTo>
                <a:lnTo>
                  <a:pt x="262" y="74"/>
                </a:lnTo>
                <a:lnTo>
                  <a:pt x="264" y="76"/>
                </a:lnTo>
                <a:lnTo>
                  <a:pt x="266" y="76"/>
                </a:lnTo>
                <a:lnTo>
                  <a:pt x="268" y="74"/>
                </a:lnTo>
                <a:lnTo>
                  <a:pt x="270" y="72"/>
                </a:lnTo>
                <a:lnTo>
                  <a:pt x="272" y="72"/>
                </a:lnTo>
                <a:lnTo>
                  <a:pt x="272" y="74"/>
                </a:lnTo>
                <a:lnTo>
                  <a:pt x="276" y="70"/>
                </a:lnTo>
                <a:lnTo>
                  <a:pt x="280" y="66"/>
                </a:lnTo>
                <a:lnTo>
                  <a:pt x="280" y="68"/>
                </a:lnTo>
                <a:lnTo>
                  <a:pt x="282" y="68"/>
                </a:lnTo>
                <a:lnTo>
                  <a:pt x="284" y="68"/>
                </a:lnTo>
                <a:lnTo>
                  <a:pt x="286" y="66"/>
                </a:lnTo>
                <a:lnTo>
                  <a:pt x="290" y="66"/>
                </a:lnTo>
                <a:lnTo>
                  <a:pt x="292" y="65"/>
                </a:lnTo>
                <a:lnTo>
                  <a:pt x="294" y="63"/>
                </a:lnTo>
                <a:lnTo>
                  <a:pt x="294" y="61"/>
                </a:lnTo>
                <a:lnTo>
                  <a:pt x="307" y="61"/>
                </a:lnTo>
                <a:lnTo>
                  <a:pt x="315" y="59"/>
                </a:lnTo>
                <a:lnTo>
                  <a:pt x="317" y="59"/>
                </a:lnTo>
                <a:lnTo>
                  <a:pt x="321" y="57"/>
                </a:lnTo>
                <a:lnTo>
                  <a:pt x="327" y="55"/>
                </a:lnTo>
                <a:lnTo>
                  <a:pt x="331" y="53"/>
                </a:lnTo>
                <a:lnTo>
                  <a:pt x="337" y="51"/>
                </a:lnTo>
                <a:lnTo>
                  <a:pt x="343" y="49"/>
                </a:lnTo>
                <a:lnTo>
                  <a:pt x="343" y="46"/>
                </a:lnTo>
                <a:lnTo>
                  <a:pt x="345" y="46"/>
                </a:lnTo>
                <a:lnTo>
                  <a:pt x="347" y="46"/>
                </a:lnTo>
                <a:lnTo>
                  <a:pt x="349" y="47"/>
                </a:lnTo>
                <a:lnTo>
                  <a:pt x="351" y="46"/>
                </a:lnTo>
                <a:lnTo>
                  <a:pt x="351" y="44"/>
                </a:lnTo>
                <a:lnTo>
                  <a:pt x="354" y="44"/>
                </a:lnTo>
                <a:lnTo>
                  <a:pt x="358" y="46"/>
                </a:lnTo>
                <a:lnTo>
                  <a:pt x="360" y="46"/>
                </a:lnTo>
                <a:lnTo>
                  <a:pt x="360" y="49"/>
                </a:lnTo>
                <a:lnTo>
                  <a:pt x="362" y="51"/>
                </a:lnTo>
                <a:lnTo>
                  <a:pt x="364" y="51"/>
                </a:lnTo>
                <a:lnTo>
                  <a:pt x="362" y="53"/>
                </a:lnTo>
                <a:lnTo>
                  <a:pt x="360" y="55"/>
                </a:lnTo>
                <a:lnTo>
                  <a:pt x="360" y="65"/>
                </a:lnTo>
                <a:lnTo>
                  <a:pt x="360" y="68"/>
                </a:lnTo>
                <a:lnTo>
                  <a:pt x="364" y="70"/>
                </a:lnTo>
                <a:lnTo>
                  <a:pt x="366" y="68"/>
                </a:lnTo>
                <a:lnTo>
                  <a:pt x="368" y="68"/>
                </a:lnTo>
                <a:lnTo>
                  <a:pt x="368" y="72"/>
                </a:lnTo>
                <a:lnTo>
                  <a:pt x="368" y="74"/>
                </a:lnTo>
                <a:lnTo>
                  <a:pt x="370" y="74"/>
                </a:lnTo>
                <a:lnTo>
                  <a:pt x="372" y="72"/>
                </a:lnTo>
                <a:lnTo>
                  <a:pt x="374" y="70"/>
                </a:lnTo>
                <a:lnTo>
                  <a:pt x="378" y="74"/>
                </a:lnTo>
                <a:lnTo>
                  <a:pt x="382" y="76"/>
                </a:lnTo>
                <a:lnTo>
                  <a:pt x="384" y="78"/>
                </a:lnTo>
                <a:lnTo>
                  <a:pt x="386" y="82"/>
                </a:lnTo>
                <a:lnTo>
                  <a:pt x="390" y="80"/>
                </a:lnTo>
                <a:lnTo>
                  <a:pt x="392" y="78"/>
                </a:lnTo>
                <a:lnTo>
                  <a:pt x="396" y="74"/>
                </a:lnTo>
                <a:lnTo>
                  <a:pt x="399" y="74"/>
                </a:lnTo>
                <a:lnTo>
                  <a:pt x="405" y="74"/>
                </a:lnTo>
                <a:lnTo>
                  <a:pt x="409" y="74"/>
                </a:lnTo>
                <a:lnTo>
                  <a:pt x="415" y="76"/>
                </a:lnTo>
                <a:lnTo>
                  <a:pt x="421" y="80"/>
                </a:lnTo>
                <a:lnTo>
                  <a:pt x="425" y="83"/>
                </a:lnTo>
                <a:lnTo>
                  <a:pt x="429" y="89"/>
                </a:lnTo>
                <a:lnTo>
                  <a:pt x="439" y="99"/>
                </a:lnTo>
                <a:lnTo>
                  <a:pt x="443" y="104"/>
                </a:lnTo>
                <a:lnTo>
                  <a:pt x="448" y="108"/>
                </a:lnTo>
                <a:lnTo>
                  <a:pt x="450" y="112"/>
                </a:lnTo>
                <a:lnTo>
                  <a:pt x="452" y="117"/>
                </a:lnTo>
                <a:lnTo>
                  <a:pt x="450" y="119"/>
                </a:lnTo>
                <a:lnTo>
                  <a:pt x="450" y="121"/>
                </a:lnTo>
                <a:lnTo>
                  <a:pt x="448" y="123"/>
                </a:lnTo>
                <a:lnTo>
                  <a:pt x="446" y="123"/>
                </a:lnTo>
                <a:lnTo>
                  <a:pt x="443" y="125"/>
                </a:lnTo>
                <a:lnTo>
                  <a:pt x="429" y="127"/>
                </a:lnTo>
                <a:lnTo>
                  <a:pt x="421" y="127"/>
                </a:lnTo>
                <a:lnTo>
                  <a:pt x="413" y="127"/>
                </a:lnTo>
                <a:lnTo>
                  <a:pt x="407" y="125"/>
                </a:lnTo>
                <a:lnTo>
                  <a:pt x="403" y="123"/>
                </a:lnTo>
                <a:lnTo>
                  <a:pt x="401" y="123"/>
                </a:lnTo>
                <a:lnTo>
                  <a:pt x="399" y="121"/>
                </a:lnTo>
                <a:lnTo>
                  <a:pt x="398" y="117"/>
                </a:lnTo>
                <a:lnTo>
                  <a:pt x="398" y="116"/>
                </a:lnTo>
                <a:lnTo>
                  <a:pt x="396" y="116"/>
                </a:lnTo>
                <a:lnTo>
                  <a:pt x="394" y="116"/>
                </a:lnTo>
                <a:lnTo>
                  <a:pt x="390" y="117"/>
                </a:lnTo>
                <a:lnTo>
                  <a:pt x="390" y="123"/>
                </a:lnTo>
                <a:lnTo>
                  <a:pt x="392" y="131"/>
                </a:lnTo>
                <a:lnTo>
                  <a:pt x="388" y="131"/>
                </a:lnTo>
                <a:lnTo>
                  <a:pt x="386" y="133"/>
                </a:lnTo>
                <a:lnTo>
                  <a:pt x="384" y="136"/>
                </a:lnTo>
                <a:lnTo>
                  <a:pt x="384" y="138"/>
                </a:lnTo>
                <a:lnTo>
                  <a:pt x="382" y="138"/>
                </a:lnTo>
                <a:lnTo>
                  <a:pt x="382" y="136"/>
                </a:lnTo>
                <a:lnTo>
                  <a:pt x="380" y="134"/>
                </a:lnTo>
                <a:lnTo>
                  <a:pt x="378" y="133"/>
                </a:lnTo>
                <a:lnTo>
                  <a:pt x="376" y="134"/>
                </a:lnTo>
                <a:lnTo>
                  <a:pt x="376" y="136"/>
                </a:lnTo>
                <a:lnTo>
                  <a:pt x="374" y="133"/>
                </a:lnTo>
                <a:lnTo>
                  <a:pt x="370" y="131"/>
                </a:lnTo>
                <a:lnTo>
                  <a:pt x="364" y="123"/>
                </a:lnTo>
                <a:lnTo>
                  <a:pt x="362" y="123"/>
                </a:lnTo>
                <a:lnTo>
                  <a:pt x="358" y="123"/>
                </a:lnTo>
                <a:lnTo>
                  <a:pt x="356" y="119"/>
                </a:lnTo>
                <a:lnTo>
                  <a:pt x="354" y="116"/>
                </a:lnTo>
                <a:lnTo>
                  <a:pt x="353" y="117"/>
                </a:lnTo>
                <a:lnTo>
                  <a:pt x="353" y="119"/>
                </a:lnTo>
                <a:lnTo>
                  <a:pt x="349" y="116"/>
                </a:lnTo>
                <a:lnTo>
                  <a:pt x="345" y="116"/>
                </a:lnTo>
                <a:lnTo>
                  <a:pt x="345" y="117"/>
                </a:lnTo>
                <a:lnTo>
                  <a:pt x="343" y="123"/>
                </a:lnTo>
                <a:lnTo>
                  <a:pt x="343" y="125"/>
                </a:lnTo>
                <a:lnTo>
                  <a:pt x="341" y="127"/>
                </a:lnTo>
                <a:lnTo>
                  <a:pt x="343" y="129"/>
                </a:lnTo>
                <a:lnTo>
                  <a:pt x="343" y="131"/>
                </a:lnTo>
                <a:lnTo>
                  <a:pt x="339" y="131"/>
                </a:lnTo>
                <a:lnTo>
                  <a:pt x="337" y="133"/>
                </a:lnTo>
                <a:lnTo>
                  <a:pt x="337" y="134"/>
                </a:lnTo>
                <a:lnTo>
                  <a:pt x="339" y="136"/>
                </a:lnTo>
                <a:lnTo>
                  <a:pt x="337" y="138"/>
                </a:lnTo>
                <a:lnTo>
                  <a:pt x="335" y="140"/>
                </a:lnTo>
                <a:lnTo>
                  <a:pt x="331" y="140"/>
                </a:lnTo>
                <a:lnTo>
                  <a:pt x="323" y="140"/>
                </a:lnTo>
                <a:lnTo>
                  <a:pt x="317" y="140"/>
                </a:lnTo>
                <a:lnTo>
                  <a:pt x="313" y="142"/>
                </a:lnTo>
                <a:lnTo>
                  <a:pt x="311" y="144"/>
                </a:lnTo>
                <a:lnTo>
                  <a:pt x="306" y="138"/>
                </a:lnTo>
                <a:lnTo>
                  <a:pt x="304" y="142"/>
                </a:lnTo>
                <a:lnTo>
                  <a:pt x="302" y="144"/>
                </a:lnTo>
                <a:lnTo>
                  <a:pt x="296" y="148"/>
                </a:lnTo>
                <a:lnTo>
                  <a:pt x="290" y="151"/>
                </a:lnTo>
                <a:lnTo>
                  <a:pt x="286" y="157"/>
                </a:lnTo>
                <a:lnTo>
                  <a:pt x="284" y="155"/>
                </a:lnTo>
                <a:lnTo>
                  <a:pt x="282" y="155"/>
                </a:lnTo>
                <a:lnTo>
                  <a:pt x="278" y="159"/>
                </a:lnTo>
                <a:lnTo>
                  <a:pt x="276" y="161"/>
                </a:lnTo>
                <a:lnTo>
                  <a:pt x="274" y="163"/>
                </a:lnTo>
                <a:lnTo>
                  <a:pt x="272" y="165"/>
                </a:lnTo>
                <a:lnTo>
                  <a:pt x="268" y="176"/>
                </a:lnTo>
                <a:lnTo>
                  <a:pt x="264" y="180"/>
                </a:lnTo>
                <a:lnTo>
                  <a:pt x="260" y="184"/>
                </a:lnTo>
                <a:lnTo>
                  <a:pt x="259" y="182"/>
                </a:lnTo>
                <a:lnTo>
                  <a:pt x="259" y="180"/>
                </a:lnTo>
                <a:lnTo>
                  <a:pt x="257" y="178"/>
                </a:lnTo>
                <a:lnTo>
                  <a:pt x="255" y="180"/>
                </a:lnTo>
                <a:lnTo>
                  <a:pt x="255" y="182"/>
                </a:lnTo>
                <a:lnTo>
                  <a:pt x="253" y="180"/>
                </a:lnTo>
                <a:lnTo>
                  <a:pt x="253" y="176"/>
                </a:lnTo>
                <a:lnTo>
                  <a:pt x="255" y="170"/>
                </a:lnTo>
                <a:lnTo>
                  <a:pt x="255" y="167"/>
                </a:lnTo>
                <a:lnTo>
                  <a:pt x="253" y="165"/>
                </a:lnTo>
                <a:lnTo>
                  <a:pt x="251" y="165"/>
                </a:lnTo>
                <a:lnTo>
                  <a:pt x="247" y="167"/>
                </a:lnTo>
                <a:lnTo>
                  <a:pt x="245" y="168"/>
                </a:lnTo>
                <a:lnTo>
                  <a:pt x="241" y="170"/>
                </a:lnTo>
                <a:lnTo>
                  <a:pt x="237" y="170"/>
                </a:lnTo>
                <a:lnTo>
                  <a:pt x="239" y="168"/>
                </a:lnTo>
                <a:lnTo>
                  <a:pt x="239" y="167"/>
                </a:lnTo>
                <a:lnTo>
                  <a:pt x="235" y="163"/>
                </a:lnTo>
                <a:lnTo>
                  <a:pt x="233" y="165"/>
                </a:lnTo>
                <a:lnTo>
                  <a:pt x="231" y="165"/>
                </a:lnTo>
                <a:lnTo>
                  <a:pt x="231" y="167"/>
                </a:lnTo>
                <a:lnTo>
                  <a:pt x="231" y="180"/>
                </a:lnTo>
                <a:lnTo>
                  <a:pt x="231" y="186"/>
                </a:lnTo>
                <a:lnTo>
                  <a:pt x="229" y="191"/>
                </a:lnTo>
                <a:lnTo>
                  <a:pt x="225" y="195"/>
                </a:lnTo>
                <a:lnTo>
                  <a:pt x="223" y="199"/>
                </a:lnTo>
                <a:lnTo>
                  <a:pt x="217" y="208"/>
                </a:lnTo>
                <a:lnTo>
                  <a:pt x="208" y="227"/>
                </a:lnTo>
                <a:lnTo>
                  <a:pt x="202" y="242"/>
                </a:lnTo>
                <a:lnTo>
                  <a:pt x="196" y="259"/>
                </a:lnTo>
                <a:lnTo>
                  <a:pt x="0" y="117"/>
                </a:lnTo>
                <a:close/>
              </a:path>
            </a:pathLst>
          </a:custGeom>
          <a:solidFill>
            <a:srgbClr val="3366FF"/>
          </a:solidFill>
          <a:ln w="9525">
            <a:solidFill>
              <a:schemeClr val="bg2"/>
            </a:solidFill>
            <a:round/>
            <a:headEnd/>
            <a:tailEnd/>
          </a:ln>
        </p:spPr>
        <p:txBody>
          <a:bodyPr/>
          <a:lstStyle/>
          <a:p>
            <a:endParaRPr lang="en-US"/>
          </a:p>
        </p:txBody>
      </p:sp>
      <p:sp>
        <p:nvSpPr>
          <p:cNvPr id="11268" name="Freeform 9"/>
          <p:cNvSpPr>
            <a:spLocks/>
          </p:cNvSpPr>
          <p:nvPr/>
        </p:nvSpPr>
        <p:spPr bwMode="auto">
          <a:xfrm>
            <a:off x="3306763" y="1828800"/>
            <a:ext cx="993775" cy="700088"/>
          </a:xfrm>
          <a:custGeom>
            <a:avLst/>
            <a:gdLst>
              <a:gd name="T0" fmla="*/ 2147483647 w 546"/>
              <a:gd name="T1" fmla="*/ 0 h 340"/>
              <a:gd name="T2" fmla="*/ 0 w 546"/>
              <a:gd name="T3" fmla="*/ 2147483647 h 340"/>
              <a:gd name="T4" fmla="*/ 2147483647 w 546"/>
              <a:gd name="T5" fmla="*/ 2147483647 h 340"/>
              <a:gd name="T6" fmla="*/ 2147483647 w 546"/>
              <a:gd name="T7" fmla="*/ 2147483647 h 340"/>
              <a:gd name="T8" fmla="*/ 2147483647 w 546"/>
              <a:gd name="T9" fmla="*/ 2147483647 h 340"/>
              <a:gd name="T10" fmla="*/ 2147483647 w 546"/>
              <a:gd name="T11" fmla="*/ 2147483647 h 340"/>
              <a:gd name="T12" fmla="*/ 2147483647 w 546"/>
              <a:gd name="T13" fmla="*/ 2147483647 h 340"/>
              <a:gd name="T14" fmla="*/ 2147483647 w 546"/>
              <a:gd name="T15" fmla="*/ 2147483647 h 340"/>
              <a:gd name="T16" fmla="*/ 2147483647 w 546"/>
              <a:gd name="T17" fmla="*/ 2147483647 h 340"/>
              <a:gd name="T18" fmla="*/ 2147483647 w 546"/>
              <a:gd name="T19" fmla="*/ 2147483647 h 340"/>
              <a:gd name="T20" fmla="*/ 2147483647 w 546"/>
              <a:gd name="T21" fmla="*/ 2147483647 h 340"/>
              <a:gd name="T22" fmla="*/ 2147483647 w 546"/>
              <a:gd name="T23" fmla="*/ 2147483647 h 340"/>
              <a:gd name="T24" fmla="*/ 2147483647 w 546"/>
              <a:gd name="T25" fmla="*/ 2147483647 h 340"/>
              <a:gd name="T26" fmla="*/ 2147483647 w 546"/>
              <a:gd name="T27" fmla="*/ 2147483647 h 340"/>
              <a:gd name="T28" fmla="*/ 2147483647 w 546"/>
              <a:gd name="T29" fmla="*/ 2147483647 h 340"/>
              <a:gd name="T30" fmla="*/ 2147483647 w 546"/>
              <a:gd name="T31" fmla="*/ 2147483647 h 340"/>
              <a:gd name="T32" fmla="*/ 2147483647 w 546"/>
              <a:gd name="T33" fmla="*/ 2147483647 h 340"/>
              <a:gd name="T34" fmla="*/ 2147483647 w 546"/>
              <a:gd name="T35" fmla="*/ 2147483647 h 340"/>
              <a:gd name="T36" fmla="*/ 2147483647 w 546"/>
              <a:gd name="T37" fmla="*/ 2147483647 h 340"/>
              <a:gd name="T38" fmla="*/ 2147483647 w 546"/>
              <a:gd name="T39" fmla="*/ 2147483647 h 340"/>
              <a:gd name="T40" fmla="*/ 2147483647 w 546"/>
              <a:gd name="T41" fmla="*/ 2147483647 h 340"/>
              <a:gd name="T42" fmla="*/ 2147483647 w 546"/>
              <a:gd name="T43" fmla="*/ 2147483647 h 340"/>
              <a:gd name="T44" fmla="*/ 2147483647 w 546"/>
              <a:gd name="T45" fmla="*/ 2147483647 h 340"/>
              <a:gd name="T46" fmla="*/ 2147483647 w 546"/>
              <a:gd name="T47" fmla="*/ 2147483647 h 340"/>
              <a:gd name="T48" fmla="*/ 2147483647 w 546"/>
              <a:gd name="T49" fmla="*/ 2147483647 h 340"/>
              <a:gd name="T50" fmla="*/ 2147483647 w 546"/>
              <a:gd name="T51" fmla="*/ 2147483647 h 340"/>
              <a:gd name="T52" fmla="*/ 2147483647 w 546"/>
              <a:gd name="T53" fmla="*/ 2147483647 h 340"/>
              <a:gd name="T54" fmla="*/ 2147483647 w 546"/>
              <a:gd name="T55" fmla="*/ 2147483647 h 340"/>
              <a:gd name="T56" fmla="*/ 2147483647 w 546"/>
              <a:gd name="T57" fmla="*/ 2147483647 h 340"/>
              <a:gd name="T58" fmla="*/ 2147483647 w 546"/>
              <a:gd name="T59" fmla="*/ 2147483647 h 340"/>
              <a:gd name="T60" fmla="*/ 2147483647 w 546"/>
              <a:gd name="T61" fmla="*/ 2147483647 h 340"/>
              <a:gd name="T62" fmla="*/ 2147483647 w 546"/>
              <a:gd name="T63" fmla="*/ 2147483647 h 340"/>
              <a:gd name="T64" fmla="*/ 2147483647 w 546"/>
              <a:gd name="T65" fmla="*/ 2147483647 h 340"/>
              <a:gd name="T66" fmla="*/ 2147483647 w 546"/>
              <a:gd name="T67" fmla="*/ 2147483647 h 340"/>
              <a:gd name="T68" fmla="*/ 2147483647 w 546"/>
              <a:gd name="T69" fmla="*/ 2147483647 h 340"/>
              <a:gd name="T70" fmla="*/ 2147483647 w 546"/>
              <a:gd name="T71" fmla="*/ 2147483647 h 340"/>
              <a:gd name="T72" fmla="*/ 2147483647 w 546"/>
              <a:gd name="T73" fmla="*/ 2147483647 h 340"/>
              <a:gd name="T74" fmla="*/ 2147483647 w 546"/>
              <a:gd name="T75" fmla="*/ 2147483647 h 340"/>
              <a:gd name="T76" fmla="*/ 2147483647 w 546"/>
              <a:gd name="T77" fmla="*/ 2147483647 h 340"/>
              <a:gd name="T78" fmla="*/ 2147483647 w 546"/>
              <a:gd name="T79" fmla="*/ 2147483647 h 340"/>
              <a:gd name="T80" fmla="*/ 2147483647 w 546"/>
              <a:gd name="T81" fmla="*/ 2147483647 h 340"/>
              <a:gd name="T82" fmla="*/ 2147483647 w 546"/>
              <a:gd name="T83" fmla="*/ 2147483647 h 340"/>
              <a:gd name="T84" fmla="*/ 2147483647 w 546"/>
              <a:gd name="T85" fmla="*/ 2147483647 h 340"/>
              <a:gd name="T86" fmla="*/ 2147483647 w 546"/>
              <a:gd name="T87" fmla="*/ 2147483647 h 340"/>
              <a:gd name="T88" fmla="*/ 2147483647 w 546"/>
              <a:gd name="T89" fmla="*/ 2147483647 h 340"/>
              <a:gd name="T90" fmla="*/ 2147483647 w 546"/>
              <a:gd name="T91" fmla="*/ 0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6"/>
              <a:gd name="T139" fmla="*/ 0 h 340"/>
              <a:gd name="T140" fmla="*/ 546 w 546"/>
              <a:gd name="T141" fmla="*/ 340 h 3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6" h="340">
                <a:moveTo>
                  <a:pt x="23" y="0"/>
                </a:moveTo>
                <a:lnTo>
                  <a:pt x="0" y="316"/>
                </a:lnTo>
                <a:lnTo>
                  <a:pt x="94" y="323"/>
                </a:lnTo>
                <a:lnTo>
                  <a:pt x="180" y="329"/>
                </a:lnTo>
                <a:lnTo>
                  <a:pt x="262" y="333"/>
                </a:lnTo>
                <a:lnTo>
                  <a:pt x="335" y="337"/>
                </a:lnTo>
                <a:lnTo>
                  <a:pt x="458" y="340"/>
                </a:lnTo>
                <a:lnTo>
                  <a:pt x="546" y="340"/>
                </a:lnTo>
                <a:lnTo>
                  <a:pt x="544" y="318"/>
                </a:lnTo>
                <a:lnTo>
                  <a:pt x="542" y="308"/>
                </a:lnTo>
                <a:lnTo>
                  <a:pt x="542" y="302"/>
                </a:lnTo>
                <a:lnTo>
                  <a:pt x="538" y="293"/>
                </a:lnTo>
                <a:lnTo>
                  <a:pt x="534" y="285"/>
                </a:lnTo>
                <a:lnTo>
                  <a:pt x="532" y="282"/>
                </a:lnTo>
                <a:lnTo>
                  <a:pt x="528" y="276"/>
                </a:lnTo>
                <a:lnTo>
                  <a:pt x="526" y="267"/>
                </a:lnTo>
                <a:lnTo>
                  <a:pt x="526" y="253"/>
                </a:lnTo>
                <a:lnTo>
                  <a:pt x="524" y="231"/>
                </a:lnTo>
                <a:lnTo>
                  <a:pt x="524" y="212"/>
                </a:lnTo>
                <a:lnTo>
                  <a:pt x="524" y="197"/>
                </a:lnTo>
                <a:lnTo>
                  <a:pt x="522" y="181"/>
                </a:lnTo>
                <a:lnTo>
                  <a:pt x="522" y="170"/>
                </a:lnTo>
                <a:lnTo>
                  <a:pt x="519" y="159"/>
                </a:lnTo>
                <a:lnTo>
                  <a:pt x="515" y="147"/>
                </a:lnTo>
                <a:lnTo>
                  <a:pt x="509" y="136"/>
                </a:lnTo>
                <a:lnTo>
                  <a:pt x="509" y="130"/>
                </a:lnTo>
                <a:lnTo>
                  <a:pt x="511" y="127"/>
                </a:lnTo>
                <a:lnTo>
                  <a:pt x="509" y="123"/>
                </a:lnTo>
                <a:lnTo>
                  <a:pt x="509" y="121"/>
                </a:lnTo>
                <a:lnTo>
                  <a:pt x="507" y="117"/>
                </a:lnTo>
                <a:lnTo>
                  <a:pt x="505" y="110"/>
                </a:lnTo>
                <a:lnTo>
                  <a:pt x="503" y="98"/>
                </a:lnTo>
                <a:lnTo>
                  <a:pt x="501" y="79"/>
                </a:lnTo>
                <a:lnTo>
                  <a:pt x="505" y="68"/>
                </a:lnTo>
                <a:lnTo>
                  <a:pt x="505" y="64"/>
                </a:lnTo>
                <a:lnTo>
                  <a:pt x="505" y="59"/>
                </a:lnTo>
                <a:lnTo>
                  <a:pt x="505" y="51"/>
                </a:lnTo>
                <a:lnTo>
                  <a:pt x="503" y="43"/>
                </a:lnTo>
                <a:lnTo>
                  <a:pt x="497" y="32"/>
                </a:lnTo>
                <a:lnTo>
                  <a:pt x="497" y="30"/>
                </a:lnTo>
                <a:lnTo>
                  <a:pt x="497" y="28"/>
                </a:lnTo>
                <a:lnTo>
                  <a:pt x="499" y="25"/>
                </a:lnTo>
                <a:lnTo>
                  <a:pt x="362" y="21"/>
                </a:lnTo>
                <a:lnTo>
                  <a:pt x="254" y="17"/>
                </a:lnTo>
                <a:lnTo>
                  <a:pt x="151" y="11"/>
                </a:lnTo>
                <a:lnTo>
                  <a:pt x="23" y="0"/>
                </a:lnTo>
                <a:close/>
              </a:path>
            </a:pathLst>
          </a:custGeom>
          <a:solidFill>
            <a:srgbClr val="3366FF"/>
          </a:solidFill>
          <a:ln w="9525">
            <a:solidFill>
              <a:schemeClr val="bg2"/>
            </a:solidFill>
            <a:round/>
            <a:headEnd/>
            <a:tailEnd/>
          </a:ln>
        </p:spPr>
        <p:txBody>
          <a:bodyPr/>
          <a:lstStyle/>
          <a:p>
            <a:endParaRPr lang="en-US"/>
          </a:p>
        </p:txBody>
      </p:sp>
      <p:sp>
        <p:nvSpPr>
          <p:cNvPr id="11269" name="Freeform 10"/>
          <p:cNvSpPr>
            <a:spLocks/>
          </p:cNvSpPr>
          <p:nvPr/>
        </p:nvSpPr>
        <p:spPr bwMode="auto">
          <a:xfrm>
            <a:off x="3255963" y="2479675"/>
            <a:ext cx="1060450" cy="779463"/>
          </a:xfrm>
          <a:custGeom>
            <a:avLst/>
            <a:gdLst>
              <a:gd name="T0" fmla="*/ 2147483647 w 582"/>
              <a:gd name="T1" fmla="*/ 2147483647 h 378"/>
              <a:gd name="T2" fmla="*/ 2147483647 w 582"/>
              <a:gd name="T3" fmla="*/ 2147483647 h 378"/>
              <a:gd name="T4" fmla="*/ 2147483647 w 582"/>
              <a:gd name="T5" fmla="*/ 2147483647 h 378"/>
              <a:gd name="T6" fmla="*/ 2147483647 w 582"/>
              <a:gd name="T7" fmla="*/ 2147483647 h 378"/>
              <a:gd name="T8" fmla="*/ 2147483647 w 582"/>
              <a:gd name="T9" fmla="*/ 2147483647 h 378"/>
              <a:gd name="T10" fmla="*/ 2147483647 w 582"/>
              <a:gd name="T11" fmla="*/ 2147483647 h 378"/>
              <a:gd name="T12" fmla="*/ 2147483647 w 582"/>
              <a:gd name="T13" fmla="*/ 2147483647 h 378"/>
              <a:gd name="T14" fmla="*/ 2147483647 w 582"/>
              <a:gd name="T15" fmla="*/ 2147483647 h 378"/>
              <a:gd name="T16" fmla="*/ 2147483647 w 582"/>
              <a:gd name="T17" fmla="*/ 2147483647 h 378"/>
              <a:gd name="T18" fmla="*/ 2147483647 w 582"/>
              <a:gd name="T19" fmla="*/ 2147483647 h 378"/>
              <a:gd name="T20" fmla="*/ 2147483647 w 582"/>
              <a:gd name="T21" fmla="*/ 2147483647 h 378"/>
              <a:gd name="T22" fmla="*/ 2147483647 w 582"/>
              <a:gd name="T23" fmla="*/ 2147483647 h 378"/>
              <a:gd name="T24" fmla="*/ 2147483647 w 582"/>
              <a:gd name="T25" fmla="*/ 2147483647 h 378"/>
              <a:gd name="T26" fmla="*/ 2147483647 w 582"/>
              <a:gd name="T27" fmla="*/ 2147483647 h 378"/>
              <a:gd name="T28" fmla="*/ 2147483647 w 582"/>
              <a:gd name="T29" fmla="*/ 2147483647 h 378"/>
              <a:gd name="T30" fmla="*/ 2147483647 w 582"/>
              <a:gd name="T31" fmla="*/ 2147483647 h 378"/>
              <a:gd name="T32" fmla="*/ 2147483647 w 582"/>
              <a:gd name="T33" fmla="*/ 2147483647 h 378"/>
              <a:gd name="T34" fmla="*/ 2147483647 w 582"/>
              <a:gd name="T35" fmla="*/ 2147483647 h 378"/>
              <a:gd name="T36" fmla="*/ 2147483647 w 582"/>
              <a:gd name="T37" fmla="*/ 2147483647 h 378"/>
              <a:gd name="T38" fmla="*/ 2147483647 w 582"/>
              <a:gd name="T39" fmla="*/ 2147483647 h 378"/>
              <a:gd name="T40" fmla="*/ 2147483647 w 582"/>
              <a:gd name="T41" fmla="*/ 2147483647 h 378"/>
              <a:gd name="T42" fmla="*/ 2147483647 w 582"/>
              <a:gd name="T43" fmla="*/ 2147483647 h 378"/>
              <a:gd name="T44" fmla="*/ 2147483647 w 582"/>
              <a:gd name="T45" fmla="*/ 2147483647 h 378"/>
              <a:gd name="T46" fmla="*/ 2147483647 w 582"/>
              <a:gd name="T47" fmla="*/ 2147483647 h 378"/>
              <a:gd name="T48" fmla="*/ 2147483647 w 582"/>
              <a:gd name="T49" fmla="*/ 2147483647 h 378"/>
              <a:gd name="T50" fmla="*/ 2147483647 w 582"/>
              <a:gd name="T51" fmla="*/ 2147483647 h 378"/>
              <a:gd name="T52" fmla="*/ 2147483647 w 582"/>
              <a:gd name="T53" fmla="*/ 0 h 378"/>
              <a:gd name="T54" fmla="*/ 2147483647 w 582"/>
              <a:gd name="T55" fmla="*/ 2147483647 h 378"/>
              <a:gd name="T56" fmla="*/ 2147483647 w 582"/>
              <a:gd name="T57" fmla="*/ 2147483647 h 378"/>
              <a:gd name="T58" fmla="*/ 2147483647 w 582"/>
              <a:gd name="T59" fmla="*/ 2147483647 h 378"/>
              <a:gd name="T60" fmla="*/ 2147483647 w 582"/>
              <a:gd name="T61" fmla="*/ 2147483647 h 378"/>
              <a:gd name="T62" fmla="*/ 2147483647 w 582"/>
              <a:gd name="T63" fmla="*/ 2147483647 h 378"/>
              <a:gd name="T64" fmla="*/ 2147483647 w 582"/>
              <a:gd name="T65" fmla="*/ 2147483647 h 378"/>
              <a:gd name="T66" fmla="*/ 2147483647 w 582"/>
              <a:gd name="T67" fmla="*/ 2147483647 h 378"/>
              <a:gd name="T68" fmla="*/ 2147483647 w 582"/>
              <a:gd name="T69" fmla="*/ 2147483647 h 378"/>
              <a:gd name="T70" fmla="*/ 2147483647 w 582"/>
              <a:gd name="T71" fmla="*/ 2147483647 h 378"/>
              <a:gd name="T72" fmla="*/ 2147483647 w 582"/>
              <a:gd name="T73" fmla="*/ 2147483647 h 378"/>
              <a:gd name="T74" fmla="*/ 2147483647 w 582"/>
              <a:gd name="T75" fmla="*/ 2147483647 h 378"/>
              <a:gd name="T76" fmla="*/ 2147483647 w 582"/>
              <a:gd name="T77" fmla="*/ 2147483647 h 3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2"/>
              <a:gd name="T118" fmla="*/ 0 h 378"/>
              <a:gd name="T119" fmla="*/ 582 w 582"/>
              <a:gd name="T120" fmla="*/ 378 h 3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2" h="378">
                <a:moveTo>
                  <a:pt x="582" y="279"/>
                </a:moveTo>
                <a:lnTo>
                  <a:pt x="576" y="281"/>
                </a:lnTo>
                <a:lnTo>
                  <a:pt x="578" y="283"/>
                </a:lnTo>
                <a:lnTo>
                  <a:pt x="578" y="287"/>
                </a:lnTo>
                <a:lnTo>
                  <a:pt x="576" y="291"/>
                </a:lnTo>
                <a:lnTo>
                  <a:pt x="572" y="298"/>
                </a:lnTo>
                <a:lnTo>
                  <a:pt x="570" y="300"/>
                </a:lnTo>
                <a:lnTo>
                  <a:pt x="570" y="304"/>
                </a:lnTo>
                <a:lnTo>
                  <a:pt x="572" y="308"/>
                </a:lnTo>
                <a:lnTo>
                  <a:pt x="576" y="312"/>
                </a:lnTo>
                <a:lnTo>
                  <a:pt x="580" y="314"/>
                </a:lnTo>
                <a:lnTo>
                  <a:pt x="580" y="317"/>
                </a:lnTo>
                <a:lnTo>
                  <a:pt x="576" y="329"/>
                </a:lnTo>
                <a:lnTo>
                  <a:pt x="574" y="336"/>
                </a:lnTo>
                <a:lnTo>
                  <a:pt x="570" y="346"/>
                </a:lnTo>
                <a:lnTo>
                  <a:pt x="570" y="355"/>
                </a:lnTo>
                <a:lnTo>
                  <a:pt x="572" y="366"/>
                </a:lnTo>
                <a:lnTo>
                  <a:pt x="572" y="376"/>
                </a:lnTo>
                <a:lnTo>
                  <a:pt x="572" y="378"/>
                </a:lnTo>
                <a:lnTo>
                  <a:pt x="568" y="378"/>
                </a:lnTo>
                <a:lnTo>
                  <a:pt x="564" y="374"/>
                </a:lnTo>
                <a:lnTo>
                  <a:pt x="554" y="366"/>
                </a:lnTo>
                <a:lnTo>
                  <a:pt x="550" y="363"/>
                </a:lnTo>
                <a:lnTo>
                  <a:pt x="545" y="361"/>
                </a:lnTo>
                <a:lnTo>
                  <a:pt x="537" y="359"/>
                </a:lnTo>
                <a:lnTo>
                  <a:pt x="535" y="359"/>
                </a:lnTo>
                <a:lnTo>
                  <a:pt x="533" y="357"/>
                </a:lnTo>
                <a:lnTo>
                  <a:pt x="527" y="353"/>
                </a:lnTo>
                <a:lnTo>
                  <a:pt x="523" y="349"/>
                </a:lnTo>
                <a:lnTo>
                  <a:pt x="521" y="348"/>
                </a:lnTo>
                <a:lnTo>
                  <a:pt x="519" y="346"/>
                </a:lnTo>
                <a:lnTo>
                  <a:pt x="513" y="344"/>
                </a:lnTo>
                <a:lnTo>
                  <a:pt x="505" y="344"/>
                </a:lnTo>
                <a:lnTo>
                  <a:pt x="502" y="346"/>
                </a:lnTo>
                <a:lnTo>
                  <a:pt x="498" y="348"/>
                </a:lnTo>
                <a:lnTo>
                  <a:pt x="484" y="349"/>
                </a:lnTo>
                <a:lnTo>
                  <a:pt x="474" y="351"/>
                </a:lnTo>
                <a:lnTo>
                  <a:pt x="457" y="351"/>
                </a:lnTo>
                <a:lnTo>
                  <a:pt x="451" y="349"/>
                </a:lnTo>
                <a:lnTo>
                  <a:pt x="445" y="348"/>
                </a:lnTo>
                <a:lnTo>
                  <a:pt x="439" y="344"/>
                </a:lnTo>
                <a:lnTo>
                  <a:pt x="433" y="338"/>
                </a:lnTo>
                <a:lnTo>
                  <a:pt x="427" y="332"/>
                </a:lnTo>
                <a:lnTo>
                  <a:pt x="423" y="331"/>
                </a:lnTo>
                <a:lnTo>
                  <a:pt x="419" y="331"/>
                </a:lnTo>
                <a:lnTo>
                  <a:pt x="415" y="329"/>
                </a:lnTo>
                <a:lnTo>
                  <a:pt x="410" y="329"/>
                </a:lnTo>
                <a:lnTo>
                  <a:pt x="343" y="327"/>
                </a:lnTo>
                <a:lnTo>
                  <a:pt x="245" y="321"/>
                </a:lnTo>
                <a:lnTo>
                  <a:pt x="128" y="315"/>
                </a:lnTo>
                <a:lnTo>
                  <a:pt x="0" y="306"/>
                </a:lnTo>
                <a:lnTo>
                  <a:pt x="18" y="107"/>
                </a:lnTo>
                <a:lnTo>
                  <a:pt x="24" y="45"/>
                </a:lnTo>
                <a:lnTo>
                  <a:pt x="28" y="0"/>
                </a:lnTo>
                <a:lnTo>
                  <a:pt x="122" y="7"/>
                </a:lnTo>
                <a:lnTo>
                  <a:pt x="208" y="13"/>
                </a:lnTo>
                <a:lnTo>
                  <a:pt x="290" y="17"/>
                </a:lnTo>
                <a:lnTo>
                  <a:pt x="363" y="21"/>
                </a:lnTo>
                <a:lnTo>
                  <a:pt x="486" y="24"/>
                </a:lnTo>
                <a:lnTo>
                  <a:pt x="574" y="24"/>
                </a:lnTo>
                <a:lnTo>
                  <a:pt x="572" y="32"/>
                </a:lnTo>
                <a:lnTo>
                  <a:pt x="570" y="39"/>
                </a:lnTo>
                <a:lnTo>
                  <a:pt x="568" y="43"/>
                </a:lnTo>
                <a:lnTo>
                  <a:pt x="564" y="47"/>
                </a:lnTo>
                <a:lnTo>
                  <a:pt x="560" y="51"/>
                </a:lnTo>
                <a:lnTo>
                  <a:pt x="558" y="55"/>
                </a:lnTo>
                <a:lnTo>
                  <a:pt x="556" y="60"/>
                </a:lnTo>
                <a:lnTo>
                  <a:pt x="556" y="66"/>
                </a:lnTo>
                <a:lnTo>
                  <a:pt x="556" y="70"/>
                </a:lnTo>
                <a:lnTo>
                  <a:pt x="558" y="72"/>
                </a:lnTo>
                <a:lnTo>
                  <a:pt x="560" y="73"/>
                </a:lnTo>
                <a:lnTo>
                  <a:pt x="564" y="75"/>
                </a:lnTo>
                <a:lnTo>
                  <a:pt x="568" y="77"/>
                </a:lnTo>
                <a:lnTo>
                  <a:pt x="574" y="79"/>
                </a:lnTo>
                <a:lnTo>
                  <a:pt x="578" y="81"/>
                </a:lnTo>
                <a:lnTo>
                  <a:pt x="580" y="85"/>
                </a:lnTo>
                <a:lnTo>
                  <a:pt x="582" y="92"/>
                </a:lnTo>
                <a:lnTo>
                  <a:pt x="582" y="279"/>
                </a:lnTo>
                <a:close/>
              </a:path>
            </a:pathLst>
          </a:custGeom>
          <a:solidFill>
            <a:srgbClr val="3366FF"/>
          </a:solidFill>
          <a:ln w="9525">
            <a:solidFill>
              <a:schemeClr val="bg2"/>
            </a:solidFill>
            <a:round/>
            <a:headEnd/>
            <a:tailEnd/>
          </a:ln>
        </p:spPr>
        <p:txBody>
          <a:bodyPr/>
          <a:lstStyle/>
          <a:p>
            <a:endParaRPr lang="en-US"/>
          </a:p>
        </p:txBody>
      </p:sp>
      <p:sp>
        <p:nvSpPr>
          <p:cNvPr id="11270" name="Freeform 11"/>
          <p:cNvSpPr>
            <a:spLocks/>
          </p:cNvSpPr>
          <p:nvPr/>
        </p:nvSpPr>
        <p:spPr bwMode="auto">
          <a:xfrm>
            <a:off x="2249488" y="2536825"/>
            <a:ext cx="1041400" cy="990600"/>
          </a:xfrm>
          <a:custGeom>
            <a:avLst/>
            <a:gdLst>
              <a:gd name="T0" fmla="*/ 2147483647 w 574"/>
              <a:gd name="T1" fmla="*/ 2147483647 h 482"/>
              <a:gd name="T2" fmla="*/ 2147483647 w 574"/>
              <a:gd name="T3" fmla="*/ 2147483647 h 482"/>
              <a:gd name="T4" fmla="*/ 2147483647 w 574"/>
              <a:gd name="T5" fmla="*/ 2147483647 h 482"/>
              <a:gd name="T6" fmla="*/ 2147483647 w 574"/>
              <a:gd name="T7" fmla="*/ 2147483647 h 482"/>
              <a:gd name="T8" fmla="*/ 2147483647 w 574"/>
              <a:gd name="T9" fmla="*/ 2147483647 h 482"/>
              <a:gd name="T10" fmla="*/ 2147483647 w 574"/>
              <a:gd name="T11" fmla="*/ 2147483647 h 482"/>
              <a:gd name="T12" fmla="*/ 2147483647 w 574"/>
              <a:gd name="T13" fmla="*/ 2147483647 h 482"/>
              <a:gd name="T14" fmla="*/ 0 w 574"/>
              <a:gd name="T15" fmla="*/ 2147483647 h 482"/>
              <a:gd name="T16" fmla="*/ 2147483647 w 574"/>
              <a:gd name="T17" fmla="*/ 0 h 482"/>
              <a:gd name="T18" fmla="*/ 2147483647 w 574"/>
              <a:gd name="T19" fmla="*/ 2147483647 h 482"/>
              <a:gd name="T20" fmla="*/ 2147483647 w 574"/>
              <a:gd name="T21" fmla="*/ 2147483647 h 482"/>
              <a:gd name="T22" fmla="*/ 2147483647 w 574"/>
              <a:gd name="T23" fmla="*/ 2147483647 h 482"/>
              <a:gd name="T24" fmla="*/ 2147483647 w 574"/>
              <a:gd name="T25" fmla="*/ 2147483647 h 482"/>
              <a:gd name="T26" fmla="*/ 2147483647 w 574"/>
              <a:gd name="T27" fmla="*/ 2147483647 h 482"/>
              <a:gd name="T28" fmla="*/ 2147483647 w 574"/>
              <a:gd name="T29" fmla="*/ 2147483647 h 482"/>
              <a:gd name="T30" fmla="*/ 2147483647 w 574"/>
              <a:gd name="T31" fmla="*/ 2147483647 h 482"/>
              <a:gd name="T32" fmla="*/ 2147483647 w 574"/>
              <a:gd name="T33" fmla="*/ 2147483647 h 482"/>
              <a:gd name="T34" fmla="*/ 2147483647 w 574"/>
              <a:gd name="T35" fmla="*/ 2147483647 h 4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4" h="482">
                <a:moveTo>
                  <a:pt x="539" y="482"/>
                </a:moveTo>
                <a:lnTo>
                  <a:pt x="492" y="478"/>
                </a:lnTo>
                <a:lnTo>
                  <a:pt x="433" y="473"/>
                </a:lnTo>
                <a:lnTo>
                  <a:pt x="292" y="456"/>
                </a:lnTo>
                <a:lnTo>
                  <a:pt x="216" y="446"/>
                </a:lnTo>
                <a:lnTo>
                  <a:pt x="139" y="435"/>
                </a:lnTo>
                <a:lnTo>
                  <a:pt x="67" y="424"/>
                </a:lnTo>
                <a:lnTo>
                  <a:pt x="0" y="410"/>
                </a:lnTo>
                <a:lnTo>
                  <a:pt x="61" y="0"/>
                </a:lnTo>
                <a:lnTo>
                  <a:pt x="126" y="11"/>
                </a:lnTo>
                <a:lnTo>
                  <a:pt x="257" y="32"/>
                </a:lnTo>
                <a:lnTo>
                  <a:pt x="335" y="45"/>
                </a:lnTo>
                <a:lnTo>
                  <a:pt x="417" y="55"/>
                </a:lnTo>
                <a:lnTo>
                  <a:pt x="498" y="64"/>
                </a:lnTo>
                <a:lnTo>
                  <a:pt x="537" y="68"/>
                </a:lnTo>
                <a:lnTo>
                  <a:pt x="574" y="72"/>
                </a:lnTo>
                <a:lnTo>
                  <a:pt x="556" y="278"/>
                </a:lnTo>
                <a:lnTo>
                  <a:pt x="539" y="482"/>
                </a:lnTo>
                <a:close/>
              </a:path>
            </a:pathLst>
          </a:custGeom>
          <a:solidFill>
            <a:srgbClr val="3366FF"/>
          </a:solidFill>
          <a:ln w="9525">
            <a:solidFill>
              <a:schemeClr val="bg2"/>
            </a:solidFill>
            <a:round/>
            <a:headEnd/>
            <a:tailEnd/>
          </a:ln>
        </p:spPr>
        <p:txBody>
          <a:bodyPr/>
          <a:lstStyle/>
          <a:p>
            <a:endParaRPr lang="en-US"/>
          </a:p>
        </p:txBody>
      </p:sp>
      <p:sp>
        <p:nvSpPr>
          <p:cNvPr id="6156" name="Freeform 12"/>
          <p:cNvSpPr>
            <a:spLocks/>
          </p:cNvSpPr>
          <p:nvPr/>
        </p:nvSpPr>
        <p:spPr bwMode="auto">
          <a:xfrm>
            <a:off x="1474788" y="1538288"/>
            <a:ext cx="887412" cy="1633537"/>
          </a:xfrm>
          <a:custGeom>
            <a:avLst/>
            <a:gdLst/>
            <a:ahLst/>
            <a:cxnLst>
              <a:cxn ang="0">
                <a:pos x="485" y="520"/>
              </a:cxn>
              <a:cxn ang="0">
                <a:pos x="476" y="512"/>
              </a:cxn>
              <a:cxn ang="0">
                <a:pos x="466" y="518"/>
              </a:cxn>
              <a:cxn ang="0">
                <a:pos x="462" y="527"/>
              </a:cxn>
              <a:cxn ang="0">
                <a:pos x="454" y="526"/>
              </a:cxn>
              <a:cxn ang="0">
                <a:pos x="442" y="520"/>
              </a:cxn>
              <a:cxn ang="0">
                <a:pos x="427" y="520"/>
              </a:cxn>
              <a:cxn ang="0">
                <a:pos x="405" y="520"/>
              </a:cxn>
              <a:cxn ang="0">
                <a:pos x="378" y="520"/>
              </a:cxn>
              <a:cxn ang="0">
                <a:pos x="364" y="524"/>
              </a:cxn>
              <a:cxn ang="0">
                <a:pos x="354" y="524"/>
              </a:cxn>
              <a:cxn ang="0">
                <a:pos x="348" y="510"/>
              </a:cxn>
              <a:cxn ang="0">
                <a:pos x="344" y="486"/>
              </a:cxn>
              <a:cxn ang="0">
                <a:pos x="338" y="478"/>
              </a:cxn>
              <a:cxn ang="0">
                <a:pos x="327" y="473"/>
              </a:cxn>
              <a:cxn ang="0">
                <a:pos x="319" y="459"/>
              </a:cxn>
              <a:cxn ang="0">
                <a:pos x="307" y="412"/>
              </a:cxn>
              <a:cxn ang="0">
                <a:pos x="305" y="393"/>
              </a:cxn>
              <a:cxn ang="0">
                <a:pos x="301" y="382"/>
              </a:cxn>
              <a:cxn ang="0">
                <a:pos x="292" y="380"/>
              </a:cxn>
              <a:cxn ang="0">
                <a:pos x="276" y="389"/>
              </a:cxn>
              <a:cxn ang="0">
                <a:pos x="264" y="386"/>
              </a:cxn>
              <a:cxn ang="0">
                <a:pos x="256" y="376"/>
              </a:cxn>
              <a:cxn ang="0">
                <a:pos x="258" y="367"/>
              </a:cxn>
              <a:cxn ang="0">
                <a:pos x="274" y="355"/>
              </a:cxn>
              <a:cxn ang="0">
                <a:pos x="272" y="352"/>
              </a:cxn>
              <a:cxn ang="0">
                <a:pos x="274" y="314"/>
              </a:cxn>
              <a:cxn ang="0">
                <a:pos x="288" y="287"/>
              </a:cxn>
              <a:cxn ang="0">
                <a:pos x="297" y="272"/>
              </a:cxn>
              <a:cxn ang="0">
                <a:pos x="284" y="270"/>
              </a:cxn>
              <a:cxn ang="0">
                <a:pos x="270" y="255"/>
              </a:cxn>
              <a:cxn ang="0">
                <a:pos x="258" y="231"/>
              </a:cxn>
              <a:cxn ang="0">
                <a:pos x="241" y="197"/>
              </a:cxn>
              <a:cxn ang="0">
                <a:pos x="223" y="170"/>
              </a:cxn>
              <a:cxn ang="0">
                <a:pos x="219" y="146"/>
              </a:cxn>
              <a:cxn ang="0">
                <a:pos x="211" y="127"/>
              </a:cxn>
              <a:cxn ang="0">
                <a:pos x="221" y="60"/>
              </a:cxn>
              <a:cxn ang="0">
                <a:pos x="198" y="6"/>
              </a:cxn>
              <a:cxn ang="0">
                <a:pos x="106" y="308"/>
              </a:cxn>
              <a:cxn ang="0">
                <a:pos x="117" y="325"/>
              </a:cxn>
              <a:cxn ang="0">
                <a:pos x="119" y="340"/>
              </a:cxn>
              <a:cxn ang="0">
                <a:pos x="113" y="357"/>
              </a:cxn>
              <a:cxn ang="0">
                <a:pos x="92" y="388"/>
              </a:cxn>
              <a:cxn ang="0">
                <a:pos x="66" y="418"/>
              </a:cxn>
              <a:cxn ang="0">
                <a:pos x="43" y="452"/>
              </a:cxn>
              <a:cxn ang="0">
                <a:pos x="37" y="457"/>
              </a:cxn>
              <a:cxn ang="0">
                <a:pos x="39" y="465"/>
              </a:cxn>
              <a:cxn ang="0">
                <a:pos x="55" y="480"/>
              </a:cxn>
              <a:cxn ang="0">
                <a:pos x="55" y="492"/>
              </a:cxn>
              <a:cxn ang="0">
                <a:pos x="51" y="503"/>
              </a:cxn>
              <a:cxn ang="0">
                <a:pos x="39" y="514"/>
              </a:cxn>
              <a:cxn ang="0">
                <a:pos x="17" y="611"/>
              </a:cxn>
            </a:cxnLst>
            <a:rect l="0" t="0" r="r" b="b"/>
            <a:pathLst>
              <a:path w="491" h="794">
                <a:moveTo>
                  <a:pt x="450" y="794"/>
                </a:moveTo>
                <a:lnTo>
                  <a:pt x="491" y="520"/>
                </a:lnTo>
                <a:lnTo>
                  <a:pt x="485" y="520"/>
                </a:lnTo>
                <a:lnTo>
                  <a:pt x="479" y="516"/>
                </a:lnTo>
                <a:lnTo>
                  <a:pt x="477" y="512"/>
                </a:lnTo>
                <a:lnTo>
                  <a:pt x="476" y="512"/>
                </a:lnTo>
                <a:lnTo>
                  <a:pt x="474" y="512"/>
                </a:lnTo>
                <a:lnTo>
                  <a:pt x="470" y="514"/>
                </a:lnTo>
                <a:lnTo>
                  <a:pt x="466" y="518"/>
                </a:lnTo>
                <a:lnTo>
                  <a:pt x="464" y="524"/>
                </a:lnTo>
                <a:lnTo>
                  <a:pt x="462" y="526"/>
                </a:lnTo>
                <a:lnTo>
                  <a:pt x="462" y="527"/>
                </a:lnTo>
                <a:lnTo>
                  <a:pt x="460" y="529"/>
                </a:lnTo>
                <a:lnTo>
                  <a:pt x="456" y="527"/>
                </a:lnTo>
                <a:lnTo>
                  <a:pt x="454" y="526"/>
                </a:lnTo>
                <a:lnTo>
                  <a:pt x="446" y="520"/>
                </a:lnTo>
                <a:lnTo>
                  <a:pt x="444" y="520"/>
                </a:lnTo>
                <a:lnTo>
                  <a:pt x="442" y="520"/>
                </a:lnTo>
                <a:lnTo>
                  <a:pt x="440" y="520"/>
                </a:lnTo>
                <a:lnTo>
                  <a:pt x="436" y="520"/>
                </a:lnTo>
                <a:lnTo>
                  <a:pt x="427" y="520"/>
                </a:lnTo>
                <a:lnTo>
                  <a:pt x="415" y="518"/>
                </a:lnTo>
                <a:lnTo>
                  <a:pt x="409" y="518"/>
                </a:lnTo>
                <a:lnTo>
                  <a:pt x="405" y="520"/>
                </a:lnTo>
                <a:lnTo>
                  <a:pt x="395" y="522"/>
                </a:lnTo>
                <a:lnTo>
                  <a:pt x="384" y="520"/>
                </a:lnTo>
                <a:lnTo>
                  <a:pt x="378" y="520"/>
                </a:lnTo>
                <a:lnTo>
                  <a:pt x="372" y="520"/>
                </a:lnTo>
                <a:lnTo>
                  <a:pt x="368" y="522"/>
                </a:lnTo>
                <a:lnTo>
                  <a:pt x="364" y="524"/>
                </a:lnTo>
                <a:lnTo>
                  <a:pt x="360" y="529"/>
                </a:lnTo>
                <a:lnTo>
                  <a:pt x="356" y="527"/>
                </a:lnTo>
                <a:lnTo>
                  <a:pt x="354" y="524"/>
                </a:lnTo>
                <a:lnTo>
                  <a:pt x="350" y="522"/>
                </a:lnTo>
                <a:lnTo>
                  <a:pt x="350" y="518"/>
                </a:lnTo>
                <a:lnTo>
                  <a:pt x="348" y="510"/>
                </a:lnTo>
                <a:lnTo>
                  <a:pt x="346" y="501"/>
                </a:lnTo>
                <a:lnTo>
                  <a:pt x="346" y="493"/>
                </a:lnTo>
                <a:lnTo>
                  <a:pt x="344" y="486"/>
                </a:lnTo>
                <a:lnTo>
                  <a:pt x="344" y="482"/>
                </a:lnTo>
                <a:lnTo>
                  <a:pt x="342" y="480"/>
                </a:lnTo>
                <a:lnTo>
                  <a:pt x="338" y="478"/>
                </a:lnTo>
                <a:lnTo>
                  <a:pt x="337" y="476"/>
                </a:lnTo>
                <a:lnTo>
                  <a:pt x="331" y="475"/>
                </a:lnTo>
                <a:lnTo>
                  <a:pt x="327" y="473"/>
                </a:lnTo>
                <a:lnTo>
                  <a:pt x="323" y="473"/>
                </a:lnTo>
                <a:lnTo>
                  <a:pt x="319" y="475"/>
                </a:lnTo>
                <a:lnTo>
                  <a:pt x="319" y="459"/>
                </a:lnTo>
                <a:lnTo>
                  <a:pt x="317" y="446"/>
                </a:lnTo>
                <a:lnTo>
                  <a:pt x="313" y="425"/>
                </a:lnTo>
                <a:lnTo>
                  <a:pt x="307" y="412"/>
                </a:lnTo>
                <a:lnTo>
                  <a:pt x="305" y="405"/>
                </a:lnTo>
                <a:lnTo>
                  <a:pt x="305" y="397"/>
                </a:lnTo>
                <a:lnTo>
                  <a:pt x="305" y="393"/>
                </a:lnTo>
                <a:lnTo>
                  <a:pt x="305" y="389"/>
                </a:lnTo>
                <a:lnTo>
                  <a:pt x="303" y="384"/>
                </a:lnTo>
                <a:lnTo>
                  <a:pt x="301" y="382"/>
                </a:lnTo>
                <a:lnTo>
                  <a:pt x="299" y="378"/>
                </a:lnTo>
                <a:lnTo>
                  <a:pt x="295" y="378"/>
                </a:lnTo>
                <a:lnTo>
                  <a:pt x="292" y="380"/>
                </a:lnTo>
                <a:lnTo>
                  <a:pt x="286" y="384"/>
                </a:lnTo>
                <a:lnTo>
                  <a:pt x="282" y="388"/>
                </a:lnTo>
                <a:lnTo>
                  <a:pt x="276" y="389"/>
                </a:lnTo>
                <a:lnTo>
                  <a:pt x="272" y="389"/>
                </a:lnTo>
                <a:lnTo>
                  <a:pt x="270" y="388"/>
                </a:lnTo>
                <a:lnTo>
                  <a:pt x="264" y="386"/>
                </a:lnTo>
                <a:lnTo>
                  <a:pt x="258" y="382"/>
                </a:lnTo>
                <a:lnTo>
                  <a:pt x="256" y="380"/>
                </a:lnTo>
                <a:lnTo>
                  <a:pt x="256" y="376"/>
                </a:lnTo>
                <a:lnTo>
                  <a:pt x="256" y="372"/>
                </a:lnTo>
                <a:lnTo>
                  <a:pt x="256" y="369"/>
                </a:lnTo>
                <a:lnTo>
                  <a:pt x="258" y="367"/>
                </a:lnTo>
                <a:lnTo>
                  <a:pt x="266" y="363"/>
                </a:lnTo>
                <a:lnTo>
                  <a:pt x="272" y="357"/>
                </a:lnTo>
                <a:lnTo>
                  <a:pt x="274" y="355"/>
                </a:lnTo>
                <a:lnTo>
                  <a:pt x="276" y="354"/>
                </a:lnTo>
                <a:lnTo>
                  <a:pt x="276" y="352"/>
                </a:lnTo>
                <a:lnTo>
                  <a:pt x="272" y="352"/>
                </a:lnTo>
                <a:lnTo>
                  <a:pt x="270" y="344"/>
                </a:lnTo>
                <a:lnTo>
                  <a:pt x="270" y="331"/>
                </a:lnTo>
                <a:lnTo>
                  <a:pt x="274" y="314"/>
                </a:lnTo>
                <a:lnTo>
                  <a:pt x="276" y="306"/>
                </a:lnTo>
                <a:lnTo>
                  <a:pt x="280" y="299"/>
                </a:lnTo>
                <a:lnTo>
                  <a:pt x="288" y="287"/>
                </a:lnTo>
                <a:lnTo>
                  <a:pt x="295" y="278"/>
                </a:lnTo>
                <a:lnTo>
                  <a:pt x="297" y="276"/>
                </a:lnTo>
                <a:lnTo>
                  <a:pt x="297" y="272"/>
                </a:lnTo>
                <a:lnTo>
                  <a:pt x="293" y="270"/>
                </a:lnTo>
                <a:lnTo>
                  <a:pt x="288" y="270"/>
                </a:lnTo>
                <a:lnTo>
                  <a:pt x="284" y="270"/>
                </a:lnTo>
                <a:lnTo>
                  <a:pt x="282" y="268"/>
                </a:lnTo>
                <a:lnTo>
                  <a:pt x="276" y="263"/>
                </a:lnTo>
                <a:lnTo>
                  <a:pt x="270" y="255"/>
                </a:lnTo>
                <a:lnTo>
                  <a:pt x="266" y="253"/>
                </a:lnTo>
                <a:lnTo>
                  <a:pt x="262" y="251"/>
                </a:lnTo>
                <a:lnTo>
                  <a:pt x="258" y="231"/>
                </a:lnTo>
                <a:lnTo>
                  <a:pt x="254" y="216"/>
                </a:lnTo>
                <a:lnTo>
                  <a:pt x="246" y="204"/>
                </a:lnTo>
                <a:lnTo>
                  <a:pt x="241" y="197"/>
                </a:lnTo>
                <a:lnTo>
                  <a:pt x="229" y="183"/>
                </a:lnTo>
                <a:lnTo>
                  <a:pt x="225" y="178"/>
                </a:lnTo>
                <a:lnTo>
                  <a:pt x="223" y="170"/>
                </a:lnTo>
                <a:lnTo>
                  <a:pt x="223" y="159"/>
                </a:lnTo>
                <a:lnTo>
                  <a:pt x="221" y="151"/>
                </a:lnTo>
                <a:lnTo>
                  <a:pt x="219" y="146"/>
                </a:lnTo>
                <a:lnTo>
                  <a:pt x="217" y="140"/>
                </a:lnTo>
                <a:lnTo>
                  <a:pt x="213" y="132"/>
                </a:lnTo>
                <a:lnTo>
                  <a:pt x="211" y="127"/>
                </a:lnTo>
                <a:lnTo>
                  <a:pt x="209" y="121"/>
                </a:lnTo>
                <a:lnTo>
                  <a:pt x="213" y="96"/>
                </a:lnTo>
                <a:lnTo>
                  <a:pt x="221" y="60"/>
                </a:lnTo>
                <a:lnTo>
                  <a:pt x="231" y="13"/>
                </a:lnTo>
                <a:lnTo>
                  <a:pt x="213" y="9"/>
                </a:lnTo>
                <a:lnTo>
                  <a:pt x="198" y="6"/>
                </a:lnTo>
                <a:lnTo>
                  <a:pt x="168" y="0"/>
                </a:lnTo>
                <a:lnTo>
                  <a:pt x="98" y="295"/>
                </a:lnTo>
                <a:lnTo>
                  <a:pt x="106" y="308"/>
                </a:lnTo>
                <a:lnTo>
                  <a:pt x="109" y="316"/>
                </a:lnTo>
                <a:lnTo>
                  <a:pt x="115" y="321"/>
                </a:lnTo>
                <a:lnTo>
                  <a:pt x="117" y="325"/>
                </a:lnTo>
                <a:lnTo>
                  <a:pt x="119" y="331"/>
                </a:lnTo>
                <a:lnTo>
                  <a:pt x="119" y="336"/>
                </a:lnTo>
                <a:lnTo>
                  <a:pt x="119" y="340"/>
                </a:lnTo>
                <a:lnTo>
                  <a:pt x="119" y="344"/>
                </a:lnTo>
                <a:lnTo>
                  <a:pt x="117" y="350"/>
                </a:lnTo>
                <a:lnTo>
                  <a:pt x="113" y="357"/>
                </a:lnTo>
                <a:lnTo>
                  <a:pt x="107" y="365"/>
                </a:lnTo>
                <a:lnTo>
                  <a:pt x="96" y="380"/>
                </a:lnTo>
                <a:lnTo>
                  <a:pt x="92" y="388"/>
                </a:lnTo>
                <a:lnTo>
                  <a:pt x="90" y="395"/>
                </a:lnTo>
                <a:lnTo>
                  <a:pt x="76" y="406"/>
                </a:lnTo>
                <a:lnTo>
                  <a:pt x="66" y="418"/>
                </a:lnTo>
                <a:lnTo>
                  <a:pt x="55" y="435"/>
                </a:lnTo>
                <a:lnTo>
                  <a:pt x="47" y="446"/>
                </a:lnTo>
                <a:lnTo>
                  <a:pt x="43" y="452"/>
                </a:lnTo>
                <a:lnTo>
                  <a:pt x="41" y="454"/>
                </a:lnTo>
                <a:lnTo>
                  <a:pt x="39" y="456"/>
                </a:lnTo>
                <a:lnTo>
                  <a:pt x="37" y="457"/>
                </a:lnTo>
                <a:lnTo>
                  <a:pt x="37" y="461"/>
                </a:lnTo>
                <a:lnTo>
                  <a:pt x="37" y="463"/>
                </a:lnTo>
                <a:lnTo>
                  <a:pt x="39" y="465"/>
                </a:lnTo>
                <a:lnTo>
                  <a:pt x="41" y="471"/>
                </a:lnTo>
                <a:lnTo>
                  <a:pt x="47" y="475"/>
                </a:lnTo>
                <a:lnTo>
                  <a:pt x="55" y="480"/>
                </a:lnTo>
                <a:lnTo>
                  <a:pt x="57" y="484"/>
                </a:lnTo>
                <a:lnTo>
                  <a:pt x="57" y="490"/>
                </a:lnTo>
                <a:lnTo>
                  <a:pt x="55" y="492"/>
                </a:lnTo>
                <a:lnTo>
                  <a:pt x="55" y="493"/>
                </a:lnTo>
                <a:lnTo>
                  <a:pt x="53" y="499"/>
                </a:lnTo>
                <a:lnTo>
                  <a:pt x="51" y="503"/>
                </a:lnTo>
                <a:lnTo>
                  <a:pt x="47" y="505"/>
                </a:lnTo>
                <a:lnTo>
                  <a:pt x="41" y="512"/>
                </a:lnTo>
                <a:lnTo>
                  <a:pt x="39" y="514"/>
                </a:lnTo>
                <a:lnTo>
                  <a:pt x="37" y="518"/>
                </a:lnTo>
                <a:lnTo>
                  <a:pt x="29" y="550"/>
                </a:lnTo>
                <a:lnTo>
                  <a:pt x="17" y="611"/>
                </a:lnTo>
                <a:lnTo>
                  <a:pt x="0" y="696"/>
                </a:lnTo>
                <a:lnTo>
                  <a:pt x="450" y="794"/>
                </a:lnTo>
                <a:close/>
              </a:path>
            </a:pathLst>
          </a:custGeom>
          <a:solidFill>
            <a:srgbClr val="33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72" name="Freeform 13"/>
          <p:cNvSpPr>
            <a:spLocks/>
          </p:cNvSpPr>
          <p:nvPr/>
        </p:nvSpPr>
        <p:spPr bwMode="auto">
          <a:xfrm>
            <a:off x="4411663" y="3652838"/>
            <a:ext cx="990600" cy="963612"/>
          </a:xfrm>
          <a:custGeom>
            <a:avLst/>
            <a:gdLst>
              <a:gd name="T0" fmla="*/ 2147483647 w 546"/>
              <a:gd name="T1" fmla="*/ 2147483647 h 469"/>
              <a:gd name="T2" fmla="*/ 2147483647 w 546"/>
              <a:gd name="T3" fmla="*/ 2147483647 h 469"/>
              <a:gd name="T4" fmla="*/ 2147483647 w 546"/>
              <a:gd name="T5" fmla="*/ 2147483647 h 469"/>
              <a:gd name="T6" fmla="*/ 0 w 546"/>
              <a:gd name="T7" fmla="*/ 2147483647 h 469"/>
              <a:gd name="T8" fmla="*/ 2147483647 w 546"/>
              <a:gd name="T9" fmla="*/ 2147483647 h 469"/>
              <a:gd name="T10" fmla="*/ 2147483647 w 546"/>
              <a:gd name="T11" fmla="*/ 0 h 469"/>
              <a:gd name="T12" fmla="*/ 2147483647 w 546"/>
              <a:gd name="T13" fmla="*/ 2147483647 h 469"/>
              <a:gd name="T14" fmla="*/ 2147483647 w 546"/>
              <a:gd name="T15" fmla="*/ 2147483647 h 469"/>
              <a:gd name="T16" fmla="*/ 2147483647 w 546"/>
              <a:gd name="T17" fmla="*/ 2147483647 h 469"/>
              <a:gd name="T18" fmla="*/ 2147483647 w 546"/>
              <a:gd name="T19" fmla="*/ 2147483647 h 469"/>
              <a:gd name="T20" fmla="*/ 2147483647 w 546"/>
              <a:gd name="T21" fmla="*/ 2147483647 h 469"/>
              <a:gd name="T22" fmla="*/ 2147483647 w 546"/>
              <a:gd name="T23" fmla="*/ 2147483647 h 469"/>
              <a:gd name="T24" fmla="*/ 2147483647 w 546"/>
              <a:gd name="T25" fmla="*/ 2147483647 h 469"/>
              <a:gd name="T26" fmla="*/ 2147483647 w 546"/>
              <a:gd name="T27" fmla="*/ 2147483647 h 469"/>
              <a:gd name="T28" fmla="*/ 2147483647 w 546"/>
              <a:gd name="T29" fmla="*/ 2147483647 h 469"/>
              <a:gd name="T30" fmla="*/ 2147483647 w 546"/>
              <a:gd name="T31" fmla="*/ 2147483647 h 469"/>
              <a:gd name="T32" fmla="*/ 2147483647 w 546"/>
              <a:gd name="T33" fmla="*/ 2147483647 h 469"/>
              <a:gd name="T34" fmla="*/ 2147483647 w 546"/>
              <a:gd name="T35" fmla="*/ 2147483647 h 469"/>
              <a:gd name="T36" fmla="*/ 2147483647 w 546"/>
              <a:gd name="T37" fmla="*/ 2147483647 h 469"/>
              <a:gd name="T38" fmla="*/ 2147483647 w 546"/>
              <a:gd name="T39" fmla="*/ 2147483647 h 469"/>
              <a:gd name="T40" fmla="*/ 2147483647 w 546"/>
              <a:gd name="T41" fmla="*/ 2147483647 h 469"/>
              <a:gd name="T42" fmla="*/ 2147483647 w 546"/>
              <a:gd name="T43" fmla="*/ 2147483647 h 469"/>
              <a:gd name="T44" fmla="*/ 2147483647 w 546"/>
              <a:gd name="T45" fmla="*/ 2147483647 h 469"/>
              <a:gd name="T46" fmla="*/ 2147483647 w 546"/>
              <a:gd name="T47" fmla="*/ 2147483647 h 469"/>
              <a:gd name="T48" fmla="*/ 2147483647 w 546"/>
              <a:gd name="T49" fmla="*/ 2147483647 h 469"/>
              <a:gd name="T50" fmla="*/ 2147483647 w 546"/>
              <a:gd name="T51" fmla="*/ 2147483647 h 469"/>
              <a:gd name="T52" fmla="*/ 2147483647 w 546"/>
              <a:gd name="T53" fmla="*/ 2147483647 h 469"/>
              <a:gd name="T54" fmla="*/ 2147483647 w 546"/>
              <a:gd name="T55" fmla="*/ 2147483647 h 469"/>
              <a:gd name="T56" fmla="*/ 2147483647 w 546"/>
              <a:gd name="T57" fmla="*/ 2147483647 h 469"/>
              <a:gd name="T58" fmla="*/ 2147483647 w 546"/>
              <a:gd name="T59" fmla="*/ 2147483647 h 469"/>
              <a:gd name="T60" fmla="*/ 2147483647 w 546"/>
              <a:gd name="T61" fmla="*/ 2147483647 h 469"/>
              <a:gd name="T62" fmla="*/ 2147483647 w 546"/>
              <a:gd name="T63" fmla="*/ 2147483647 h 469"/>
              <a:gd name="T64" fmla="*/ 2147483647 w 546"/>
              <a:gd name="T65" fmla="*/ 2147483647 h 469"/>
              <a:gd name="T66" fmla="*/ 2147483647 w 546"/>
              <a:gd name="T67" fmla="*/ 2147483647 h 469"/>
              <a:gd name="T68" fmla="*/ 2147483647 w 546"/>
              <a:gd name="T69" fmla="*/ 2147483647 h 469"/>
              <a:gd name="T70" fmla="*/ 2147483647 w 546"/>
              <a:gd name="T71" fmla="*/ 2147483647 h 469"/>
              <a:gd name="T72" fmla="*/ 2147483647 w 546"/>
              <a:gd name="T73" fmla="*/ 2147483647 h 469"/>
              <a:gd name="T74" fmla="*/ 2147483647 w 546"/>
              <a:gd name="T75" fmla="*/ 2147483647 h 469"/>
              <a:gd name="T76" fmla="*/ 2147483647 w 546"/>
              <a:gd name="T77" fmla="*/ 2147483647 h 469"/>
              <a:gd name="T78" fmla="*/ 2147483647 w 546"/>
              <a:gd name="T79" fmla="*/ 2147483647 h 469"/>
              <a:gd name="T80" fmla="*/ 2147483647 w 546"/>
              <a:gd name="T81" fmla="*/ 2147483647 h 469"/>
              <a:gd name="T82" fmla="*/ 2147483647 w 546"/>
              <a:gd name="T83" fmla="*/ 2147483647 h 469"/>
              <a:gd name="T84" fmla="*/ 2147483647 w 546"/>
              <a:gd name="T85" fmla="*/ 2147483647 h 469"/>
              <a:gd name="T86" fmla="*/ 2147483647 w 546"/>
              <a:gd name="T87" fmla="*/ 2147483647 h 469"/>
              <a:gd name="T88" fmla="*/ 2147483647 w 546"/>
              <a:gd name="T89" fmla="*/ 2147483647 h 469"/>
              <a:gd name="T90" fmla="*/ 2147483647 w 546"/>
              <a:gd name="T91" fmla="*/ 2147483647 h 469"/>
              <a:gd name="T92" fmla="*/ 2147483647 w 546"/>
              <a:gd name="T93" fmla="*/ 2147483647 h 469"/>
              <a:gd name="T94" fmla="*/ 2147483647 w 546"/>
              <a:gd name="T95" fmla="*/ 2147483647 h 469"/>
              <a:gd name="T96" fmla="*/ 2147483647 w 546"/>
              <a:gd name="T97" fmla="*/ 2147483647 h 469"/>
              <a:gd name="T98" fmla="*/ 2147483647 w 546"/>
              <a:gd name="T99" fmla="*/ 2147483647 h 469"/>
              <a:gd name="T100" fmla="*/ 2147483647 w 546"/>
              <a:gd name="T101" fmla="*/ 2147483647 h 469"/>
              <a:gd name="T102" fmla="*/ 2147483647 w 546"/>
              <a:gd name="T103" fmla="*/ 2147483647 h 469"/>
              <a:gd name="T104" fmla="*/ 2147483647 w 546"/>
              <a:gd name="T105" fmla="*/ 2147483647 h 469"/>
              <a:gd name="T106" fmla="*/ 2147483647 w 546"/>
              <a:gd name="T107" fmla="*/ 2147483647 h 469"/>
              <a:gd name="T108" fmla="*/ 2147483647 w 546"/>
              <a:gd name="T109" fmla="*/ 2147483647 h 469"/>
              <a:gd name="T110" fmla="*/ 2147483647 w 546"/>
              <a:gd name="T111" fmla="*/ 2147483647 h 4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469"/>
              <a:gd name="T170" fmla="*/ 546 w 546"/>
              <a:gd name="T171" fmla="*/ 469 h 4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469">
                <a:moveTo>
                  <a:pt x="19" y="51"/>
                </a:moveTo>
                <a:lnTo>
                  <a:pt x="17" y="49"/>
                </a:lnTo>
                <a:lnTo>
                  <a:pt x="17" y="47"/>
                </a:lnTo>
                <a:lnTo>
                  <a:pt x="11" y="41"/>
                </a:lnTo>
                <a:lnTo>
                  <a:pt x="9" y="38"/>
                </a:lnTo>
                <a:lnTo>
                  <a:pt x="6" y="36"/>
                </a:lnTo>
                <a:lnTo>
                  <a:pt x="6" y="32"/>
                </a:lnTo>
                <a:lnTo>
                  <a:pt x="6" y="26"/>
                </a:lnTo>
                <a:lnTo>
                  <a:pt x="6" y="21"/>
                </a:lnTo>
                <a:lnTo>
                  <a:pt x="4" y="17"/>
                </a:lnTo>
                <a:lnTo>
                  <a:pt x="2" y="13"/>
                </a:lnTo>
                <a:lnTo>
                  <a:pt x="0" y="9"/>
                </a:lnTo>
                <a:lnTo>
                  <a:pt x="56" y="9"/>
                </a:lnTo>
                <a:lnTo>
                  <a:pt x="111" y="9"/>
                </a:lnTo>
                <a:lnTo>
                  <a:pt x="162" y="7"/>
                </a:lnTo>
                <a:lnTo>
                  <a:pt x="209" y="5"/>
                </a:lnTo>
                <a:lnTo>
                  <a:pt x="284" y="2"/>
                </a:lnTo>
                <a:lnTo>
                  <a:pt x="321" y="0"/>
                </a:lnTo>
                <a:lnTo>
                  <a:pt x="321" y="4"/>
                </a:lnTo>
                <a:lnTo>
                  <a:pt x="323" y="5"/>
                </a:lnTo>
                <a:lnTo>
                  <a:pt x="329" y="13"/>
                </a:lnTo>
                <a:lnTo>
                  <a:pt x="334" y="19"/>
                </a:lnTo>
                <a:lnTo>
                  <a:pt x="336" y="21"/>
                </a:lnTo>
                <a:lnTo>
                  <a:pt x="338" y="24"/>
                </a:lnTo>
                <a:lnTo>
                  <a:pt x="336" y="32"/>
                </a:lnTo>
                <a:lnTo>
                  <a:pt x="336" y="39"/>
                </a:lnTo>
                <a:lnTo>
                  <a:pt x="338" y="53"/>
                </a:lnTo>
                <a:lnTo>
                  <a:pt x="340" y="64"/>
                </a:lnTo>
                <a:lnTo>
                  <a:pt x="344" y="75"/>
                </a:lnTo>
                <a:lnTo>
                  <a:pt x="350" y="85"/>
                </a:lnTo>
                <a:lnTo>
                  <a:pt x="354" y="92"/>
                </a:lnTo>
                <a:lnTo>
                  <a:pt x="362" y="100"/>
                </a:lnTo>
                <a:lnTo>
                  <a:pt x="368" y="108"/>
                </a:lnTo>
                <a:lnTo>
                  <a:pt x="381" y="119"/>
                </a:lnTo>
                <a:lnTo>
                  <a:pt x="393" y="128"/>
                </a:lnTo>
                <a:lnTo>
                  <a:pt x="401" y="138"/>
                </a:lnTo>
                <a:lnTo>
                  <a:pt x="403" y="143"/>
                </a:lnTo>
                <a:lnTo>
                  <a:pt x="405" y="149"/>
                </a:lnTo>
                <a:lnTo>
                  <a:pt x="405" y="157"/>
                </a:lnTo>
                <a:lnTo>
                  <a:pt x="405" y="162"/>
                </a:lnTo>
                <a:lnTo>
                  <a:pt x="405" y="166"/>
                </a:lnTo>
                <a:lnTo>
                  <a:pt x="407" y="170"/>
                </a:lnTo>
                <a:lnTo>
                  <a:pt x="409" y="172"/>
                </a:lnTo>
                <a:lnTo>
                  <a:pt x="411" y="174"/>
                </a:lnTo>
                <a:lnTo>
                  <a:pt x="415" y="172"/>
                </a:lnTo>
                <a:lnTo>
                  <a:pt x="421" y="170"/>
                </a:lnTo>
                <a:lnTo>
                  <a:pt x="424" y="168"/>
                </a:lnTo>
                <a:lnTo>
                  <a:pt x="430" y="166"/>
                </a:lnTo>
                <a:lnTo>
                  <a:pt x="434" y="164"/>
                </a:lnTo>
                <a:lnTo>
                  <a:pt x="438" y="164"/>
                </a:lnTo>
                <a:lnTo>
                  <a:pt x="442" y="166"/>
                </a:lnTo>
                <a:lnTo>
                  <a:pt x="446" y="170"/>
                </a:lnTo>
                <a:lnTo>
                  <a:pt x="450" y="176"/>
                </a:lnTo>
                <a:lnTo>
                  <a:pt x="452" y="181"/>
                </a:lnTo>
                <a:lnTo>
                  <a:pt x="454" y="193"/>
                </a:lnTo>
                <a:lnTo>
                  <a:pt x="452" y="200"/>
                </a:lnTo>
                <a:lnTo>
                  <a:pt x="450" y="208"/>
                </a:lnTo>
                <a:lnTo>
                  <a:pt x="446" y="211"/>
                </a:lnTo>
                <a:lnTo>
                  <a:pt x="442" y="217"/>
                </a:lnTo>
                <a:lnTo>
                  <a:pt x="440" y="221"/>
                </a:lnTo>
                <a:lnTo>
                  <a:pt x="438" y="227"/>
                </a:lnTo>
                <a:lnTo>
                  <a:pt x="438" y="234"/>
                </a:lnTo>
                <a:lnTo>
                  <a:pt x="440" y="240"/>
                </a:lnTo>
                <a:lnTo>
                  <a:pt x="442" y="246"/>
                </a:lnTo>
                <a:lnTo>
                  <a:pt x="448" y="253"/>
                </a:lnTo>
                <a:lnTo>
                  <a:pt x="458" y="259"/>
                </a:lnTo>
                <a:lnTo>
                  <a:pt x="466" y="263"/>
                </a:lnTo>
                <a:lnTo>
                  <a:pt x="483" y="270"/>
                </a:lnTo>
                <a:lnTo>
                  <a:pt x="489" y="274"/>
                </a:lnTo>
                <a:lnTo>
                  <a:pt x="491" y="276"/>
                </a:lnTo>
                <a:lnTo>
                  <a:pt x="493" y="278"/>
                </a:lnTo>
                <a:lnTo>
                  <a:pt x="495" y="283"/>
                </a:lnTo>
                <a:lnTo>
                  <a:pt x="499" y="287"/>
                </a:lnTo>
                <a:lnTo>
                  <a:pt x="507" y="295"/>
                </a:lnTo>
                <a:lnTo>
                  <a:pt x="511" y="298"/>
                </a:lnTo>
                <a:lnTo>
                  <a:pt x="513" y="302"/>
                </a:lnTo>
                <a:lnTo>
                  <a:pt x="515" y="306"/>
                </a:lnTo>
                <a:lnTo>
                  <a:pt x="515" y="314"/>
                </a:lnTo>
                <a:lnTo>
                  <a:pt x="515" y="321"/>
                </a:lnTo>
                <a:lnTo>
                  <a:pt x="515" y="327"/>
                </a:lnTo>
                <a:lnTo>
                  <a:pt x="513" y="329"/>
                </a:lnTo>
                <a:lnTo>
                  <a:pt x="513" y="331"/>
                </a:lnTo>
                <a:lnTo>
                  <a:pt x="509" y="331"/>
                </a:lnTo>
                <a:lnTo>
                  <a:pt x="509" y="332"/>
                </a:lnTo>
                <a:lnTo>
                  <a:pt x="509" y="334"/>
                </a:lnTo>
                <a:lnTo>
                  <a:pt x="511" y="340"/>
                </a:lnTo>
                <a:lnTo>
                  <a:pt x="515" y="344"/>
                </a:lnTo>
                <a:lnTo>
                  <a:pt x="524" y="355"/>
                </a:lnTo>
                <a:lnTo>
                  <a:pt x="528" y="359"/>
                </a:lnTo>
                <a:lnTo>
                  <a:pt x="532" y="363"/>
                </a:lnTo>
                <a:lnTo>
                  <a:pt x="534" y="363"/>
                </a:lnTo>
                <a:lnTo>
                  <a:pt x="536" y="361"/>
                </a:lnTo>
                <a:lnTo>
                  <a:pt x="538" y="357"/>
                </a:lnTo>
                <a:lnTo>
                  <a:pt x="536" y="353"/>
                </a:lnTo>
                <a:lnTo>
                  <a:pt x="538" y="353"/>
                </a:lnTo>
                <a:lnTo>
                  <a:pt x="544" y="365"/>
                </a:lnTo>
                <a:lnTo>
                  <a:pt x="542" y="366"/>
                </a:lnTo>
                <a:lnTo>
                  <a:pt x="542" y="370"/>
                </a:lnTo>
                <a:lnTo>
                  <a:pt x="544" y="376"/>
                </a:lnTo>
                <a:lnTo>
                  <a:pt x="546" y="389"/>
                </a:lnTo>
                <a:lnTo>
                  <a:pt x="546" y="395"/>
                </a:lnTo>
                <a:lnTo>
                  <a:pt x="546" y="397"/>
                </a:lnTo>
                <a:lnTo>
                  <a:pt x="544" y="399"/>
                </a:lnTo>
                <a:lnTo>
                  <a:pt x="540" y="401"/>
                </a:lnTo>
                <a:lnTo>
                  <a:pt x="536" y="402"/>
                </a:lnTo>
                <a:lnTo>
                  <a:pt x="532" y="402"/>
                </a:lnTo>
                <a:lnTo>
                  <a:pt x="526" y="401"/>
                </a:lnTo>
                <a:lnTo>
                  <a:pt x="524" y="404"/>
                </a:lnTo>
                <a:lnTo>
                  <a:pt x="522" y="406"/>
                </a:lnTo>
                <a:lnTo>
                  <a:pt x="518" y="406"/>
                </a:lnTo>
                <a:lnTo>
                  <a:pt x="513" y="406"/>
                </a:lnTo>
                <a:lnTo>
                  <a:pt x="509" y="406"/>
                </a:lnTo>
                <a:lnTo>
                  <a:pt x="513" y="412"/>
                </a:lnTo>
                <a:lnTo>
                  <a:pt x="515" y="414"/>
                </a:lnTo>
                <a:lnTo>
                  <a:pt x="516" y="418"/>
                </a:lnTo>
                <a:lnTo>
                  <a:pt x="516" y="421"/>
                </a:lnTo>
                <a:lnTo>
                  <a:pt x="513" y="425"/>
                </a:lnTo>
                <a:lnTo>
                  <a:pt x="511" y="429"/>
                </a:lnTo>
                <a:lnTo>
                  <a:pt x="511" y="431"/>
                </a:lnTo>
                <a:lnTo>
                  <a:pt x="509" y="436"/>
                </a:lnTo>
                <a:lnTo>
                  <a:pt x="511" y="450"/>
                </a:lnTo>
                <a:lnTo>
                  <a:pt x="513" y="459"/>
                </a:lnTo>
                <a:lnTo>
                  <a:pt x="511" y="465"/>
                </a:lnTo>
                <a:lnTo>
                  <a:pt x="509" y="467"/>
                </a:lnTo>
                <a:lnTo>
                  <a:pt x="507" y="469"/>
                </a:lnTo>
                <a:lnTo>
                  <a:pt x="448" y="469"/>
                </a:lnTo>
                <a:lnTo>
                  <a:pt x="464" y="452"/>
                </a:lnTo>
                <a:lnTo>
                  <a:pt x="468" y="448"/>
                </a:lnTo>
                <a:lnTo>
                  <a:pt x="471" y="442"/>
                </a:lnTo>
                <a:lnTo>
                  <a:pt x="473" y="438"/>
                </a:lnTo>
                <a:lnTo>
                  <a:pt x="473" y="436"/>
                </a:lnTo>
                <a:lnTo>
                  <a:pt x="473" y="435"/>
                </a:lnTo>
                <a:lnTo>
                  <a:pt x="470" y="435"/>
                </a:lnTo>
                <a:lnTo>
                  <a:pt x="468" y="431"/>
                </a:lnTo>
                <a:lnTo>
                  <a:pt x="466" y="431"/>
                </a:lnTo>
                <a:lnTo>
                  <a:pt x="466" y="427"/>
                </a:lnTo>
                <a:lnTo>
                  <a:pt x="468" y="423"/>
                </a:lnTo>
                <a:lnTo>
                  <a:pt x="468" y="419"/>
                </a:lnTo>
                <a:lnTo>
                  <a:pt x="94" y="421"/>
                </a:lnTo>
                <a:lnTo>
                  <a:pt x="92" y="172"/>
                </a:lnTo>
                <a:lnTo>
                  <a:pt x="92" y="168"/>
                </a:lnTo>
                <a:lnTo>
                  <a:pt x="90" y="164"/>
                </a:lnTo>
                <a:lnTo>
                  <a:pt x="88" y="159"/>
                </a:lnTo>
                <a:lnTo>
                  <a:pt x="86" y="155"/>
                </a:lnTo>
                <a:lnTo>
                  <a:pt x="82" y="151"/>
                </a:lnTo>
                <a:lnTo>
                  <a:pt x="74" y="143"/>
                </a:lnTo>
                <a:lnTo>
                  <a:pt x="70" y="142"/>
                </a:lnTo>
                <a:lnTo>
                  <a:pt x="70" y="138"/>
                </a:lnTo>
                <a:lnTo>
                  <a:pt x="68" y="132"/>
                </a:lnTo>
                <a:lnTo>
                  <a:pt x="66" y="128"/>
                </a:lnTo>
                <a:lnTo>
                  <a:pt x="60" y="123"/>
                </a:lnTo>
                <a:lnTo>
                  <a:pt x="54" y="117"/>
                </a:lnTo>
                <a:lnTo>
                  <a:pt x="54" y="113"/>
                </a:lnTo>
                <a:lnTo>
                  <a:pt x="56" y="111"/>
                </a:lnTo>
                <a:lnTo>
                  <a:pt x="60" y="106"/>
                </a:lnTo>
                <a:lnTo>
                  <a:pt x="62" y="100"/>
                </a:lnTo>
                <a:lnTo>
                  <a:pt x="62" y="94"/>
                </a:lnTo>
                <a:lnTo>
                  <a:pt x="62" y="90"/>
                </a:lnTo>
                <a:lnTo>
                  <a:pt x="60" y="87"/>
                </a:lnTo>
                <a:lnTo>
                  <a:pt x="58" y="85"/>
                </a:lnTo>
                <a:lnTo>
                  <a:pt x="54" y="83"/>
                </a:lnTo>
                <a:lnTo>
                  <a:pt x="47" y="83"/>
                </a:lnTo>
                <a:lnTo>
                  <a:pt x="43" y="83"/>
                </a:lnTo>
                <a:lnTo>
                  <a:pt x="39" y="81"/>
                </a:lnTo>
                <a:lnTo>
                  <a:pt x="35" y="73"/>
                </a:lnTo>
                <a:lnTo>
                  <a:pt x="31" y="66"/>
                </a:lnTo>
                <a:lnTo>
                  <a:pt x="27" y="64"/>
                </a:lnTo>
                <a:lnTo>
                  <a:pt x="25" y="62"/>
                </a:lnTo>
                <a:lnTo>
                  <a:pt x="19" y="51"/>
                </a:lnTo>
                <a:close/>
              </a:path>
            </a:pathLst>
          </a:custGeom>
          <a:solidFill>
            <a:srgbClr val="3366FF"/>
          </a:solidFill>
          <a:ln w="9525">
            <a:solidFill>
              <a:schemeClr val="bg2"/>
            </a:solidFill>
            <a:round/>
            <a:headEnd/>
            <a:tailEnd/>
          </a:ln>
        </p:spPr>
        <p:txBody>
          <a:bodyPr/>
          <a:lstStyle/>
          <a:p>
            <a:endParaRPr lang="en-US"/>
          </a:p>
        </p:txBody>
      </p:sp>
      <p:sp>
        <p:nvSpPr>
          <p:cNvPr id="8201" name="Freeform 14"/>
          <p:cNvSpPr>
            <a:spLocks/>
          </p:cNvSpPr>
          <p:nvPr/>
        </p:nvSpPr>
        <p:spPr bwMode="auto">
          <a:xfrm>
            <a:off x="4291013" y="3041650"/>
            <a:ext cx="911225" cy="666750"/>
          </a:xfrm>
          <a:custGeom>
            <a:avLst/>
            <a:gdLst>
              <a:gd name="T0" fmla="*/ 716612 w 501"/>
              <a:gd name="T1" fmla="*/ 635977 h 325"/>
              <a:gd name="T2" fmla="*/ 702062 w 501"/>
              <a:gd name="T3" fmla="*/ 609307 h 325"/>
              <a:gd name="T4" fmla="*/ 320111 w 501"/>
              <a:gd name="T5" fmla="*/ 627771 h 325"/>
              <a:gd name="T6" fmla="*/ 110948 w 501"/>
              <a:gd name="T7" fmla="*/ 623668 h 325"/>
              <a:gd name="T8" fmla="*/ 100035 w 501"/>
              <a:gd name="T9" fmla="*/ 601101 h 325"/>
              <a:gd name="T10" fmla="*/ 103672 w 501"/>
              <a:gd name="T11" fmla="*/ 558019 h 325"/>
              <a:gd name="T12" fmla="*/ 92759 w 501"/>
              <a:gd name="T13" fmla="*/ 539555 h 325"/>
              <a:gd name="T14" fmla="*/ 100035 w 501"/>
              <a:gd name="T15" fmla="*/ 508781 h 325"/>
              <a:gd name="T16" fmla="*/ 89122 w 501"/>
              <a:gd name="T17" fmla="*/ 488266 h 325"/>
              <a:gd name="T18" fmla="*/ 78209 w 501"/>
              <a:gd name="T19" fmla="*/ 449287 h 325"/>
              <a:gd name="T20" fmla="*/ 63658 w 501"/>
              <a:gd name="T21" fmla="*/ 426720 h 325"/>
              <a:gd name="T22" fmla="*/ 63658 w 501"/>
              <a:gd name="T23" fmla="*/ 371328 h 325"/>
              <a:gd name="T24" fmla="*/ 40014 w 501"/>
              <a:gd name="T25" fmla="*/ 313885 h 325"/>
              <a:gd name="T26" fmla="*/ 25463 w 501"/>
              <a:gd name="T27" fmla="*/ 283112 h 325"/>
              <a:gd name="T28" fmla="*/ 0 w 501"/>
              <a:gd name="T29" fmla="*/ 217463 h 325"/>
              <a:gd name="T30" fmla="*/ 3638 w 501"/>
              <a:gd name="T31" fmla="*/ 192845 h 325"/>
              <a:gd name="T32" fmla="*/ 7275 w 501"/>
              <a:gd name="T33" fmla="*/ 131298 h 325"/>
              <a:gd name="T34" fmla="*/ 18188 w 501"/>
              <a:gd name="T35" fmla="*/ 86165 h 325"/>
              <a:gd name="T36" fmla="*/ 7275 w 501"/>
              <a:gd name="T37" fmla="*/ 77958 h 325"/>
              <a:gd name="T38" fmla="*/ 0 w 501"/>
              <a:gd name="T39" fmla="*/ 57443 h 325"/>
              <a:gd name="T40" fmla="*/ 14551 w 501"/>
              <a:gd name="T41" fmla="*/ 30773 h 325"/>
              <a:gd name="T42" fmla="*/ 249177 w 501"/>
              <a:gd name="T43" fmla="*/ 14361 h 325"/>
              <a:gd name="T44" fmla="*/ 740257 w 501"/>
              <a:gd name="T45" fmla="*/ 4103 h 325"/>
              <a:gd name="T46" fmla="*/ 743894 w 501"/>
              <a:gd name="T47" fmla="*/ 14361 h 325"/>
              <a:gd name="T48" fmla="*/ 758445 w 501"/>
              <a:gd name="T49" fmla="*/ 34876 h 325"/>
              <a:gd name="T50" fmla="*/ 758445 w 501"/>
              <a:gd name="T51" fmla="*/ 53340 h 325"/>
              <a:gd name="T52" fmla="*/ 754807 w 501"/>
              <a:gd name="T53" fmla="*/ 121041 h 325"/>
              <a:gd name="T54" fmla="*/ 787546 w 501"/>
              <a:gd name="T55" fmla="*/ 166175 h 325"/>
              <a:gd name="T56" fmla="*/ 822103 w 501"/>
              <a:gd name="T57" fmla="*/ 186690 h 325"/>
              <a:gd name="T58" fmla="*/ 829378 w 501"/>
              <a:gd name="T59" fmla="*/ 196948 h 325"/>
              <a:gd name="T60" fmla="*/ 840291 w 501"/>
              <a:gd name="T61" fmla="*/ 221566 h 325"/>
              <a:gd name="T62" fmla="*/ 858479 w 501"/>
              <a:gd name="T63" fmla="*/ 235927 h 325"/>
              <a:gd name="T64" fmla="*/ 873030 w 501"/>
              <a:gd name="T65" fmla="*/ 260545 h 325"/>
              <a:gd name="T66" fmla="*/ 911225 w 501"/>
              <a:gd name="T67" fmla="*/ 295422 h 325"/>
              <a:gd name="T68" fmla="*/ 903950 w 501"/>
              <a:gd name="T69" fmla="*/ 334401 h 325"/>
              <a:gd name="T70" fmla="*/ 883943 w 501"/>
              <a:gd name="T71" fmla="*/ 387741 h 325"/>
              <a:gd name="T72" fmla="*/ 873030 w 501"/>
              <a:gd name="T73" fmla="*/ 404153 h 325"/>
              <a:gd name="T74" fmla="*/ 829378 w 501"/>
              <a:gd name="T75" fmla="*/ 418514 h 325"/>
              <a:gd name="T76" fmla="*/ 791183 w 501"/>
              <a:gd name="T77" fmla="*/ 445184 h 325"/>
              <a:gd name="T78" fmla="*/ 787546 w 501"/>
              <a:gd name="T79" fmla="*/ 484163 h 325"/>
              <a:gd name="T80" fmla="*/ 802096 w 501"/>
              <a:gd name="T81" fmla="*/ 535452 h 325"/>
              <a:gd name="T82" fmla="*/ 787546 w 501"/>
              <a:gd name="T83" fmla="*/ 549812 h 325"/>
              <a:gd name="T84" fmla="*/ 787546 w 501"/>
              <a:gd name="T85" fmla="*/ 570328 h 325"/>
              <a:gd name="T86" fmla="*/ 769358 w 501"/>
              <a:gd name="T87" fmla="*/ 596998 h 325"/>
              <a:gd name="T88" fmla="*/ 751170 w 501"/>
              <a:gd name="T89" fmla="*/ 609307 h 325"/>
              <a:gd name="T90" fmla="*/ 740257 w 501"/>
              <a:gd name="T91" fmla="*/ 627771 h 325"/>
              <a:gd name="T92" fmla="*/ 747532 w 501"/>
              <a:gd name="T93" fmla="*/ 652389 h 325"/>
              <a:gd name="T94" fmla="*/ 736619 w 501"/>
              <a:gd name="T95" fmla="*/ 662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1"/>
              <a:gd name="T145" fmla="*/ 0 h 325"/>
              <a:gd name="T146" fmla="*/ 501 w 501"/>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1" h="325">
                <a:moveTo>
                  <a:pt x="403" y="321"/>
                </a:moveTo>
                <a:lnTo>
                  <a:pt x="399" y="316"/>
                </a:lnTo>
                <a:lnTo>
                  <a:pt x="394" y="310"/>
                </a:lnTo>
                <a:lnTo>
                  <a:pt x="388" y="302"/>
                </a:lnTo>
                <a:lnTo>
                  <a:pt x="386" y="301"/>
                </a:lnTo>
                <a:lnTo>
                  <a:pt x="386" y="297"/>
                </a:lnTo>
                <a:lnTo>
                  <a:pt x="349" y="299"/>
                </a:lnTo>
                <a:lnTo>
                  <a:pt x="274" y="302"/>
                </a:lnTo>
                <a:lnTo>
                  <a:pt x="176" y="306"/>
                </a:lnTo>
                <a:lnTo>
                  <a:pt x="121" y="306"/>
                </a:lnTo>
                <a:lnTo>
                  <a:pt x="65" y="306"/>
                </a:lnTo>
                <a:lnTo>
                  <a:pt x="61" y="304"/>
                </a:lnTo>
                <a:lnTo>
                  <a:pt x="57" y="301"/>
                </a:lnTo>
                <a:lnTo>
                  <a:pt x="55" y="295"/>
                </a:lnTo>
                <a:lnTo>
                  <a:pt x="55" y="293"/>
                </a:lnTo>
                <a:lnTo>
                  <a:pt x="57" y="291"/>
                </a:lnTo>
                <a:lnTo>
                  <a:pt x="57" y="280"/>
                </a:lnTo>
                <a:lnTo>
                  <a:pt x="57" y="272"/>
                </a:lnTo>
                <a:lnTo>
                  <a:pt x="55" y="268"/>
                </a:lnTo>
                <a:lnTo>
                  <a:pt x="53" y="265"/>
                </a:lnTo>
                <a:lnTo>
                  <a:pt x="51" y="263"/>
                </a:lnTo>
                <a:lnTo>
                  <a:pt x="51" y="259"/>
                </a:lnTo>
                <a:lnTo>
                  <a:pt x="51" y="255"/>
                </a:lnTo>
                <a:lnTo>
                  <a:pt x="55" y="248"/>
                </a:lnTo>
                <a:lnTo>
                  <a:pt x="51" y="246"/>
                </a:lnTo>
                <a:lnTo>
                  <a:pt x="49" y="242"/>
                </a:lnTo>
                <a:lnTo>
                  <a:pt x="49" y="238"/>
                </a:lnTo>
                <a:lnTo>
                  <a:pt x="49" y="234"/>
                </a:lnTo>
                <a:lnTo>
                  <a:pt x="47" y="225"/>
                </a:lnTo>
                <a:lnTo>
                  <a:pt x="43" y="219"/>
                </a:lnTo>
                <a:lnTo>
                  <a:pt x="41" y="215"/>
                </a:lnTo>
                <a:lnTo>
                  <a:pt x="37" y="210"/>
                </a:lnTo>
                <a:lnTo>
                  <a:pt x="35" y="208"/>
                </a:lnTo>
                <a:lnTo>
                  <a:pt x="35" y="204"/>
                </a:lnTo>
                <a:lnTo>
                  <a:pt x="35" y="189"/>
                </a:lnTo>
                <a:lnTo>
                  <a:pt x="35" y="181"/>
                </a:lnTo>
                <a:lnTo>
                  <a:pt x="33" y="172"/>
                </a:lnTo>
                <a:lnTo>
                  <a:pt x="29" y="164"/>
                </a:lnTo>
                <a:lnTo>
                  <a:pt x="22" y="153"/>
                </a:lnTo>
                <a:lnTo>
                  <a:pt x="20" y="149"/>
                </a:lnTo>
                <a:lnTo>
                  <a:pt x="18" y="146"/>
                </a:lnTo>
                <a:lnTo>
                  <a:pt x="14" y="138"/>
                </a:lnTo>
                <a:lnTo>
                  <a:pt x="10" y="127"/>
                </a:lnTo>
                <a:lnTo>
                  <a:pt x="6" y="117"/>
                </a:lnTo>
                <a:lnTo>
                  <a:pt x="0" y="106"/>
                </a:lnTo>
                <a:lnTo>
                  <a:pt x="2" y="106"/>
                </a:lnTo>
                <a:lnTo>
                  <a:pt x="2" y="102"/>
                </a:lnTo>
                <a:lnTo>
                  <a:pt x="2" y="94"/>
                </a:lnTo>
                <a:lnTo>
                  <a:pt x="0" y="83"/>
                </a:lnTo>
                <a:lnTo>
                  <a:pt x="0" y="74"/>
                </a:lnTo>
                <a:lnTo>
                  <a:pt x="4" y="64"/>
                </a:lnTo>
                <a:lnTo>
                  <a:pt x="6" y="57"/>
                </a:lnTo>
                <a:lnTo>
                  <a:pt x="10" y="45"/>
                </a:lnTo>
                <a:lnTo>
                  <a:pt x="10" y="42"/>
                </a:lnTo>
                <a:lnTo>
                  <a:pt x="8" y="40"/>
                </a:lnTo>
                <a:lnTo>
                  <a:pt x="6" y="40"/>
                </a:lnTo>
                <a:lnTo>
                  <a:pt x="4" y="38"/>
                </a:lnTo>
                <a:lnTo>
                  <a:pt x="2" y="36"/>
                </a:lnTo>
                <a:lnTo>
                  <a:pt x="0" y="32"/>
                </a:lnTo>
                <a:lnTo>
                  <a:pt x="0" y="28"/>
                </a:lnTo>
                <a:lnTo>
                  <a:pt x="2" y="26"/>
                </a:lnTo>
                <a:lnTo>
                  <a:pt x="6" y="19"/>
                </a:lnTo>
                <a:lnTo>
                  <a:pt x="8" y="15"/>
                </a:lnTo>
                <a:lnTo>
                  <a:pt x="6" y="9"/>
                </a:lnTo>
                <a:lnTo>
                  <a:pt x="12" y="7"/>
                </a:lnTo>
                <a:lnTo>
                  <a:pt x="137" y="7"/>
                </a:lnTo>
                <a:lnTo>
                  <a:pt x="258" y="4"/>
                </a:lnTo>
                <a:lnTo>
                  <a:pt x="405" y="0"/>
                </a:lnTo>
                <a:lnTo>
                  <a:pt x="407" y="2"/>
                </a:lnTo>
                <a:lnTo>
                  <a:pt x="409" y="4"/>
                </a:lnTo>
                <a:lnTo>
                  <a:pt x="409" y="6"/>
                </a:lnTo>
                <a:lnTo>
                  <a:pt x="409" y="7"/>
                </a:lnTo>
                <a:lnTo>
                  <a:pt x="411" y="11"/>
                </a:lnTo>
                <a:lnTo>
                  <a:pt x="413" y="13"/>
                </a:lnTo>
                <a:lnTo>
                  <a:pt x="417" y="17"/>
                </a:lnTo>
                <a:lnTo>
                  <a:pt x="419" y="19"/>
                </a:lnTo>
                <a:lnTo>
                  <a:pt x="419" y="23"/>
                </a:lnTo>
                <a:lnTo>
                  <a:pt x="417" y="26"/>
                </a:lnTo>
                <a:lnTo>
                  <a:pt x="415" y="38"/>
                </a:lnTo>
                <a:lnTo>
                  <a:pt x="413" y="45"/>
                </a:lnTo>
                <a:lnTo>
                  <a:pt x="415" y="59"/>
                </a:lnTo>
                <a:lnTo>
                  <a:pt x="421" y="68"/>
                </a:lnTo>
                <a:lnTo>
                  <a:pt x="427" y="76"/>
                </a:lnTo>
                <a:lnTo>
                  <a:pt x="433" y="81"/>
                </a:lnTo>
                <a:lnTo>
                  <a:pt x="439" y="85"/>
                </a:lnTo>
                <a:lnTo>
                  <a:pt x="450" y="91"/>
                </a:lnTo>
                <a:lnTo>
                  <a:pt x="452" y="91"/>
                </a:lnTo>
                <a:lnTo>
                  <a:pt x="454" y="93"/>
                </a:lnTo>
                <a:lnTo>
                  <a:pt x="456" y="94"/>
                </a:lnTo>
                <a:lnTo>
                  <a:pt x="456" y="96"/>
                </a:lnTo>
                <a:lnTo>
                  <a:pt x="456" y="102"/>
                </a:lnTo>
                <a:lnTo>
                  <a:pt x="458" y="104"/>
                </a:lnTo>
                <a:lnTo>
                  <a:pt x="462" y="108"/>
                </a:lnTo>
                <a:lnTo>
                  <a:pt x="464" y="110"/>
                </a:lnTo>
                <a:lnTo>
                  <a:pt x="470" y="113"/>
                </a:lnTo>
                <a:lnTo>
                  <a:pt x="472" y="115"/>
                </a:lnTo>
                <a:lnTo>
                  <a:pt x="472" y="117"/>
                </a:lnTo>
                <a:lnTo>
                  <a:pt x="476" y="123"/>
                </a:lnTo>
                <a:lnTo>
                  <a:pt x="480" y="127"/>
                </a:lnTo>
                <a:lnTo>
                  <a:pt x="491" y="134"/>
                </a:lnTo>
                <a:lnTo>
                  <a:pt x="497" y="138"/>
                </a:lnTo>
                <a:lnTo>
                  <a:pt x="501" y="144"/>
                </a:lnTo>
                <a:lnTo>
                  <a:pt x="501" y="151"/>
                </a:lnTo>
                <a:lnTo>
                  <a:pt x="499" y="157"/>
                </a:lnTo>
                <a:lnTo>
                  <a:pt x="497" y="163"/>
                </a:lnTo>
                <a:lnTo>
                  <a:pt x="491" y="170"/>
                </a:lnTo>
                <a:lnTo>
                  <a:pt x="489" y="178"/>
                </a:lnTo>
                <a:lnTo>
                  <a:pt x="486" y="189"/>
                </a:lnTo>
                <a:lnTo>
                  <a:pt x="484" y="195"/>
                </a:lnTo>
                <a:lnTo>
                  <a:pt x="482" y="197"/>
                </a:lnTo>
                <a:lnTo>
                  <a:pt x="480" y="197"/>
                </a:lnTo>
                <a:lnTo>
                  <a:pt x="476" y="198"/>
                </a:lnTo>
                <a:lnTo>
                  <a:pt x="470" y="200"/>
                </a:lnTo>
                <a:lnTo>
                  <a:pt x="456" y="204"/>
                </a:lnTo>
                <a:lnTo>
                  <a:pt x="446" y="208"/>
                </a:lnTo>
                <a:lnTo>
                  <a:pt x="439" y="212"/>
                </a:lnTo>
                <a:lnTo>
                  <a:pt x="435" y="217"/>
                </a:lnTo>
                <a:lnTo>
                  <a:pt x="431" y="221"/>
                </a:lnTo>
                <a:lnTo>
                  <a:pt x="431" y="227"/>
                </a:lnTo>
                <a:lnTo>
                  <a:pt x="433" y="236"/>
                </a:lnTo>
                <a:lnTo>
                  <a:pt x="441" y="253"/>
                </a:lnTo>
                <a:lnTo>
                  <a:pt x="441" y="257"/>
                </a:lnTo>
                <a:lnTo>
                  <a:pt x="441" y="261"/>
                </a:lnTo>
                <a:lnTo>
                  <a:pt x="439" y="265"/>
                </a:lnTo>
                <a:lnTo>
                  <a:pt x="435" y="266"/>
                </a:lnTo>
                <a:lnTo>
                  <a:pt x="433" y="268"/>
                </a:lnTo>
                <a:lnTo>
                  <a:pt x="431" y="270"/>
                </a:lnTo>
                <a:lnTo>
                  <a:pt x="433" y="276"/>
                </a:lnTo>
                <a:lnTo>
                  <a:pt x="433" y="278"/>
                </a:lnTo>
                <a:lnTo>
                  <a:pt x="431" y="282"/>
                </a:lnTo>
                <a:lnTo>
                  <a:pt x="429" y="287"/>
                </a:lnTo>
                <a:lnTo>
                  <a:pt x="423" y="291"/>
                </a:lnTo>
                <a:lnTo>
                  <a:pt x="419" y="293"/>
                </a:lnTo>
                <a:lnTo>
                  <a:pt x="415" y="295"/>
                </a:lnTo>
                <a:lnTo>
                  <a:pt x="413" y="297"/>
                </a:lnTo>
                <a:lnTo>
                  <a:pt x="411" y="299"/>
                </a:lnTo>
                <a:lnTo>
                  <a:pt x="407" y="302"/>
                </a:lnTo>
                <a:lnTo>
                  <a:pt x="407" y="306"/>
                </a:lnTo>
                <a:lnTo>
                  <a:pt x="409" y="312"/>
                </a:lnTo>
                <a:lnTo>
                  <a:pt x="411" y="316"/>
                </a:lnTo>
                <a:lnTo>
                  <a:pt x="411" y="318"/>
                </a:lnTo>
                <a:lnTo>
                  <a:pt x="409" y="323"/>
                </a:lnTo>
                <a:lnTo>
                  <a:pt x="407" y="325"/>
                </a:lnTo>
                <a:lnTo>
                  <a:pt x="405" y="323"/>
                </a:lnTo>
                <a:lnTo>
                  <a:pt x="403" y="32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74" name="Freeform 15"/>
          <p:cNvSpPr>
            <a:spLocks/>
          </p:cNvSpPr>
          <p:nvPr/>
        </p:nvSpPr>
        <p:spPr bwMode="auto">
          <a:xfrm>
            <a:off x="4287838" y="3041650"/>
            <a:ext cx="914400" cy="666750"/>
          </a:xfrm>
          <a:custGeom>
            <a:avLst/>
            <a:gdLst>
              <a:gd name="T0" fmla="*/ 2147483647 w 503"/>
              <a:gd name="T1" fmla="*/ 2147483647 h 325"/>
              <a:gd name="T2" fmla="*/ 2147483647 w 503"/>
              <a:gd name="T3" fmla="*/ 2147483647 h 325"/>
              <a:gd name="T4" fmla="*/ 2147483647 w 503"/>
              <a:gd name="T5" fmla="*/ 2147483647 h 325"/>
              <a:gd name="T6" fmla="*/ 2147483647 w 503"/>
              <a:gd name="T7" fmla="*/ 2147483647 h 325"/>
              <a:gd name="T8" fmla="*/ 2147483647 w 503"/>
              <a:gd name="T9" fmla="*/ 2147483647 h 325"/>
              <a:gd name="T10" fmla="*/ 2147483647 w 503"/>
              <a:gd name="T11" fmla="*/ 2147483647 h 325"/>
              <a:gd name="T12" fmla="*/ 2147483647 w 503"/>
              <a:gd name="T13" fmla="*/ 2147483647 h 325"/>
              <a:gd name="T14" fmla="*/ 2147483647 w 503"/>
              <a:gd name="T15" fmla="*/ 2147483647 h 325"/>
              <a:gd name="T16" fmla="*/ 2147483647 w 503"/>
              <a:gd name="T17" fmla="*/ 2147483647 h 325"/>
              <a:gd name="T18" fmla="*/ 2147483647 w 503"/>
              <a:gd name="T19" fmla="*/ 2147483647 h 325"/>
              <a:gd name="T20" fmla="*/ 2147483647 w 503"/>
              <a:gd name="T21" fmla="*/ 2147483647 h 325"/>
              <a:gd name="T22" fmla="*/ 2147483647 w 503"/>
              <a:gd name="T23" fmla="*/ 2147483647 h 325"/>
              <a:gd name="T24" fmla="*/ 2147483647 w 503"/>
              <a:gd name="T25" fmla="*/ 2147483647 h 325"/>
              <a:gd name="T26" fmla="*/ 2147483647 w 503"/>
              <a:gd name="T27" fmla="*/ 2147483647 h 325"/>
              <a:gd name="T28" fmla="*/ 2147483647 w 503"/>
              <a:gd name="T29" fmla="*/ 2147483647 h 325"/>
              <a:gd name="T30" fmla="*/ 0 w 503"/>
              <a:gd name="T31" fmla="*/ 2147483647 h 325"/>
              <a:gd name="T32" fmla="*/ 2147483647 w 503"/>
              <a:gd name="T33" fmla="*/ 2147483647 h 325"/>
              <a:gd name="T34" fmla="*/ 2147483647 w 503"/>
              <a:gd name="T35" fmla="*/ 2147483647 h 325"/>
              <a:gd name="T36" fmla="*/ 2147483647 w 503"/>
              <a:gd name="T37" fmla="*/ 0 h 325"/>
              <a:gd name="T38" fmla="*/ 2147483647 w 503"/>
              <a:gd name="T39" fmla="*/ 2147483647 h 325"/>
              <a:gd name="T40" fmla="*/ 2147483647 w 503"/>
              <a:gd name="T41" fmla="*/ 2147483647 h 325"/>
              <a:gd name="T42" fmla="*/ 2147483647 w 503"/>
              <a:gd name="T43" fmla="*/ 2147483647 h 325"/>
              <a:gd name="T44" fmla="*/ 2147483647 w 503"/>
              <a:gd name="T45" fmla="*/ 2147483647 h 325"/>
              <a:gd name="T46" fmla="*/ 2147483647 w 503"/>
              <a:gd name="T47" fmla="*/ 2147483647 h 325"/>
              <a:gd name="T48" fmla="*/ 2147483647 w 503"/>
              <a:gd name="T49" fmla="*/ 2147483647 h 325"/>
              <a:gd name="T50" fmla="*/ 2147483647 w 503"/>
              <a:gd name="T51" fmla="*/ 2147483647 h 325"/>
              <a:gd name="T52" fmla="*/ 2147483647 w 503"/>
              <a:gd name="T53" fmla="*/ 2147483647 h 325"/>
              <a:gd name="T54" fmla="*/ 2147483647 w 503"/>
              <a:gd name="T55" fmla="*/ 2147483647 h 325"/>
              <a:gd name="T56" fmla="*/ 2147483647 w 503"/>
              <a:gd name="T57" fmla="*/ 2147483647 h 325"/>
              <a:gd name="T58" fmla="*/ 2147483647 w 503"/>
              <a:gd name="T59" fmla="*/ 2147483647 h 325"/>
              <a:gd name="T60" fmla="*/ 2147483647 w 503"/>
              <a:gd name="T61" fmla="*/ 2147483647 h 325"/>
              <a:gd name="T62" fmla="*/ 2147483647 w 503"/>
              <a:gd name="T63" fmla="*/ 2147483647 h 325"/>
              <a:gd name="T64" fmla="*/ 2147483647 w 503"/>
              <a:gd name="T65" fmla="*/ 2147483647 h 325"/>
              <a:gd name="T66" fmla="*/ 2147483647 w 503"/>
              <a:gd name="T67" fmla="*/ 2147483647 h 325"/>
              <a:gd name="T68" fmla="*/ 2147483647 w 503"/>
              <a:gd name="T69" fmla="*/ 2147483647 h 325"/>
              <a:gd name="T70" fmla="*/ 2147483647 w 503"/>
              <a:gd name="T71" fmla="*/ 2147483647 h 325"/>
              <a:gd name="T72" fmla="*/ 2147483647 w 503"/>
              <a:gd name="T73" fmla="*/ 2147483647 h 325"/>
              <a:gd name="T74" fmla="*/ 2147483647 w 503"/>
              <a:gd name="T75" fmla="*/ 2147483647 h 325"/>
              <a:gd name="T76" fmla="*/ 2147483647 w 503"/>
              <a:gd name="T77" fmla="*/ 2147483647 h 325"/>
              <a:gd name="T78" fmla="*/ 2147483647 w 503"/>
              <a:gd name="T79" fmla="*/ 2147483647 h 3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3"/>
              <a:gd name="T121" fmla="*/ 0 h 325"/>
              <a:gd name="T122" fmla="*/ 503 w 503"/>
              <a:gd name="T123" fmla="*/ 325 h 3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3" h="325">
                <a:moveTo>
                  <a:pt x="405" y="321"/>
                </a:moveTo>
                <a:lnTo>
                  <a:pt x="396" y="308"/>
                </a:lnTo>
                <a:lnTo>
                  <a:pt x="386" y="297"/>
                </a:lnTo>
                <a:lnTo>
                  <a:pt x="276" y="302"/>
                </a:lnTo>
                <a:lnTo>
                  <a:pt x="178" y="306"/>
                </a:lnTo>
                <a:lnTo>
                  <a:pt x="67" y="306"/>
                </a:lnTo>
                <a:lnTo>
                  <a:pt x="59" y="301"/>
                </a:lnTo>
                <a:lnTo>
                  <a:pt x="59" y="289"/>
                </a:lnTo>
                <a:lnTo>
                  <a:pt x="59" y="272"/>
                </a:lnTo>
                <a:lnTo>
                  <a:pt x="55" y="265"/>
                </a:lnTo>
                <a:lnTo>
                  <a:pt x="53" y="259"/>
                </a:lnTo>
                <a:lnTo>
                  <a:pt x="57" y="248"/>
                </a:lnTo>
                <a:lnTo>
                  <a:pt x="51" y="242"/>
                </a:lnTo>
                <a:lnTo>
                  <a:pt x="49" y="234"/>
                </a:lnTo>
                <a:lnTo>
                  <a:pt x="47" y="225"/>
                </a:lnTo>
                <a:lnTo>
                  <a:pt x="43" y="215"/>
                </a:lnTo>
                <a:lnTo>
                  <a:pt x="37" y="210"/>
                </a:lnTo>
                <a:lnTo>
                  <a:pt x="37" y="204"/>
                </a:lnTo>
                <a:lnTo>
                  <a:pt x="37" y="189"/>
                </a:lnTo>
                <a:lnTo>
                  <a:pt x="35" y="172"/>
                </a:lnTo>
                <a:lnTo>
                  <a:pt x="24" y="153"/>
                </a:lnTo>
                <a:lnTo>
                  <a:pt x="20" y="146"/>
                </a:lnTo>
                <a:lnTo>
                  <a:pt x="16" y="138"/>
                </a:lnTo>
                <a:lnTo>
                  <a:pt x="2" y="106"/>
                </a:lnTo>
                <a:lnTo>
                  <a:pt x="4" y="106"/>
                </a:lnTo>
                <a:lnTo>
                  <a:pt x="2" y="94"/>
                </a:lnTo>
                <a:lnTo>
                  <a:pt x="2" y="74"/>
                </a:lnTo>
                <a:lnTo>
                  <a:pt x="8" y="57"/>
                </a:lnTo>
                <a:lnTo>
                  <a:pt x="12" y="45"/>
                </a:lnTo>
                <a:lnTo>
                  <a:pt x="12" y="42"/>
                </a:lnTo>
                <a:lnTo>
                  <a:pt x="8" y="38"/>
                </a:lnTo>
                <a:lnTo>
                  <a:pt x="0" y="32"/>
                </a:lnTo>
                <a:lnTo>
                  <a:pt x="2" y="26"/>
                </a:lnTo>
                <a:lnTo>
                  <a:pt x="8" y="19"/>
                </a:lnTo>
                <a:lnTo>
                  <a:pt x="8" y="9"/>
                </a:lnTo>
                <a:lnTo>
                  <a:pt x="14" y="7"/>
                </a:lnTo>
                <a:lnTo>
                  <a:pt x="260" y="4"/>
                </a:lnTo>
                <a:lnTo>
                  <a:pt x="407" y="0"/>
                </a:lnTo>
                <a:lnTo>
                  <a:pt x="409" y="2"/>
                </a:lnTo>
                <a:lnTo>
                  <a:pt x="409" y="4"/>
                </a:lnTo>
                <a:lnTo>
                  <a:pt x="411" y="7"/>
                </a:lnTo>
                <a:lnTo>
                  <a:pt x="415" y="13"/>
                </a:lnTo>
                <a:lnTo>
                  <a:pt x="421" y="19"/>
                </a:lnTo>
                <a:lnTo>
                  <a:pt x="419" y="26"/>
                </a:lnTo>
                <a:lnTo>
                  <a:pt x="415" y="38"/>
                </a:lnTo>
                <a:lnTo>
                  <a:pt x="417" y="57"/>
                </a:lnTo>
                <a:lnTo>
                  <a:pt x="427" y="76"/>
                </a:lnTo>
                <a:lnTo>
                  <a:pt x="441" y="85"/>
                </a:lnTo>
                <a:lnTo>
                  <a:pt x="452" y="89"/>
                </a:lnTo>
                <a:lnTo>
                  <a:pt x="458" y="96"/>
                </a:lnTo>
                <a:lnTo>
                  <a:pt x="460" y="104"/>
                </a:lnTo>
                <a:lnTo>
                  <a:pt x="466" y="110"/>
                </a:lnTo>
                <a:lnTo>
                  <a:pt x="472" y="113"/>
                </a:lnTo>
                <a:lnTo>
                  <a:pt x="474" y="117"/>
                </a:lnTo>
                <a:lnTo>
                  <a:pt x="482" y="127"/>
                </a:lnTo>
                <a:lnTo>
                  <a:pt x="493" y="134"/>
                </a:lnTo>
                <a:lnTo>
                  <a:pt x="499" y="138"/>
                </a:lnTo>
                <a:lnTo>
                  <a:pt x="501" y="144"/>
                </a:lnTo>
                <a:lnTo>
                  <a:pt x="503" y="151"/>
                </a:lnTo>
                <a:lnTo>
                  <a:pt x="499" y="163"/>
                </a:lnTo>
                <a:lnTo>
                  <a:pt x="491" y="178"/>
                </a:lnTo>
                <a:lnTo>
                  <a:pt x="488" y="189"/>
                </a:lnTo>
                <a:lnTo>
                  <a:pt x="482" y="197"/>
                </a:lnTo>
                <a:lnTo>
                  <a:pt x="472" y="200"/>
                </a:lnTo>
                <a:lnTo>
                  <a:pt x="448" y="208"/>
                </a:lnTo>
                <a:lnTo>
                  <a:pt x="437" y="217"/>
                </a:lnTo>
                <a:lnTo>
                  <a:pt x="433" y="225"/>
                </a:lnTo>
                <a:lnTo>
                  <a:pt x="435" y="234"/>
                </a:lnTo>
                <a:lnTo>
                  <a:pt x="443" y="253"/>
                </a:lnTo>
                <a:lnTo>
                  <a:pt x="443" y="261"/>
                </a:lnTo>
                <a:lnTo>
                  <a:pt x="435" y="266"/>
                </a:lnTo>
                <a:lnTo>
                  <a:pt x="433" y="270"/>
                </a:lnTo>
                <a:lnTo>
                  <a:pt x="435" y="276"/>
                </a:lnTo>
                <a:lnTo>
                  <a:pt x="433" y="282"/>
                </a:lnTo>
                <a:lnTo>
                  <a:pt x="425" y="291"/>
                </a:lnTo>
                <a:lnTo>
                  <a:pt x="411" y="299"/>
                </a:lnTo>
                <a:lnTo>
                  <a:pt x="409" y="304"/>
                </a:lnTo>
                <a:lnTo>
                  <a:pt x="411" y="312"/>
                </a:lnTo>
                <a:lnTo>
                  <a:pt x="411" y="318"/>
                </a:lnTo>
                <a:lnTo>
                  <a:pt x="409" y="325"/>
                </a:lnTo>
                <a:lnTo>
                  <a:pt x="405" y="321"/>
                </a:lnTo>
              </a:path>
            </a:pathLst>
          </a:custGeom>
          <a:solidFill>
            <a:srgbClr val="3366FF"/>
          </a:solidFill>
          <a:ln w="6350">
            <a:solidFill>
              <a:schemeClr val="bg2"/>
            </a:solidFill>
            <a:prstDash val="solid"/>
            <a:round/>
            <a:headEnd/>
            <a:tailEnd/>
          </a:ln>
        </p:spPr>
        <p:txBody>
          <a:bodyPr/>
          <a:lstStyle/>
          <a:p>
            <a:endParaRPr lang="en-US"/>
          </a:p>
        </p:txBody>
      </p:sp>
      <p:sp>
        <p:nvSpPr>
          <p:cNvPr id="8203" name="Freeform 16"/>
          <p:cNvSpPr>
            <a:spLocks/>
          </p:cNvSpPr>
          <p:nvPr/>
        </p:nvSpPr>
        <p:spPr bwMode="auto">
          <a:xfrm>
            <a:off x="4211638" y="1838325"/>
            <a:ext cx="966787" cy="1214438"/>
          </a:xfrm>
          <a:custGeom>
            <a:avLst/>
            <a:gdLst>
              <a:gd name="T0" fmla="*/ 816237 w 533"/>
              <a:gd name="T1" fmla="*/ 1200054 h 591"/>
              <a:gd name="T2" fmla="*/ 801726 w 533"/>
              <a:gd name="T3" fmla="*/ 1121968 h 591"/>
              <a:gd name="T4" fmla="*/ 770890 w 533"/>
              <a:gd name="T5" fmla="*/ 1091145 h 591"/>
              <a:gd name="T6" fmla="*/ 727357 w 533"/>
              <a:gd name="T7" fmla="*/ 1060322 h 591"/>
              <a:gd name="T8" fmla="*/ 720102 w 533"/>
              <a:gd name="T9" fmla="*/ 1029498 h 591"/>
              <a:gd name="T10" fmla="*/ 671128 w 533"/>
              <a:gd name="T11" fmla="*/ 994565 h 591"/>
              <a:gd name="T12" fmla="*/ 607643 w 533"/>
              <a:gd name="T13" fmla="*/ 947303 h 591"/>
              <a:gd name="T14" fmla="*/ 596760 w 533"/>
              <a:gd name="T15" fmla="*/ 920589 h 591"/>
              <a:gd name="T16" fmla="*/ 600387 w 533"/>
              <a:gd name="T17" fmla="*/ 811680 h 591"/>
              <a:gd name="T18" fmla="*/ 611271 w 533"/>
              <a:gd name="T19" fmla="*/ 795241 h 591"/>
              <a:gd name="T20" fmla="*/ 582249 w 533"/>
              <a:gd name="T21" fmla="*/ 764418 h 591"/>
              <a:gd name="T22" fmla="*/ 574993 w 533"/>
              <a:gd name="T23" fmla="*/ 737704 h 591"/>
              <a:gd name="T24" fmla="*/ 642106 w 533"/>
              <a:gd name="T25" fmla="*/ 655509 h 591"/>
              <a:gd name="T26" fmla="*/ 682011 w 533"/>
              <a:gd name="T27" fmla="*/ 489063 h 591"/>
              <a:gd name="T28" fmla="*/ 714660 w 533"/>
              <a:gd name="T29" fmla="*/ 458240 h 591"/>
              <a:gd name="T30" fmla="*/ 745496 w 533"/>
              <a:gd name="T31" fmla="*/ 427416 h 591"/>
              <a:gd name="T32" fmla="*/ 848886 w 533"/>
              <a:gd name="T33" fmla="*/ 310288 h 591"/>
              <a:gd name="T34" fmla="*/ 937765 w 533"/>
              <a:gd name="T35" fmla="*/ 240422 h 591"/>
              <a:gd name="T36" fmla="*/ 948648 w 533"/>
              <a:gd name="T37" fmla="*/ 221928 h 591"/>
              <a:gd name="T38" fmla="*/ 919626 w 533"/>
              <a:gd name="T39" fmla="*/ 213708 h 591"/>
              <a:gd name="T40" fmla="*/ 856141 w 533"/>
              <a:gd name="T41" fmla="*/ 209598 h 591"/>
              <a:gd name="T42" fmla="*/ 805353 w 533"/>
              <a:gd name="T43" fmla="*/ 189050 h 591"/>
              <a:gd name="T44" fmla="*/ 760007 w 533"/>
              <a:gd name="T45" fmla="*/ 221928 h 591"/>
              <a:gd name="T46" fmla="*/ 720102 w 533"/>
              <a:gd name="T47" fmla="*/ 217818 h 591"/>
              <a:gd name="T48" fmla="*/ 660245 w 533"/>
              <a:gd name="T49" fmla="*/ 170556 h 591"/>
              <a:gd name="T50" fmla="*/ 634851 w 533"/>
              <a:gd name="T51" fmla="*/ 174665 h 591"/>
              <a:gd name="T52" fmla="*/ 611271 w 533"/>
              <a:gd name="T53" fmla="*/ 182885 h 591"/>
              <a:gd name="T54" fmla="*/ 585877 w 533"/>
              <a:gd name="T55" fmla="*/ 162336 h 591"/>
              <a:gd name="T56" fmla="*/ 540530 w 533"/>
              <a:gd name="T57" fmla="*/ 154116 h 591"/>
              <a:gd name="T58" fmla="*/ 529647 w 533"/>
              <a:gd name="T59" fmla="*/ 131513 h 591"/>
              <a:gd name="T60" fmla="*/ 458906 w 533"/>
              <a:gd name="T61" fmla="*/ 139732 h 591"/>
              <a:gd name="T62" fmla="*/ 429885 w 533"/>
              <a:gd name="T63" fmla="*/ 139732 h 591"/>
              <a:gd name="T64" fmla="*/ 400863 w 533"/>
              <a:gd name="T65" fmla="*/ 113019 h 591"/>
              <a:gd name="T66" fmla="*/ 377283 w 533"/>
              <a:gd name="T67" fmla="*/ 108909 h 591"/>
              <a:gd name="T68" fmla="*/ 333750 w 533"/>
              <a:gd name="T69" fmla="*/ 100689 h 591"/>
              <a:gd name="T70" fmla="*/ 315611 w 533"/>
              <a:gd name="T71" fmla="*/ 69866 h 591"/>
              <a:gd name="T72" fmla="*/ 304728 w 533"/>
              <a:gd name="T73" fmla="*/ 14384 h 591"/>
              <a:gd name="T74" fmla="*/ 284776 w 533"/>
              <a:gd name="T75" fmla="*/ 0 h 591"/>
              <a:gd name="T76" fmla="*/ 0 w 533"/>
              <a:gd name="T77" fmla="*/ 45208 h 591"/>
              <a:gd name="T78" fmla="*/ 14511 w 533"/>
              <a:gd name="T79" fmla="*/ 96580 h 591"/>
              <a:gd name="T80" fmla="*/ 10883 w 533"/>
              <a:gd name="T81" fmla="*/ 193159 h 591"/>
              <a:gd name="T82" fmla="*/ 21766 w 533"/>
              <a:gd name="T83" fmla="*/ 244531 h 591"/>
              <a:gd name="T84" fmla="*/ 39905 w 533"/>
              <a:gd name="T85" fmla="*/ 318507 h 591"/>
              <a:gd name="T86" fmla="*/ 48974 w 533"/>
              <a:gd name="T87" fmla="*/ 466459 h 591"/>
              <a:gd name="T88" fmla="*/ 63485 w 533"/>
              <a:gd name="T89" fmla="*/ 571258 h 591"/>
              <a:gd name="T90" fmla="*/ 81624 w 533"/>
              <a:gd name="T91" fmla="*/ 612356 h 591"/>
              <a:gd name="T92" fmla="*/ 85251 w 533"/>
              <a:gd name="T93" fmla="*/ 706881 h 591"/>
              <a:gd name="T94" fmla="*/ 63485 w 533"/>
              <a:gd name="T95" fmla="*/ 745924 h 591"/>
              <a:gd name="T96" fmla="*/ 56230 w 533"/>
              <a:gd name="T97" fmla="*/ 784967 h 591"/>
              <a:gd name="T98" fmla="*/ 77996 w 533"/>
              <a:gd name="T99" fmla="*/ 799351 h 591"/>
              <a:gd name="T100" fmla="*/ 103390 w 533"/>
              <a:gd name="T101" fmla="*/ 830174 h 5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3"/>
              <a:gd name="T154" fmla="*/ 0 h 591"/>
              <a:gd name="T155" fmla="*/ 533 w 533"/>
              <a:gd name="T156" fmla="*/ 591 h 5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3" h="591">
                <a:moveTo>
                  <a:pt x="57" y="591"/>
                </a:moveTo>
                <a:lnTo>
                  <a:pt x="182" y="591"/>
                </a:lnTo>
                <a:lnTo>
                  <a:pt x="303" y="588"/>
                </a:lnTo>
                <a:lnTo>
                  <a:pt x="450" y="584"/>
                </a:lnTo>
                <a:lnTo>
                  <a:pt x="448" y="573"/>
                </a:lnTo>
                <a:lnTo>
                  <a:pt x="448" y="561"/>
                </a:lnTo>
                <a:lnTo>
                  <a:pt x="444" y="554"/>
                </a:lnTo>
                <a:lnTo>
                  <a:pt x="442" y="546"/>
                </a:lnTo>
                <a:lnTo>
                  <a:pt x="439" y="540"/>
                </a:lnTo>
                <a:lnTo>
                  <a:pt x="435" y="537"/>
                </a:lnTo>
                <a:lnTo>
                  <a:pt x="429" y="533"/>
                </a:lnTo>
                <a:lnTo>
                  <a:pt x="425" y="531"/>
                </a:lnTo>
                <a:lnTo>
                  <a:pt x="415" y="525"/>
                </a:lnTo>
                <a:lnTo>
                  <a:pt x="407" y="522"/>
                </a:lnTo>
                <a:lnTo>
                  <a:pt x="403" y="518"/>
                </a:lnTo>
                <a:lnTo>
                  <a:pt x="401" y="516"/>
                </a:lnTo>
                <a:lnTo>
                  <a:pt x="399" y="512"/>
                </a:lnTo>
                <a:lnTo>
                  <a:pt x="399" y="506"/>
                </a:lnTo>
                <a:lnTo>
                  <a:pt x="397" y="503"/>
                </a:lnTo>
                <a:lnTo>
                  <a:pt x="397" y="501"/>
                </a:lnTo>
                <a:lnTo>
                  <a:pt x="394" y="497"/>
                </a:lnTo>
                <a:lnTo>
                  <a:pt x="390" y="493"/>
                </a:lnTo>
                <a:lnTo>
                  <a:pt x="382" y="489"/>
                </a:lnTo>
                <a:lnTo>
                  <a:pt x="370" y="484"/>
                </a:lnTo>
                <a:lnTo>
                  <a:pt x="349" y="474"/>
                </a:lnTo>
                <a:lnTo>
                  <a:pt x="339" y="469"/>
                </a:lnTo>
                <a:lnTo>
                  <a:pt x="337" y="465"/>
                </a:lnTo>
                <a:lnTo>
                  <a:pt x="335" y="461"/>
                </a:lnTo>
                <a:lnTo>
                  <a:pt x="329" y="459"/>
                </a:lnTo>
                <a:lnTo>
                  <a:pt x="327" y="455"/>
                </a:lnTo>
                <a:lnTo>
                  <a:pt x="327" y="452"/>
                </a:lnTo>
                <a:lnTo>
                  <a:pt x="329" y="448"/>
                </a:lnTo>
                <a:lnTo>
                  <a:pt x="327" y="438"/>
                </a:lnTo>
                <a:lnTo>
                  <a:pt x="327" y="427"/>
                </a:lnTo>
                <a:lnTo>
                  <a:pt x="327" y="410"/>
                </a:lnTo>
                <a:lnTo>
                  <a:pt x="331" y="395"/>
                </a:lnTo>
                <a:lnTo>
                  <a:pt x="333" y="391"/>
                </a:lnTo>
                <a:lnTo>
                  <a:pt x="333" y="389"/>
                </a:lnTo>
                <a:lnTo>
                  <a:pt x="335" y="387"/>
                </a:lnTo>
                <a:lnTo>
                  <a:pt x="337" y="387"/>
                </a:lnTo>
                <a:lnTo>
                  <a:pt x="337" y="385"/>
                </a:lnTo>
                <a:lnTo>
                  <a:pt x="335" y="384"/>
                </a:lnTo>
                <a:lnTo>
                  <a:pt x="327" y="376"/>
                </a:lnTo>
                <a:lnTo>
                  <a:pt x="321" y="372"/>
                </a:lnTo>
                <a:lnTo>
                  <a:pt x="317" y="368"/>
                </a:lnTo>
                <a:lnTo>
                  <a:pt x="315" y="365"/>
                </a:lnTo>
                <a:lnTo>
                  <a:pt x="317" y="363"/>
                </a:lnTo>
                <a:lnTo>
                  <a:pt x="317" y="359"/>
                </a:lnTo>
                <a:lnTo>
                  <a:pt x="325" y="350"/>
                </a:lnTo>
                <a:lnTo>
                  <a:pt x="333" y="338"/>
                </a:lnTo>
                <a:lnTo>
                  <a:pt x="343" y="329"/>
                </a:lnTo>
                <a:lnTo>
                  <a:pt x="354" y="319"/>
                </a:lnTo>
                <a:lnTo>
                  <a:pt x="354" y="263"/>
                </a:lnTo>
                <a:lnTo>
                  <a:pt x="360" y="255"/>
                </a:lnTo>
                <a:lnTo>
                  <a:pt x="368" y="246"/>
                </a:lnTo>
                <a:lnTo>
                  <a:pt x="376" y="238"/>
                </a:lnTo>
                <a:lnTo>
                  <a:pt x="382" y="234"/>
                </a:lnTo>
                <a:lnTo>
                  <a:pt x="388" y="232"/>
                </a:lnTo>
                <a:lnTo>
                  <a:pt x="390" y="229"/>
                </a:lnTo>
                <a:lnTo>
                  <a:pt x="394" y="223"/>
                </a:lnTo>
                <a:lnTo>
                  <a:pt x="397" y="219"/>
                </a:lnTo>
                <a:lnTo>
                  <a:pt x="399" y="219"/>
                </a:lnTo>
                <a:lnTo>
                  <a:pt x="405" y="213"/>
                </a:lnTo>
                <a:lnTo>
                  <a:pt x="411" y="208"/>
                </a:lnTo>
                <a:lnTo>
                  <a:pt x="429" y="189"/>
                </a:lnTo>
                <a:lnTo>
                  <a:pt x="439" y="176"/>
                </a:lnTo>
                <a:lnTo>
                  <a:pt x="452" y="164"/>
                </a:lnTo>
                <a:lnTo>
                  <a:pt x="468" y="151"/>
                </a:lnTo>
                <a:lnTo>
                  <a:pt x="486" y="136"/>
                </a:lnTo>
                <a:lnTo>
                  <a:pt x="495" y="132"/>
                </a:lnTo>
                <a:lnTo>
                  <a:pt x="503" y="126"/>
                </a:lnTo>
                <a:lnTo>
                  <a:pt x="517" y="117"/>
                </a:lnTo>
                <a:lnTo>
                  <a:pt x="527" y="111"/>
                </a:lnTo>
                <a:lnTo>
                  <a:pt x="531" y="109"/>
                </a:lnTo>
                <a:lnTo>
                  <a:pt x="533" y="109"/>
                </a:lnTo>
                <a:lnTo>
                  <a:pt x="523" y="108"/>
                </a:lnTo>
                <a:lnTo>
                  <a:pt x="519" y="108"/>
                </a:lnTo>
                <a:lnTo>
                  <a:pt x="515" y="108"/>
                </a:lnTo>
                <a:lnTo>
                  <a:pt x="511" y="106"/>
                </a:lnTo>
                <a:lnTo>
                  <a:pt x="507" y="104"/>
                </a:lnTo>
                <a:lnTo>
                  <a:pt x="499" y="102"/>
                </a:lnTo>
                <a:lnTo>
                  <a:pt x="489" y="102"/>
                </a:lnTo>
                <a:lnTo>
                  <a:pt x="480" y="102"/>
                </a:lnTo>
                <a:lnTo>
                  <a:pt x="472" y="102"/>
                </a:lnTo>
                <a:lnTo>
                  <a:pt x="462" y="102"/>
                </a:lnTo>
                <a:lnTo>
                  <a:pt x="454" y="98"/>
                </a:lnTo>
                <a:lnTo>
                  <a:pt x="446" y="94"/>
                </a:lnTo>
                <a:lnTo>
                  <a:pt x="444" y="92"/>
                </a:lnTo>
                <a:lnTo>
                  <a:pt x="441" y="92"/>
                </a:lnTo>
                <a:lnTo>
                  <a:pt x="437" y="94"/>
                </a:lnTo>
                <a:lnTo>
                  <a:pt x="427" y="102"/>
                </a:lnTo>
                <a:lnTo>
                  <a:pt x="419" y="108"/>
                </a:lnTo>
                <a:lnTo>
                  <a:pt x="415" y="108"/>
                </a:lnTo>
                <a:lnTo>
                  <a:pt x="411" y="109"/>
                </a:lnTo>
                <a:lnTo>
                  <a:pt x="401" y="108"/>
                </a:lnTo>
                <a:lnTo>
                  <a:pt x="397" y="106"/>
                </a:lnTo>
                <a:lnTo>
                  <a:pt x="392" y="100"/>
                </a:lnTo>
                <a:lnTo>
                  <a:pt x="376" y="91"/>
                </a:lnTo>
                <a:lnTo>
                  <a:pt x="370" y="87"/>
                </a:lnTo>
                <a:lnTo>
                  <a:pt x="364" y="83"/>
                </a:lnTo>
                <a:lnTo>
                  <a:pt x="358" y="81"/>
                </a:lnTo>
                <a:lnTo>
                  <a:pt x="354" y="81"/>
                </a:lnTo>
                <a:lnTo>
                  <a:pt x="352" y="83"/>
                </a:lnTo>
                <a:lnTo>
                  <a:pt x="350" y="85"/>
                </a:lnTo>
                <a:lnTo>
                  <a:pt x="349" y="92"/>
                </a:lnTo>
                <a:lnTo>
                  <a:pt x="343" y="92"/>
                </a:lnTo>
                <a:lnTo>
                  <a:pt x="339" y="91"/>
                </a:lnTo>
                <a:lnTo>
                  <a:pt x="337" y="89"/>
                </a:lnTo>
                <a:lnTo>
                  <a:pt x="333" y="85"/>
                </a:lnTo>
                <a:lnTo>
                  <a:pt x="331" y="83"/>
                </a:lnTo>
                <a:lnTo>
                  <a:pt x="327" y="81"/>
                </a:lnTo>
                <a:lnTo>
                  <a:pt x="323" y="79"/>
                </a:lnTo>
                <a:lnTo>
                  <a:pt x="317" y="77"/>
                </a:lnTo>
                <a:lnTo>
                  <a:pt x="305" y="77"/>
                </a:lnTo>
                <a:lnTo>
                  <a:pt x="300" y="75"/>
                </a:lnTo>
                <a:lnTo>
                  <a:pt x="298" y="75"/>
                </a:lnTo>
                <a:lnTo>
                  <a:pt x="296" y="74"/>
                </a:lnTo>
                <a:lnTo>
                  <a:pt x="296" y="72"/>
                </a:lnTo>
                <a:lnTo>
                  <a:pt x="294" y="68"/>
                </a:lnTo>
                <a:lnTo>
                  <a:pt x="292" y="64"/>
                </a:lnTo>
                <a:lnTo>
                  <a:pt x="286" y="62"/>
                </a:lnTo>
                <a:lnTo>
                  <a:pt x="278" y="62"/>
                </a:lnTo>
                <a:lnTo>
                  <a:pt x="270" y="64"/>
                </a:lnTo>
                <a:lnTo>
                  <a:pt x="253" y="68"/>
                </a:lnTo>
                <a:lnTo>
                  <a:pt x="247" y="70"/>
                </a:lnTo>
                <a:lnTo>
                  <a:pt x="243" y="70"/>
                </a:lnTo>
                <a:lnTo>
                  <a:pt x="239" y="70"/>
                </a:lnTo>
                <a:lnTo>
                  <a:pt x="237" y="68"/>
                </a:lnTo>
                <a:lnTo>
                  <a:pt x="231" y="60"/>
                </a:lnTo>
                <a:lnTo>
                  <a:pt x="229" y="56"/>
                </a:lnTo>
                <a:lnTo>
                  <a:pt x="225" y="55"/>
                </a:lnTo>
                <a:lnTo>
                  <a:pt x="221" y="55"/>
                </a:lnTo>
                <a:lnTo>
                  <a:pt x="217" y="56"/>
                </a:lnTo>
                <a:lnTo>
                  <a:pt x="213" y="56"/>
                </a:lnTo>
                <a:lnTo>
                  <a:pt x="211" y="56"/>
                </a:lnTo>
                <a:lnTo>
                  <a:pt x="208" y="53"/>
                </a:lnTo>
                <a:lnTo>
                  <a:pt x="204" y="51"/>
                </a:lnTo>
                <a:lnTo>
                  <a:pt x="198" y="49"/>
                </a:lnTo>
                <a:lnTo>
                  <a:pt x="192" y="49"/>
                </a:lnTo>
                <a:lnTo>
                  <a:pt x="184" y="49"/>
                </a:lnTo>
                <a:lnTo>
                  <a:pt x="180" y="49"/>
                </a:lnTo>
                <a:lnTo>
                  <a:pt x="178" y="47"/>
                </a:lnTo>
                <a:lnTo>
                  <a:pt x="176" y="41"/>
                </a:lnTo>
                <a:lnTo>
                  <a:pt x="174" y="34"/>
                </a:lnTo>
                <a:lnTo>
                  <a:pt x="174" y="24"/>
                </a:lnTo>
                <a:lnTo>
                  <a:pt x="172" y="15"/>
                </a:lnTo>
                <a:lnTo>
                  <a:pt x="170" y="11"/>
                </a:lnTo>
                <a:lnTo>
                  <a:pt x="168" y="7"/>
                </a:lnTo>
                <a:lnTo>
                  <a:pt x="166" y="4"/>
                </a:lnTo>
                <a:lnTo>
                  <a:pt x="164" y="2"/>
                </a:lnTo>
                <a:lnTo>
                  <a:pt x="161" y="0"/>
                </a:lnTo>
                <a:lnTo>
                  <a:pt x="157" y="0"/>
                </a:lnTo>
                <a:lnTo>
                  <a:pt x="157" y="21"/>
                </a:lnTo>
                <a:lnTo>
                  <a:pt x="71" y="21"/>
                </a:lnTo>
                <a:lnTo>
                  <a:pt x="2" y="21"/>
                </a:lnTo>
                <a:lnTo>
                  <a:pt x="0" y="22"/>
                </a:lnTo>
                <a:lnTo>
                  <a:pt x="0" y="24"/>
                </a:lnTo>
                <a:lnTo>
                  <a:pt x="0" y="28"/>
                </a:lnTo>
                <a:lnTo>
                  <a:pt x="6" y="39"/>
                </a:lnTo>
                <a:lnTo>
                  <a:pt x="8" y="47"/>
                </a:lnTo>
                <a:lnTo>
                  <a:pt x="8" y="55"/>
                </a:lnTo>
                <a:lnTo>
                  <a:pt x="8" y="64"/>
                </a:lnTo>
                <a:lnTo>
                  <a:pt x="4" y="75"/>
                </a:lnTo>
                <a:lnTo>
                  <a:pt x="6" y="94"/>
                </a:lnTo>
                <a:lnTo>
                  <a:pt x="8" y="106"/>
                </a:lnTo>
                <a:lnTo>
                  <a:pt x="10" y="113"/>
                </a:lnTo>
                <a:lnTo>
                  <a:pt x="12" y="117"/>
                </a:lnTo>
                <a:lnTo>
                  <a:pt x="12" y="119"/>
                </a:lnTo>
                <a:lnTo>
                  <a:pt x="14" y="123"/>
                </a:lnTo>
                <a:lnTo>
                  <a:pt x="12" y="132"/>
                </a:lnTo>
                <a:lnTo>
                  <a:pt x="18" y="143"/>
                </a:lnTo>
                <a:lnTo>
                  <a:pt x="22" y="155"/>
                </a:lnTo>
                <a:lnTo>
                  <a:pt x="25" y="166"/>
                </a:lnTo>
                <a:lnTo>
                  <a:pt x="25" y="177"/>
                </a:lnTo>
                <a:lnTo>
                  <a:pt x="27" y="208"/>
                </a:lnTo>
                <a:lnTo>
                  <a:pt x="27" y="227"/>
                </a:lnTo>
                <a:lnTo>
                  <a:pt x="29" y="249"/>
                </a:lnTo>
                <a:lnTo>
                  <a:pt x="29" y="263"/>
                </a:lnTo>
                <a:lnTo>
                  <a:pt x="31" y="272"/>
                </a:lnTo>
                <a:lnTo>
                  <a:pt x="35" y="278"/>
                </a:lnTo>
                <a:lnTo>
                  <a:pt x="37" y="281"/>
                </a:lnTo>
                <a:lnTo>
                  <a:pt x="41" y="289"/>
                </a:lnTo>
                <a:lnTo>
                  <a:pt x="43" y="293"/>
                </a:lnTo>
                <a:lnTo>
                  <a:pt x="45" y="298"/>
                </a:lnTo>
                <a:lnTo>
                  <a:pt x="45" y="304"/>
                </a:lnTo>
                <a:lnTo>
                  <a:pt x="47" y="314"/>
                </a:lnTo>
                <a:lnTo>
                  <a:pt x="49" y="336"/>
                </a:lnTo>
                <a:lnTo>
                  <a:pt x="47" y="344"/>
                </a:lnTo>
                <a:lnTo>
                  <a:pt x="45" y="351"/>
                </a:lnTo>
                <a:lnTo>
                  <a:pt x="43" y="355"/>
                </a:lnTo>
                <a:lnTo>
                  <a:pt x="39" y="359"/>
                </a:lnTo>
                <a:lnTo>
                  <a:pt x="35" y="363"/>
                </a:lnTo>
                <a:lnTo>
                  <a:pt x="33" y="367"/>
                </a:lnTo>
                <a:lnTo>
                  <a:pt x="31" y="372"/>
                </a:lnTo>
                <a:lnTo>
                  <a:pt x="31" y="378"/>
                </a:lnTo>
                <a:lnTo>
                  <a:pt x="31" y="382"/>
                </a:lnTo>
                <a:lnTo>
                  <a:pt x="33" y="384"/>
                </a:lnTo>
                <a:lnTo>
                  <a:pt x="35" y="385"/>
                </a:lnTo>
                <a:lnTo>
                  <a:pt x="39" y="387"/>
                </a:lnTo>
                <a:lnTo>
                  <a:pt x="43" y="389"/>
                </a:lnTo>
                <a:lnTo>
                  <a:pt x="49" y="391"/>
                </a:lnTo>
                <a:lnTo>
                  <a:pt x="53" y="393"/>
                </a:lnTo>
                <a:lnTo>
                  <a:pt x="55" y="397"/>
                </a:lnTo>
                <a:lnTo>
                  <a:pt x="57" y="404"/>
                </a:lnTo>
                <a:lnTo>
                  <a:pt x="57" y="59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76" name="Freeform 17"/>
          <p:cNvSpPr>
            <a:spLocks/>
          </p:cNvSpPr>
          <p:nvPr/>
        </p:nvSpPr>
        <p:spPr bwMode="auto">
          <a:xfrm>
            <a:off x="4211638" y="1838325"/>
            <a:ext cx="966787" cy="1214438"/>
          </a:xfrm>
          <a:custGeom>
            <a:avLst/>
            <a:gdLst>
              <a:gd name="T0" fmla="*/ 2147483647 w 533"/>
              <a:gd name="T1" fmla="*/ 2147483647 h 591"/>
              <a:gd name="T2" fmla="*/ 2147483647 w 533"/>
              <a:gd name="T3" fmla="*/ 2147483647 h 591"/>
              <a:gd name="T4" fmla="*/ 2147483647 w 533"/>
              <a:gd name="T5" fmla="*/ 2147483647 h 591"/>
              <a:gd name="T6" fmla="*/ 2147483647 w 533"/>
              <a:gd name="T7" fmla="*/ 2147483647 h 591"/>
              <a:gd name="T8" fmla="*/ 2147483647 w 533"/>
              <a:gd name="T9" fmla="*/ 2147483647 h 591"/>
              <a:gd name="T10" fmla="*/ 2147483647 w 533"/>
              <a:gd name="T11" fmla="*/ 2147483647 h 591"/>
              <a:gd name="T12" fmla="*/ 2147483647 w 533"/>
              <a:gd name="T13" fmla="*/ 2147483647 h 591"/>
              <a:gd name="T14" fmla="*/ 2147483647 w 533"/>
              <a:gd name="T15" fmla="*/ 2147483647 h 591"/>
              <a:gd name="T16" fmla="*/ 2147483647 w 533"/>
              <a:gd name="T17" fmla="*/ 2147483647 h 591"/>
              <a:gd name="T18" fmla="*/ 2147483647 w 533"/>
              <a:gd name="T19" fmla="*/ 2147483647 h 591"/>
              <a:gd name="T20" fmla="*/ 2147483647 w 533"/>
              <a:gd name="T21" fmla="*/ 2147483647 h 591"/>
              <a:gd name="T22" fmla="*/ 2147483647 w 533"/>
              <a:gd name="T23" fmla="*/ 2147483647 h 591"/>
              <a:gd name="T24" fmla="*/ 2147483647 w 533"/>
              <a:gd name="T25" fmla="*/ 2147483647 h 591"/>
              <a:gd name="T26" fmla="*/ 2147483647 w 533"/>
              <a:gd name="T27" fmla="*/ 2147483647 h 591"/>
              <a:gd name="T28" fmla="*/ 2147483647 w 533"/>
              <a:gd name="T29" fmla="*/ 2147483647 h 591"/>
              <a:gd name="T30" fmla="*/ 2147483647 w 533"/>
              <a:gd name="T31" fmla="*/ 2147483647 h 591"/>
              <a:gd name="T32" fmla="*/ 2147483647 w 533"/>
              <a:gd name="T33" fmla="*/ 2147483647 h 591"/>
              <a:gd name="T34" fmla="*/ 2147483647 w 533"/>
              <a:gd name="T35" fmla="*/ 2147483647 h 591"/>
              <a:gd name="T36" fmla="*/ 2147483647 w 533"/>
              <a:gd name="T37" fmla="*/ 2147483647 h 591"/>
              <a:gd name="T38" fmla="*/ 2147483647 w 533"/>
              <a:gd name="T39" fmla="*/ 2147483647 h 591"/>
              <a:gd name="T40" fmla="*/ 2147483647 w 533"/>
              <a:gd name="T41" fmla="*/ 2147483647 h 591"/>
              <a:gd name="T42" fmla="*/ 2147483647 w 533"/>
              <a:gd name="T43" fmla="*/ 2147483647 h 591"/>
              <a:gd name="T44" fmla="*/ 2147483647 w 533"/>
              <a:gd name="T45" fmla="*/ 2147483647 h 591"/>
              <a:gd name="T46" fmla="*/ 2147483647 w 533"/>
              <a:gd name="T47" fmla="*/ 2147483647 h 591"/>
              <a:gd name="T48" fmla="*/ 2147483647 w 533"/>
              <a:gd name="T49" fmla="*/ 2147483647 h 591"/>
              <a:gd name="T50" fmla="*/ 2147483647 w 533"/>
              <a:gd name="T51" fmla="*/ 2147483647 h 591"/>
              <a:gd name="T52" fmla="*/ 2147483647 w 533"/>
              <a:gd name="T53" fmla="*/ 2147483647 h 591"/>
              <a:gd name="T54" fmla="*/ 2147483647 w 533"/>
              <a:gd name="T55" fmla="*/ 2147483647 h 591"/>
              <a:gd name="T56" fmla="*/ 2147483647 w 533"/>
              <a:gd name="T57" fmla="*/ 2147483647 h 591"/>
              <a:gd name="T58" fmla="*/ 2147483647 w 533"/>
              <a:gd name="T59" fmla="*/ 2147483647 h 591"/>
              <a:gd name="T60" fmla="*/ 2147483647 w 533"/>
              <a:gd name="T61" fmla="*/ 2147483647 h 591"/>
              <a:gd name="T62" fmla="*/ 2147483647 w 533"/>
              <a:gd name="T63" fmla="*/ 2147483647 h 591"/>
              <a:gd name="T64" fmla="*/ 2147483647 w 533"/>
              <a:gd name="T65" fmla="*/ 2147483647 h 591"/>
              <a:gd name="T66" fmla="*/ 2147483647 w 533"/>
              <a:gd name="T67" fmla="*/ 2147483647 h 591"/>
              <a:gd name="T68" fmla="*/ 2147483647 w 533"/>
              <a:gd name="T69" fmla="*/ 2147483647 h 591"/>
              <a:gd name="T70" fmla="*/ 2147483647 w 533"/>
              <a:gd name="T71" fmla="*/ 2147483647 h 591"/>
              <a:gd name="T72" fmla="*/ 2147483647 w 533"/>
              <a:gd name="T73" fmla="*/ 2147483647 h 591"/>
              <a:gd name="T74" fmla="*/ 2147483647 w 533"/>
              <a:gd name="T75" fmla="*/ 2147483647 h 591"/>
              <a:gd name="T76" fmla="*/ 2147483647 w 533"/>
              <a:gd name="T77" fmla="*/ 2147483647 h 591"/>
              <a:gd name="T78" fmla="*/ 2147483647 w 533"/>
              <a:gd name="T79" fmla="*/ 2147483647 h 591"/>
              <a:gd name="T80" fmla="*/ 2147483647 w 533"/>
              <a:gd name="T81" fmla="*/ 2147483647 h 591"/>
              <a:gd name="T82" fmla="*/ 2147483647 w 533"/>
              <a:gd name="T83" fmla="*/ 2147483647 h 591"/>
              <a:gd name="T84" fmla="*/ 0 w 533"/>
              <a:gd name="T85" fmla="*/ 2147483647 h 591"/>
              <a:gd name="T86" fmla="*/ 2147483647 w 533"/>
              <a:gd name="T87" fmla="*/ 2147483647 h 591"/>
              <a:gd name="T88" fmla="*/ 2147483647 w 533"/>
              <a:gd name="T89" fmla="*/ 2147483647 h 591"/>
              <a:gd name="T90" fmla="*/ 2147483647 w 533"/>
              <a:gd name="T91" fmla="*/ 2147483647 h 591"/>
              <a:gd name="T92" fmla="*/ 2147483647 w 533"/>
              <a:gd name="T93" fmla="*/ 2147483647 h 591"/>
              <a:gd name="T94" fmla="*/ 2147483647 w 533"/>
              <a:gd name="T95" fmla="*/ 2147483647 h 591"/>
              <a:gd name="T96" fmla="*/ 2147483647 w 533"/>
              <a:gd name="T97" fmla="*/ 2147483647 h 591"/>
              <a:gd name="T98" fmla="*/ 2147483647 w 533"/>
              <a:gd name="T99" fmla="*/ 2147483647 h 591"/>
              <a:gd name="T100" fmla="*/ 2147483647 w 533"/>
              <a:gd name="T101" fmla="*/ 2147483647 h 591"/>
              <a:gd name="T102" fmla="*/ 2147483647 w 533"/>
              <a:gd name="T103" fmla="*/ 2147483647 h 591"/>
              <a:gd name="T104" fmla="*/ 2147483647 w 533"/>
              <a:gd name="T105" fmla="*/ 2147483647 h 591"/>
              <a:gd name="T106" fmla="*/ 2147483647 w 533"/>
              <a:gd name="T107" fmla="*/ 2147483647 h 591"/>
              <a:gd name="T108" fmla="*/ 2147483647 w 533"/>
              <a:gd name="T109" fmla="*/ 2147483647 h 5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3"/>
              <a:gd name="T166" fmla="*/ 0 h 591"/>
              <a:gd name="T167" fmla="*/ 533 w 533"/>
              <a:gd name="T168" fmla="*/ 591 h 5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3" h="591">
                <a:moveTo>
                  <a:pt x="57" y="591"/>
                </a:moveTo>
                <a:lnTo>
                  <a:pt x="303" y="588"/>
                </a:lnTo>
                <a:lnTo>
                  <a:pt x="450" y="584"/>
                </a:lnTo>
                <a:lnTo>
                  <a:pt x="446" y="561"/>
                </a:lnTo>
                <a:lnTo>
                  <a:pt x="442" y="546"/>
                </a:lnTo>
                <a:lnTo>
                  <a:pt x="433" y="537"/>
                </a:lnTo>
                <a:lnTo>
                  <a:pt x="425" y="529"/>
                </a:lnTo>
                <a:lnTo>
                  <a:pt x="407" y="522"/>
                </a:lnTo>
                <a:lnTo>
                  <a:pt x="401" y="516"/>
                </a:lnTo>
                <a:lnTo>
                  <a:pt x="397" y="506"/>
                </a:lnTo>
                <a:lnTo>
                  <a:pt x="395" y="499"/>
                </a:lnTo>
                <a:lnTo>
                  <a:pt x="390" y="493"/>
                </a:lnTo>
                <a:lnTo>
                  <a:pt x="370" y="484"/>
                </a:lnTo>
                <a:lnTo>
                  <a:pt x="347" y="472"/>
                </a:lnTo>
                <a:lnTo>
                  <a:pt x="335" y="461"/>
                </a:lnTo>
                <a:lnTo>
                  <a:pt x="327" y="455"/>
                </a:lnTo>
                <a:lnTo>
                  <a:pt x="327" y="452"/>
                </a:lnTo>
                <a:lnTo>
                  <a:pt x="329" y="448"/>
                </a:lnTo>
                <a:lnTo>
                  <a:pt x="327" y="408"/>
                </a:lnTo>
                <a:lnTo>
                  <a:pt x="331" y="395"/>
                </a:lnTo>
                <a:lnTo>
                  <a:pt x="335" y="387"/>
                </a:lnTo>
                <a:lnTo>
                  <a:pt x="337" y="385"/>
                </a:lnTo>
                <a:lnTo>
                  <a:pt x="335" y="384"/>
                </a:lnTo>
                <a:lnTo>
                  <a:pt x="325" y="376"/>
                </a:lnTo>
                <a:lnTo>
                  <a:pt x="317" y="368"/>
                </a:lnTo>
                <a:lnTo>
                  <a:pt x="315" y="365"/>
                </a:lnTo>
                <a:lnTo>
                  <a:pt x="317" y="359"/>
                </a:lnTo>
                <a:lnTo>
                  <a:pt x="333" y="338"/>
                </a:lnTo>
                <a:lnTo>
                  <a:pt x="354" y="319"/>
                </a:lnTo>
                <a:lnTo>
                  <a:pt x="354" y="263"/>
                </a:lnTo>
                <a:lnTo>
                  <a:pt x="382" y="234"/>
                </a:lnTo>
                <a:lnTo>
                  <a:pt x="390" y="229"/>
                </a:lnTo>
                <a:lnTo>
                  <a:pt x="394" y="223"/>
                </a:lnTo>
                <a:lnTo>
                  <a:pt x="399" y="217"/>
                </a:lnTo>
                <a:lnTo>
                  <a:pt x="411" y="208"/>
                </a:lnTo>
                <a:lnTo>
                  <a:pt x="429" y="187"/>
                </a:lnTo>
                <a:lnTo>
                  <a:pt x="452" y="162"/>
                </a:lnTo>
                <a:lnTo>
                  <a:pt x="466" y="149"/>
                </a:lnTo>
                <a:lnTo>
                  <a:pt x="486" y="136"/>
                </a:lnTo>
                <a:lnTo>
                  <a:pt x="517" y="117"/>
                </a:lnTo>
                <a:lnTo>
                  <a:pt x="527" y="111"/>
                </a:lnTo>
                <a:lnTo>
                  <a:pt x="533" y="109"/>
                </a:lnTo>
                <a:lnTo>
                  <a:pt x="515" y="108"/>
                </a:lnTo>
                <a:lnTo>
                  <a:pt x="499" y="102"/>
                </a:lnTo>
                <a:lnTo>
                  <a:pt x="480" y="102"/>
                </a:lnTo>
                <a:lnTo>
                  <a:pt x="462" y="102"/>
                </a:lnTo>
                <a:lnTo>
                  <a:pt x="452" y="98"/>
                </a:lnTo>
                <a:lnTo>
                  <a:pt x="446" y="94"/>
                </a:lnTo>
                <a:lnTo>
                  <a:pt x="441" y="92"/>
                </a:lnTo>
                <a:lnTo>
                  <a:pt x="437" y="92"/>
                </a:lnTo>
                <a:lnTo>
                  <a:pt x="425" y="102"/>
                </a:lnTo>
                <a:lnTo>
                  <a:pt x="411" y="109"/>
                </a:lnTo>
                <a:lnTo>
                  <a:pt x="390" y="100"/>
                </a:lnTo>
                <a:lnTo>
                  <a:pt x="364" y="83"/>
                </a:lnTo>
                <a:lnTo>
                  <a:pt x="354" y="81"/>
                </a:lnTo>
                <a:lnTo>
                  <a:pt x="350" y="85"/>
                </a:lnTo>
                <a:lnTo>
                  <a:pt x="349" y="92"/>
                </a:lnTo>
                <a:lnTo>
                  <a:pt x="339" y="91"/>
                </a:lnTo>
                <a:lnTo>
                  <a:pt x="333" y="85"/>
                </a:lnTo>
                <a:lnTo>
                  <a:pt x="327" y="79"/>
                </a:lnTo>
                <a:lnTo>
                  <a:pt x="317" y="77"/>
                </a:lnTo>
                <a:lnTo>
                  <a:pt x="300" y="75"/>
                </a:lnTo>
                <a:lnTo>
                  <a:pt x="296" y="74"/>
                </a:lnTo>
                <a:lnTo>
                  <a:pt x="294" y="68"/>
                </a:lnTo>
                <a:lnTo>
                  <a:pt x="292" y="62"/>
                </a:lnTo>
                <a:lnTo>
                  <a:pt x="286" y="62"/>
                </a:lnTo>
                <a:lnTo>
                  <a:pt x="270" y="62"/>
                </a:lnTo>
                <a:lnTo>
                  <a:pt x="253" y="68"/>
                </a:lnTo>
                <a:lnTo>
                  <a:pt x="241" y="70"/>
                </a:lnTo>
                <a:lnTo>
                  <a:pt x="237" y="68"/>
                </a:lnTo>
                <a:lnTo>
                  <a:pt x="231" y="60"/>
                </a:lnTo>
                <a:lnTo>
                  <a:pt x="225" y="55"/>
                </a:lnTo>
                <a:lnTo>
                  <a:pt x="217" y="56"/>
                </a:lnTo>
                <a:lnTo>
                  <a:pt x="211" y="56"/>
                </a:lnTo>
                <a:lnTo>
                  <a:pt x="206" y="53"/>
                </a:lnTo>
                <a:lnTo>
                  <a:pt x="198" y="49"/>
                </a:lnTo>
                <a:lnTo>
                  <a:pt x="182" y="49"/>
                </a:lnTo>
                <a:lnTo>
                  <a:pt x="178" y="47"/>
                </a:lnTo>
                <a:lnTo>
                  <a:pt x="176" y="41"/>
                </a:lnTo>
                <a:lnTo>
                  <a:pt x="172" y="24"/>
                </a:lnTo>
                <a:lnTo>
                  <a:pt x="168" y="7"/>
                </a:lnTo>
                <a:lnTo>
                  <a:pt x="164" y="2"/>
                </a:lnTo>
                <a:lnTo>
                  <a:pt x="155" y="0"/>
                </a:lnTo>
                <a:lnTo>
                  <a:pt x="157" y="21"/>
                </a:lnTo>
                <a:lnTo>
                  <a:pt x="2" y="19"/>
                </a:lnTo>
                <a:lnTo>
                  <a:pt x="0" y="28"/>
                </a:lnTo>
                <a:lnTo>
                  <a:pt x="4" y="39"/>
                </a:lnTo>
                <a:lnTo>
                  <a:pt x="8" y="55"/>
                </a:lnTo>
                <a:lnTo>
                  <a:pt x="8" y="64"/>
                </a:lnTo>
                <a:lnTo>
                  <a:pt x="4" y="75"/>
                </a:lnTo>
                <a:lnTo>
                  <a:pt x="6" y="106"/>
                </a:lnTo>
                <a:lnTo>
                  <a:pt x="10" y="117"/>
                </a:lnTo>
                <a:lnTo>
                  <a:pt x="14" y="123"/>
                </a:lnTo>
                <a:lnTo>
                  <a:pt x="10" y="132"/>
                </a:lnTo>
                <a:lnTo>
                  <a:pt x="22" y="155"/>
                </a:lnTo>
                <a:lnTo>
                  <a:pt x="25" y="177"/>
                </a:lnTo>
                <a:lnTo>
                  <a:pt x="29" y="249"/>
                </a:lnTo>
                <a:lnTo>
                  <a:pt x="31" y="272"/>
                </a:lnTo>
                <a:lnTo>
                  <a:pt x="37" y="281"/>
                </a:lnTo>
                <a:lnTo>
                  <a:pt x="45" y="298"/>
                </a:lnTo>
                <a:lnTo>
                  <a:pt x="47" y="336"/>
                </a:lnTo>
                <a:lnTo>
                  <a:pt x="45" y="351"/>
                </a:lnTo>
                <a:lnTo>
                  <a:pt x="39" y="359"/>
                </a:lnTo>
                <a:lnTo>
                  <a:pt x="33" y="367"/>
                </a:lnTo>
                <a:lnTo>
                  <a:pt x="31" y="378"/>
                </a:lnTo>
                <a:lnTo>
                  <a:pt x="35" y="385"/>
                </a:lnTo>
                <a:lnTo>
                  <a:pt x="43" y="389"/>
                </a:lnTo>
                <a:lnTo>
                  <a:pt x="53" y="393"/>
                </a:lnTo>
                <a:lnTo>
                  <a:pt x="55" y="404"/>
                </a:lnTo>
                <a:lnTo>
                  <a:pt x="57" y="591"/>
                </a:lnTo>
              </a:path>
            </a:pathLst>
          </a:custGeom>
          <a:solidFill>
            <a:srgbClr val="3366FF"/>
          </a:solidFill>
          <a:ln w="6350">
            <a:solidFill>
              <a:schemeClr val="bg2"/>
            </a:solidFill>
            <a:prstDash val="solid"/>
            <a:round/>
            <a:headEnd/>
            <a:tailEnd/>
          </a:ln>
        </p:spPr>
        <p:txBody>
          <a:bodyPr/>
          <a:lstStyle/>
          <a:p>
            <a:endParaRPr lang="en-US"/>
          </a:p>
        </p:txBody>
      </p:sp>
      <p:sp>
        <p:nvSpPr>
          <p:cNvPr id="8205" name="Freeform 18"/>
          <p:cNvSpPr>
            <a:spLocks/>
          </p:cNvSpPr>
          <p:nvPr/>
        </p:nvSpPr>
        <p:spPr bwMode="auto">
          <a:xfrm>
            <a:off x="4783138" y="2289175"/>
            <a:ext cx="742950" cy="947738"/>
          </a:xfrm>
          <a:custGeom>
            <a:avLst/>
            <a:gdLst>
              <a:gd name="T0" fmla="*/ 306989 w 409"/>
              <a:gd name="T1" fmla="*/ 925124 h 461"/>
              <a:gd name="T2" fmla="*/ 267026 w 409"/>
              <a:gd name="T3" fmla="*/ 881951 h 461"/>
              <a:gd name="T4" fmla="*/ 263393 w 409"/>
              <a:gd name="T5" fmla="*/ 812053 h 461"/>
              <a:gd name="T6" fmla="*/ 267026 w 409"/>
              <a:gd name="T7" fmla="*/ 785327 h 461"/>
              <a:gd name="T8" fmla="*/ 248861 w 409"/>
              <a:gd name="T9" fmla="*/ 754490 h 461"/>
              <a:gd name="T10" fmla="*/ 241595 w 409"/>
              <a:gd name="T11" fmla="*/ 703094 h 461"/>
              <a:gd name="T12" fmla="*/ 217980 w 409"/>
              <a:gd name="T13" fmla="*/ 653754 h 461"/>
              <a:gd name="T14" fmla="*/ 167118 w 409"/>
              <a:gd name="T15" fmla="*/ 622917 h 461"/>
              <a:gd name="T16" fmla="*/ 152586 w 409"/>
              <a:gd name="T17" fmla="*/ 590024 h 461"/>
              <a:gd name="T18" fmla="*/ 136238 w 409"/>
              <a:gd name="T19" fmla="*/ 563298 h 461"/>
              <a:gd name="T20" fmla="*/ 43596 w 409"/>
              <a:gd name="T21" fmla="*/ 513958 h 461"/>
              <a:gd name="T22" fmla="*/ 21798 w 409"/>
              <a:gd name="T23" fmla="*/ 485176 h 461"/>
              <a:gd name="T24" fmla="*/ 21798 w 409"/>
              <a:gd name="T25" fmla="*/ 427613 h 461"/>
              <a:gd name="T26" fmla="*/ 32697 w 409"/>
              <a:gd name="T27" fmla="*/ 349491 h 461"/>
              <a:gd name="T28" fmla="*/ 36330 w 409"/>
              <a:gd name="T29" fmla="*/ 339212 h 461"/>
              <a:gd name="T30" fmla="*/ 0 w 409"/>
              <a:gd name="T31" fmla="*/ 300151 h 461"/>
              <a:gd name="T32" fmla="*/ 32697 w 409"/>
              <a:gd name="T33" fmla="*/ 244644 h 461"/>
              <a:gd name="T34" fmla="*/ 70844 w 409"/>
              <a:gd name="T35" fmla="*/ 86345 h 461"/>
              <a:gd name="T36" fmla="*/ 85376 w 409"/>
              <a:gd name="T37" fmla="*/ 82233 h 461"/>
              <a:gd name="T38" fmla="*/ 132605 w 409"/>
              <a:gd name="T39" fmla="*/ 69898 h 461"/>
              <a:gd name="T40" fmla="*/ 214347 w 409"/>
              <a:gd name="T41" fmla="*/ 30837 h 461"/>
              <a:gd name="T42" fmla="*/ 259760 w 409"/>
              <a:gd name="T43" fmla="*/ 8223 h 461"/>
              <a:gd name="T44" fmla="*/ 281558 w 409"/>
              <a:gd name="T45" fmla="*/ 8223 h 461"/>
              <a:gd name="T46" fmla="*/ 256127 w 409"/>
              <a:gd name="T47" fmla="*/ 51396 h 461"/>
              <a:gd name="T48" fmla="*/ 263393 w 409"/>
              <a:gd name="T49" fmla="*/ 65787 h 461"/>
              <a:gd name="T50" fmla="*/ 263393 w 409"/>
              <a:gd name="T51" fmla="*/ 96624 h 461"/>
              <a:gd name="T52" fmla="*/ 277925 w 409"/>
              <a:gd name="T53" fmla="*/ 74010 h 461"/>
              <a:gd name="T54" fmla="*/ 303356 w 409"/>
              <a:gd name="T55" fmla="*/ 90457 h 461"/>
              <a:gd name="T56" fmla="*/ 323338 w 409"/>
              <a:gd name="T57" fmla="*/ 82233 h 461"/>
              <a:gd name="T58" fmla="*/ 356035 w 409"/>
              <a:gd name="T59" fmla="*/ 108959 h 461"/>
              <a:gd name="T60" fmla="*/ 356035 w 409"/>
              <a:gd name="T61" fmla="*/ 135685 h 461"/>
              <a:gd name="T62" fmla="*/ 388732 w 409"/>
              <a:gd name="T63" fmla="*/ 143908 h 461"/>
              <a:gd name="T64" fmla="*/ 486823 w 409"/>
              <a:gd name="T65" fmla="*/ 170634 h 461"/>
              <a:gd name="T66" fmla="*/ 601263 w 409"/>
              <a:gd name="T67" fmla="*/ 191192 h 461"/>
              <a:gd name="T68" fmla="*/ 633960 w 409"/>
              <a:gd name="T69" fmla="*/ 195304 h 461"/>
              <a:gd name="T70" fmla="*/ 630327 w 409"/>
              <a:gd name="T71" fmla="*/ 226141 h 461"/>
              <a:gd name="T72" fmla="*/ 653941 w 409"/>
              <a:gd name="T73" fmla="*/ 234365 h 461"/>
              <a:gd name="T74" fmla="*/ 668473 w 409"/>
              <a:gd name="T75" fmla="*/ 265202 h 461"/>
              <a:gd name="T76" fmla="*/ 661207 w 409"/>
              <a:gd name="T77" fmla="*/ 304263 h 461"/>
              <a:gd name="T78" fmla="*/ 668473 w 409"/>
              <a:gd name="T79" fmla="*/ 318654 h 461"/>
              <a:gd name="T80" fmla="*/ 683005 w 409"/>
              <a:gd name="T81" fmla="*/ 335100 h 461"/>
              <a:gd name="T82" fmla="*/ 693904 w 409"/>
              <a:gd name="T83" fmla="*/ 370050 h 461"/>
              <a:gd name="T84" fmla="*/ 701170 w 409"/>
              <a:gd name="T85" fmla="*/ 374161 h 461"/>
              <a:gd name="T86" fmla="*/ 657574 w 409"/>
              <a:gd name="T87" fmla="*/ 454339 h 461"/>
              <a:gd name="T88" fmla="*/ 657574 w 409"/>
              <a:gd name="T89" fmla="*/ 497511 h 461"/>
              <a:gd name="T90" fmla="*/ 672106 w 409"/>
              <a:gd name="T91" fmla="*/ 501623 h 461"/>
              <a:gd name="T92" fmla="*/ 693904 w 409"/>
              <a:gd name="T93" fmla="*/ 462562 h 461"/>
              <a:gd name="T94" fmla="*/ 735684 w 409"/>
              <a:gd name="T95" fmla="*/ 419389 h 461"/>
              <a:gd name="T96" fmla="*/ 742950 w 409"/>
              <a:gd name="T97" fmla="*/ 444059 h 461"/>
              <a:gd name="T98" fmla="*/ 722968 w 409"/>
              <a:gd name="T99" fmla="*/ 548907 h 461"/>
              <a:gd name="T100" fmla="*/ 701170 w 409"/>
              <a:gd name="T101" fmla="*/ 746267 h 461"/>
              <a:gd name="T102" fmla="*/ 722968 w 409"/>
              <a:gd name="T103" fmla="*/ 881951 h 461"/>
              <a:gd name="T104" fmla="*/ 337870 w 409"/>
              <a:gd name="T105" fmla="*/ 947738 h 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9"/>
              <a:gd name="T160" fmla="*/ 0 h 461"/>
              <a:gd name="T161" fmla="*/ 409 w 409"/>
              <a:gd name="T162" fmla="*/ 461 h 4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9" h="461">
                <a:moveTo>
                  <a:pt x="186" y="461"/>
                </a:moveTo>
                <a:lnTo>
                  <a:pt x="184" y="458"/>
                </a:lnTo>
                <a:lnTo>
                  <a:pt x="180" y="456"/>
                </a:lnTo>
                <a:lnTo>
                  <a:pt x="169" y="450"/>
                </a:lnTo>
                <a:lnTo>
                  <a:pt x="163" y="446"/>
                </a:lnTo>
                <a:lnTo>
                  <a:pt x="157" y="441"/>
                </a:lnTo>
                <a:lnTo>
                  <a:pt x="151" y="433"/>
                </a:lnTo>
                <a:lnTo>
                  <a:pt x="147" y="429"/>
                </a:lnTo>
                <a:lnTo>
                  <a:pt x="145" y="424"/>
                </a:lnTo>
                <a:lnTo>
                  <a:pt x="143" y="410"/>
                </a:lnTo>
                <a:lnTo>
                  <a:pt x="145" y="403"/>
                </a:lnTo>
                <a:lnTo>
                  <a:pt x="145" y="395"/>
                </a:lnTo>
                <a:lnTo>
                  <a:pt x="147" y="391"/>
                </a:lnTo>
                <a:lnTo>
                  <a:pt x="149" y="388"/>
                </a:lnTo>
                <a:lnTo>
                  <a:pt x="149" y="384"/>
                </a:lnTo>
                <a:lnTo>
                  <a:pt x="147" y="382"/>
                </a:lnTo>
                <a:lnTo>
                  <a:pt x="143" y="378"/>
                </a:lnTo>
                <a:lnTo>
                  <a:pt x="139" y="372"/>
                </a:lnTo>
                <a:lnTo>
                  <a:pt x="139" y="369"/>
                </a:lnTo>
                <a:lnTo>
                  <a:pt x="137" y="367"/>
                </a:lnTo>
                <a:lnTo>
                  <a:pt x="137" y="365"/>
                </a:lnTo>
                <a:lnTo>
                  <a:pt x="135" y="365"/>
                </a:lnTo>
                <a:lnTo>
                  <a:pt x="133" y="354"/>
                </a:lnTo>
                <a:lnTo>
                  <a:pt x="133" y="342"/>
                </a:lnTo>
                <a:lnTo>
                  <a:pt x="129" y="335"/>
                </a:lnTo>
                <a:lnTo>
                  <a:pt x="127" y="327"/>
                </a:lnTo>
                <a:lnTo>
                  <a:pt x="124" y="321"/>
                </a:lnTo>
                <a:lnTo>
                  <a:pt x="120" y="318"/>
                </a:lnTo>
                <a:lnTo>
                  <a:pt x="114" y="314"/>
                </a:lnTo>
                <a:lnTo>
                  <a:pt x="110" y="312"/>
                </a:lnTo>
                <a:lnTo>
                  <a:pt x="100" y="306"/>
                </a:lnTo>
                <a:lnTo>
                  <a:pt x="92" y="303"/>
                </a:lnTo>
                <a:lnTo>
                  <a:pt x="88" y="299"/>
                </a:lnTo>
                <a:lnTo>
                  <a:pt x="86" y="297"/>
                </a:lnTo>
                <a:lnTo>
                  <a:pt x="84" y="293"/>
                </a:lnTo>
                <a:lnTo>
                  <a:pt x="84" y="287"/>
                </a:lnTo>
                <a:lnTo>
                  <a:pt x="82" y="284"/>
                </a:lnTo>
                <a:lnTo>
                  <a:pt x="82" y="282"/>
                </a:lnTo>
                <a:lnTo>
                  <a:pt x="79" y="278"/>
                </a:lnTo>
                <a:lnTo>
                  <a:pt x="75" y="274"/>
                </a:lnTo>
                <a:lnTo>
                  <a:pt x="67" y="270"/>
                </a:lnTo>
                <a:lnTo>
                  <a:pt x="55" y="265"/>
                </a:lnTo>
                <a:lnTo>
                  <a:pt x="34" y="255"/>
                </a:lnTo>
                <a:lnTo>
                  <a:pt x="24" y="250"/>
                </a:lnTo>
                <a:lnTo>
                  <a:pt x="22" y="246"/>
                </a:lnTo>
                <a:lnTo>
                  <a:pt x="20" y="242"/>
                </a:lnTo>
                <a:lnTo>
                  <a:pt x="14" y="240"/>
                </a:lnTo>
                <a:lnTo>
                  <a:pt x="12" y="236"/>
                </a:lnTo>
                <a:lnTo>
                  <a:pt x="12" y="233"/>
                </a:lnTo>
                <a:lnTo>
                  <a:pt x="14" y="229"/>
                </a:lnTo>
                <a:lnTo>
                  <a:pt x="12" y="219"/>
                </a:lnTo>
                <a:lnTo>
                  <a:pt x="12" y="208"/>
                </a:lnTo>
                <a:lnTo>
                  <a:pt x="12" y="191"/>
                </a:lnTo>
                <a:lnTo>
                  <a:pt x="16" y="176"/>
                </a:lnTo>
                <a:lnTo>
                  <a:pt x="18" y="172"/>
                </a:lnTo>
                <a:lnTo>
                  <a:pt x="18" y="170"/>
                </a:lnTo>
                <a:lnTo>
                  <a:pt x="20" y="168"/>
                </a:lnTo>
                <a:lnTo>
                  <a:pt x="22" y="168"/>
                </a:lnTo>
                <a:lnTo>
                  <a:pt x="22" y="166"/>
                </a:lnTo>
                <a:lnTo>
                  <a:pt x="20" y="165"/>
                </a:lnTo>
                <a:lnTo>
                  <a:pt x="12" y="157"/>
                </a:lnTo>
                <a:lnTo>
                  <a:pt x="6" y="153"/>
                </a:lnTo>
                <a:lnTo>
                  <a:pt x="2" y="149"/>
                </a:lnTo>
                <a:lnTo>
                  <a:pt x="0" y="146"/>
                </a:lnTo>
                <a:lnTo>
                  <a:pt x="2" y="144"/>
                </a:lnTo>
                <a:lnTo>
                  <a:pt x="2" y="140"/>
                </a:lnTo>
                <a:lnTo>
                  <a:pt x="10" y="131"/>
                </a:lnTo>
                <a:lnTo>
                  <a:pt x="18" y="119"/>
                </a:lnTo>
                <a:lnTo>
                  <a:pt x="28" y="110"/>
                </a:lnTo>
                <a:lnTo>
                  <a:pt x="39" y="100"/>
                </a:lnTo>
                <a:lnTo>
                  <a:pt x="39" y="44"/>
                </a:lnTo>
                <a:lnTo>
                  <a:pt x="39" y="42"/>
                </a:lnTo>
                <a:lnTo>
                  <a:pt x="41" y="44"/>
                </a:lnTo>
                <a:lnTo>
                  <a:pt x="43" y="42"/>
                </a:lnTo>
                <a:lnTo>
                  <a:pt x="45" y="42"/>
                </a:lnTo>
                <a:lnTo>
                  <a:pt x="47" y="40"/>
                </a:lnTo>
                <a:lnTo>
                  <a:pt x="49" y="38"/>
                </a:lnTo>
                <a:lnTo>
                  <a:pt x="53" y="38"/>
                </a:lnTo>
                <a:lnTo>
                  <a:pt x="63" y="36"/>
                </a:lnTo>
                <a:lnTo>
                  <a:pt x="73" y="34"/>
                </a:lnTo>
                <a:lnTo>
                  <a:pt x="82" y="30"/>
                </a:lnTo>
                <a:lnTo>
                  <a:pt x="92" y="27"/>
                </a:lnTo>
                <a:lnTo>
                  <a:pt x="110" y="19"/>
                </a:lnTo>
                <a:lnTo>
                  <a:pt x="118" y="15"/>
                </a:lnTo>
                <a:lnTo>
                  <a:pt x="126" y="13"/>
                </a:lnTo>
                <a:lnTo>
                  <a:pt x="131" y="11"/>
                </a:lnTo>
                <a:lnTo>
                  <a:pt x="137" y="10"/>
                </a:lnTo>
                <a:lnTo>
                  <a:pt x="143" y="4"/>
                </a:lnTo>
                <a:lnTo>
                  <a:pt x="149" y="0"/>
                </a:lnTo>
                <a:lnTo>
                  <a:pt x="151" y="0"/>
                </a:lnTo>
                <a:lnTo>
                  <a:pt x="153" y="2"/>
                </a:lnTo>
                <a:lnTo>
                  <a:pt x="155" y="4"/>
                </a:lnTo>
                <a:lnTo>
                  <a:pt x="155" y="6"/>
                </a:lnTo>
                <a:lnTo>
                  <a:pt x="153" y="10"/>
                </a:lnTo>
                <a:lnTo>
                  <a:pt x="151" y="11"/>
                </a:lnTo>
                <a:lnTo>
                  <a:pt x="141" y="25"/>
                </a:lnTo>
                <a:lnTo>
                  <a:pt x="141" y="27"/>
                </a:lnTo>
                <a:lnTo>
                  <a:pt x="143" y="28"/>
                </a:lnTo>
                <a:lnTo>
                  <a:pt x="145" y="30"/>
                </a:lnTo>
                <a:lnTo>
                  <a:pt x="145" y="32"/>
                </a:lnTo>
                <a:lnTo>
                  <a:pt x="141" y="42"/>
                </a:lnTo>
                <a:lnTo>
                  <a:pt x="143" y="45"/>
                </a:lnTo>
                <a:lnTo>
                  <a:pt x="143" y="47"/>
                </a:lnTo>
                <a:lnTo>
                  <a:pt x="145" y="47"/>
                </a:lnTo>
                <a:lnTo>
                  <a:pt x="147" y="45"/>
                </a:lnTo>
                <a:lnTo>
                  <a:pt x="149" y="44"/>
                </a:lnTo>
                <a:lnTo>
                  <a:pt x="151" y="40"/>
                </a:lnTo>
                <a:lnTo>
                  <a:pt x="153" y="36"/>
                </a:lnTo>
                <a:lnTo>
                  <a:pt x="157" y="36"/>
                </a:lnTo>
                <a:lnTo>
                  <a:pt x="161" y="38"/>
                </a:lnTo>
                <a:lnTo>
                  <a:pt x="165" y="42"/>
                </a:lnTo>
                <a:lnTo>
                  <a:pt x="167" y="44"/>
                </a:lnTo>
                <a:lnTo>
                  <a:pt x="171" y="45"/>
                </a:lnTo>
                <a:lnTo>
                  <a:pt x="173" y="44"/>
                </a:lnTo>
                <a:lnTo>
                  <a:pt x="176" y="42"/>
                </a:lnTo>
                <a:lnTo>
                  <a:pt x="178" y="40"/>
                </a:lnTo>
                <a:lnTo>
                  <a:pt x="180" y="40"/>
                </a:lnTo>
                <a:lnTo>
                  <a:pt x="186" y="44"/>
                </a:lnTo>
                <a:lnTo>
                  <a:pt x="192" y="47"/>
                </a:lnTo>
                <a:lnTo>
                  <a:pt x="196" y="53"/>
                </a:lnTo>
                <a:lnTo>
                  <a:pt x="196" y="55"/>
                </a:lnTo>
                <a:lnTo>
                  <a:pt x="196" y="59"/>
                </a:lnTo>
                <a:lnTo>
                  <a:pt x="196" y="64"/>
                </a:lnTo>
                <a:lnTo>
                  <a:pt x="196" y="66"/>
                </a:lnTo>
                <a:lnTo>
                  <a:pt x="196" y="68"/>
                </a:lnTo>
                <a:lnTo>
                  <a:pt x="198" y="68"/>
                </a:lnTo>
                <a:lnTo>
                  <a:pt x="202" y="70"/>
                </a:lnTo>
                <a:lnTo>
                  <a:pt x="214" y="70"/>
                </a:lnTo>
                <a:lnTo>
                  <a:pt x="218" y="70"/>
                </a:lnTo>
                <a:lnTo>
                  <a:pt x="223" y="70"/>
                </a:lnTo>
                <a:lnTo>
                  <a:pt x="237" y="74"/>
                </a:lnTo>
                <a:lnTo>
                  <a:pt x="268" y="83"/>
                </a:lnTo>
                <a:lnTo>
                  <a:pt x="298" y="93"/>
                </a:lnTo>
                <a:lnTo>
                  <a:pt x="311" y="95"/>
                </a:lnTo>
                <a:lnTo>
                  <a:pt x="323" y="95"/>
                </a:lnTo>
                <a:lnTo>
                  <a:pt x="331" y="93"/>
                </a:lnTo>
                <a:lnTo>
                  <a:pt x="337" y="93"/>
                </a:lnTo>
                <a:lnTo>
                  <a:pt x="345" y="93"/>
                </a:lnTo>
                <a:lnTo>
                  <a:pt x="347" y="93"/>
                </a:lnTo>
                <a:lnTo>
                  <a:pt x="349" y="95"/>
                </a:lnTo>
                <a:lnTo>
                  <a:pt x="349" y="96"/>
                </a:lnTo>
                <a:lnTo>
                  <a:pt x="349" y="98"/>
                </a:lnTo>
                <a:lnTo>
                  <a:pt x="347" y="106"/>
                </a:lnTo>
                <a:lnTo>
                  <a:pt x="347" y="110"/>
                </a:lnTo>
                <a:lnTo>
                  <a:pt x="349" y="112"/>
                </a:lnTo>
                <a:lnTo>
                  <a:pt x="351" y="112"/>
                </a:lnTo>
                <a:lnTo>
                  <a:pt x="357" y="112"/>
                </a:lnTo>
                <a:lnTo>
                  <a:pt x="360" y="114"/>
                </a:lnTo>
                <a:lnTo>
                  <a:pt x="362" y="115"/>
                </a:lnTo>
                <a:lnTo>
                  <a:pt x="364" y="117"/>
                </a:lnTo>
                <a:lnTo>
                  <a:pt x="366" y="123"/>
                </a:lnTo>
                <a:lnTo>
                  <a:pt x="368" y="129"/>
                </a:lnTo>
                <a:lnTo>
                  <a:pt x="368" y="138"/>
                </a:lnTo>
                <a:lnTo>
                  <a:pt x="368" y="142"/>
                </a:lnTo>
                <a:lnTo>
                  <a:pt x="366" y="144"/>
                </a:lnTo>
                <a:lnTo>
                  <a:pt x="364" y="148"/>
                </a:lnTo>
                <a:lnTo>
                  <a:pt x="362" y="151"/>
                </a:lnTo>
                <a:lnTo>
                  <a:pt x="360" y="153"/>
                </a:lnTo>
                <a:lnTo>
                  <a:pt x="360" y="155"/>
                </a:lnTo>
                <a:lnTo>
                  <a:pt x="368" y="155"/>
                </a:lnTo>
                <a:lnTo>
                  <a:pt x="372" y="155"/>
                </a:lnTo>
                <a:lnTo>
                  <a:pt x="374" y="155"/>
                </a:lnTo>
                <a:lnTo>
                  <a:pt x="376" y="159"/>
                </a:lnTo>
                <a:lnTo>
                  <a:pt x="376" y="163"/>
                </a:lnTo>
                <a:lnTo>
                  <a:pt x="376" y="170"/>
                </a:lnTo>
                <a:lnTo>
                  <a:pt x="378" y="176"/>
                </a:lnTo>
                <a:lnTo>
                  <a:pt x="380" y="178"/>
                </a:lnTo>
                <a:lnTo>
                  <a:pt x="382" y="180"/>
                </a:lnTo>
                <a:lnTo>
                  <a:pt x="384" y="180"/>
                </a:lnTo>
                <a:lnTo>
                  <a:pt x="386" y="178"/>
                </a:lnTo>
                <a:lnTo>
                  <a:pt x="386" y="180"/>
                </a:lnTo>
                <a:lnTo>
                  <a:pt x="386" y="182"/>
                </a:lnTo>
                <a:lnTo>
                  <a:pt x="386" y="189"/>
                </a:lnTo>
                <a:lnTo>
                  <a:pt x="378" y="199"/>
                </a:lnTo>
                <a:lnTo>
                  <a:pt x="368" y="210"/>
                </a:lnTo>
                <a:lnTo>
                  <a:pt x="362" y="221"/>
                </a:lnTo>
                <a:lnTo>
                  <a:pt x="360" y="229"/>
                </a:lnTo>
                <a:lnTo>
                  <a:pt x="360" y="234"/>
                </a:lnTo>
                <a:lnTo>
                  <a:pt x="360" y="240"/>
                </a:lnTo>
                <a:lnTo>
                  <a:pt x="362" y="242"/>
                </a:lnTo>
                <a:lnTo>
                  <a:pt x="364" y="246"/>
                </a:lnTo>
                <a:lnTo>
                  <a:pt x="366" y="246"/>
                </a:lnTo>
                <a:lnTo>
                  <a:pt x="368" y="246"/>
                </a:lnTo>
                <a:lnTo>
                  <a:pt x="370" y="244"/>
                </a:lnTo>
                <a:lnTo>
                  <a:pt x="372" y="242"/>
                </a:lnTo>
                <a:lnTo>
                  <a:pt x="374" y="238"/>
                </a:lnTo>
                <a:lnTo>
                  <a:pt x="376" y="233"/>
                </a:lnTo>
                <a:lnTo>
                  <a:pt x="382" y="225"/>
                </a:lnTo>
                <a:lnTo>
                  <a:pt x="388" y="217"/>
                </a:lnTo>
                <a:lnTo>
                  <a:pt x="394" y="210"/>
                </a:lnTo>
                <a:lnTo>
                  <a:pt x="400" y="204"/>
                </a:lnTo>
                <a:lnTo>
                  <a:pt x="405" y="204"/>
                </a:lnTo>
                <a:lnTo>
                  <a:pt x="407" y="204"/>
                </a:lnTo>
                <a:lnTo>
                  <a:pt x="409" y="206"/>
                </a:lnTo>
                <a:lnTo>
                  <a:pt x="409" y="210"/>
                </a:lnTo>
                <a:lnTo>
                  <a:pt x="409" y="216"/>
                </a:lnTo>
                <a:lnTo>
                  <a:pt x="407" y="223"/>
                </a:lnTo>
                <a:lnTo>
                  <a:pt x="407" y="231"/>
                </a:lnTo>
                <a:lnTo>
                  <a:pt x="402" y="248"/>
                </a:lnTo>
                <a:lnTo>
                  <a:pt x="398" y="267"/>
                </a:lnTo>
                <a:lnTo>
                  <a:pt x="392" y="289"/>
                </a:lnTo>
                <a:lnTo>
                  <a:pt x="388" y="316"/>
                </a:lnTo>
                <a:lnTo>
                  <a:pt x="386" y="346"/>
                </a:lnTo>
                <a:lnTo>
                  <a:pt x="386" y="363"/>
                </a:lnTo>
                <a:lnTo>
                  <a:pt x="388" y="382"/>
                </a:lnTo>
                <a:lnTo>
                  <a:pt x="390" y="401"/>
                </a:lnTo>
                <a:lnTo>
                  <a:pt x="394" y="422"/>
                </a:lnTo>
                <a:lnTo>
                  <a:pt x="398" y="429"/>
                </a:lnTo>
                <a:lnTo>
                  <a:pt x="398" y="435"/>
                </a:lnTo>
                <a:lnTo>
                  <a:pt x="398" y="442"/>
                </a:lnTo>
                <a:lnTo>
                  <a:pt x="398" y="450"/>
                </a:lnTo>
                <a:lnTo>
                  <a:pt x="186" y="46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78" name="Freeform 19"/>
          <p:cNvSpPr>
            <a:spLocks/>
          </p:cNvSpPr>
          <p:nvPr/>
        </p:nvSpPr>
        <p:spPr bwMode="auto">
          <a:xfrm>
            <a:off x="4783138" y="2289175"/>
            <a:ext cx="742950" cy="947738"/>
          </a:xfrm>
          <a:custGeom>
            <a:avLst/>
            <a:gdLst>
              <a:gd name="T0" fmla="*/ 2147483647 w 409"/>
              <a:gd name="T1" fmla="*/ 2147483647 h 461"/>
              <a:gd name="T2" fmla="*/ 2147483647 w 409"/>
              <a:gd name="T3" fmla="*/ 2147483647 h 461"/>
              <a:gd name="T4" fmla="*/ 2147483647 w 409"/>
              <a:gd name="T5" fmla="*/ 2147483647 h 461"/>
              <a:gd name="T6" fmla="*/ 2147483647 w 409"/>
              <a:gd name="T7" fmla="*/ 2147483647 h 461"/>
              <a:gd name="T8" fmla="*/ 2147483647 w 409"/>
              <a:gd name="T9" fmla="*/ 2147483647 h 461"/>
              <a:gd name="T10" fmla="*/ 2147483647 w 409"/>
              <a:gd name="T11" fmla="*/ 2147483647 h 461"/>
              <a:gd name="T12" fmla="*/ 2147483647 w 409"/>
              <a:gd name="T13" fmla="*/ 2147483647 h 461"/>
              <a:gd name="T14" fmla="*/ 2147483647 w 409"/>
              <a:gd name="T15" fmla="*/ 2147483647 h 461"/>
              <a:gd name="T16" fmla="*/ 2147483647 w 409"/>
              <a:gd name="T17" fmla="*/ 2147483647 h 461"/>
              <a:gd name="T18" fmla="*/ 2147483647 w 409"/>
              <a:gd name="T19" fmla="*/ 2147483647 h 461"/>
              <a:gd name="T20" fmla="*/ 2147483647 w 409"/>
              <a:gd name="T21" fmla="*/ 2147483647 h 461"/>
              <a:gd name="T22" fmla="*/ 2147483647 w 409"/>
              <a:gd name="T23" fmla="*/ 2147483647 h 461"/>
              <a:gd name="T24" fmla="*/ 2147483647 w 409"/>
              <a:gd name="T25" fmla="*/ 2147483647 h 461"/>
              <a:gd name="T26" fmla="*/ 2147483647 w 409"/>
              <a:gd name="T27" fmla="*/ 2147483647 h 461"/>
              <a:gd name="T28" fmla="*/ 2147483647 w 409"/>
              <a:gd name="T29" fmla="*/ 2147483647 h 461"/>
              <a:gd name="T30" fmla="*/ 2147483647 w 409"/>
              <a:gd name="T31" fmla="*/ 2147483647 h 461"/>
              <a:gd name="T32" fmla="*/ 2147483647 w 409"/>
              <a:gd name="T33" fmla="*/ 2147483647 h 461"/>
              <a:gd name="T34" fmla="*/ 2147483647 w 409"/>
              <a:gd name="T35" fmla="*/ 2147483647 h 461"/>
              <a:gd name="T36" fmla="*/ 2147483647 w 409"/>
              <a:gd name="T37" fmla="*/ 2147483647 h 461"/>
              <a:gd name="T38" fmla="*/ 2147483647 w 409"/>
              <a:gd name="T39" fmla="*/ 2147483647 h 461"/>
              <a:gd name="T40" fmla="*/ 2147483647 w 409"/>
              <a:gd name="T41" fmla="*/ 2147483647 h 461"/>
              <a:gd name="T42" fmla="*/ 2147483647 w 409"/>
              <a:gd name="T43" fmla="*/ 2147483647 h 461"/>
              <a:gd name="T44" fmla="*/ 2147483647 w 409"/>
              <a:gd name="T45" fmla="*/ 2147483647 h 461"/>
              <a:gd name="T46" fmla="*/ 2147483647 w 409"/>
              <a:gd name="T47" fmla="*/ 2147483647 h 461"/>
              <a:gd name="T48" fmla="*/ 2147483647 w 409"/>
              <a:gd name="T49" fmla="*/ 2147483647 h 461"/>
              <a:gd name="T50" fmla="*/ 2147483647 w 409"/>
              <a:gd name="T51" fmla="*/ 0 h 461"/>
              <a:gd name="T52" fmla="*/ 2147483647 w 409"/>
              <a:gd name="T53" fmla="*/ 2147483647 h 461"/>
              <a:gd name="T54" fmla="*/ 2147483647 w 409"/>
              <a:gd name="T55" fmla="*/ 2147483647 h 461"/>
              <a:gd name="T56" fmla="*/ 2147483647 w 409"/>
              <a:gd name="T57" fmla="*/ 2147483647 h 461"/>
              <a:gd name="T58" fmla="*/ 2147483647 w 409"/>
              <a:gd name="T59" fmla="*/ 2147483647 h 461"/>
              <a:gd name="T60" fmla="*/ 2147483647 w 409"/>
              <a:gd name="T61" fmla="*/ 2147483647 h 461"/>
              <a:gd name="T62" fmla="*/ 2147483647 w 409"/>
              <a:gd name="T63" fmla="*/ 2147483647 h 461"/>
              <a:gd name="T64" fmla="*/ 2147483647 w 409"/>
              <a:gd name="T65" fmla="*/ 2147483647 h 461"/>
              <a:gd name="T66" fmla="*/ 2147483647 w 409"/>
              <a:gd name="T67" fmla="*/ 2147483647 h 461"/>
              <a:gd name="T68" fmla="*/ 2147483647 w 409"/>
              <a:gd name="T69" fmla="*/ 2147483647 h 461"/>
              <a:gd name="T70" fmla="*/ 2147483647 w 409"/>
              <a:gd name="T71" fmla="*/ 2147483647 h 461"/>
              <a:gd name="T72" fmla="*/ 2147483647 w 409"/>
              <a:gd name="T73" fmla="*/ 2147483647 h 461"/>
              <a:gd name="T74" fmla="*/ 2147483647 w 409"/>
              <a:gd name="T75" fmla="*/ 2147483647 h 461"/>
              <a:gd name="T76" fmla="*/ 2147483647 w 409"/>
              <a:gd name="T77" fmla="*/ 2147483647 h 461"/>
              <a:gd name="T78" fmla="*/ 2147483647 w 409"/>
              <a:gd name="T79" fmla="*/ 2147483647 h 461"/>
              <a:gd name="T80" fmla="*/ 2147483647 w 409"/>
              <a:gd name="T81" fmla="*/ 2147483647 h 461"/>
              <a:gd name="T82" fmla="*/ 2147483647 w 409"/>
              <a:gd name="T83" fmla="*/ 2147483647 h 461"/>
              <a:gd name="T84" fmla="*/ 2147483647 w 409"/>
              <a:gd name="T85" fmla="*/ 2147483647 h 461"/>
              <a:gd name="T86" fmla="*/ 2147483647 w 409"/>
              <a:gd name="T87" fmla="*/ 2147483647 h 461"/>
              <a:gd name="T88" fmla="*/ 2147483647 w 409"/>
              <a:gd name="T89" fmla="*/ 2147483647 h 461"/>
              <a:gd name="T90" fmla="*/ 2147483647 w 409"/>
              <a:gd name="T91" fmla="*/ 2147483647 h 461"/>
              <a:gd name="T92" fmla="*/ 2147483647 w 409"/>
              <a:gd name="T93" fmla="*/ 2147483647 h 461"/>
              <a:gd name="T94" fmla="*/ 2147483647 w 409"/>
              <a:gd name="T95" fmla="*/ 2147483647 h 461"/>
              <a:gd name="T96" fmla="*/ 2147483647 w 409"/>
              <a:gd name="T97" fmla="*/ 2147483647 h 461"/>
              <a:gd name="T98" fmla="*/ 2147483647 w 409"/>
              <a:gd name="T99" fmla="*/ 2147483647 h 461"/>
              <a:gd name="T100" fmla="*/ 2147483647 w 409"/>
              <a:gd name="T101" fmla="*/ 2147483647 h 461"/>
              <a:gd name="T102" fmla="*/ 2147483647 w 409"/>
              <a:gd name="T103" fmla="*/ 2147483647 h 461"/>
              <a:gd name="T104" fmla="*/ 2147483647 w 409"/>
              <a:gd name="T105" fmla="*/ 2147483647 h 461"/>
              <a:gd name="T106" fmla="*/ 2147483647 w 409"/>
              <a:gd name="T107" fmla="*/ 2147483647 h 461"/>
              <a:gd name="T108" fmla="*/ 2147483647 w 409"/>
              <a:gd name="T109" fmla="*/ 2147483647 h 461"/>
              <a:gd name="T110" fmla="*/ 2147483647 w 409"/>
              <a:gd name="T111" fmla="*/ 2147483647 h 461"/>
              <a:gd name="T112" fmla="*/ 2147483647 w 409"/>
              <a:gd name="T113" fmla="*/ 2147483647 h 461"/>
              <a:gd name="T114" fmla="*/ 2147483647 w 409"/>
              <a:gd name="T115" fmla="*/ 2147483647 h 4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9" h="461">
                <a:moveTo>
                  <a:pt x="186" y="461"/>
                </a:moveTo>
                <a:lnTo>
                  <a:pt x="184" y="458"/>
                </a:lnTo>
                <a:lnTo>
                  <a:pt x="180" y="454"/>
                </a:lnTo>
                <a:lnTo>
                  <a:pt x="169" y="450"/>
                </a:lnTo>
                <a:lnTo>
                  <a:pt x="163" y="446"/>
                </a:lnTo>
                <a:lnTo>
                  <a:pt x="155" y="441"/>
                </a:lnTo>
                <a:lnTo>
                  <a:pt x="149" y="433"/>
                </a:lnTo>
                <a:lnTo>
                  <a:pt x="145" y="422"/>
                </a:lnTo>
                <a:lnTo>
                  <a:pt x="143" y="403"/>
                </a:lnTo>
                <a:lnTo>
                  <a:pt x="147" y="391"/>
                </a:lnTo>
                <a:lnTo>
                  <a:pt x="149" y="384"/>
                </a:lnTo>
                <a:lnTo>
                  <a:pt x="143" y="378"/>
                </a:lnTo>
                <a:lnTo>
                  <a:pt x="139" y="372"/>
                </a:lnTo>
                <a:lnTo>
                  <a:pt x="137" y="369"/>
                </a:lnTo>
                <a:lnTo>
                  <a:pt x="137" y="367"/>
                </a:lnTo>
                <a:lnTo>
                  <a:pt x="135" y="365"/>
                </a:lnTo>
                <a:lnTo>
                  <a:pt x="131" y="342"/>
                </a:lnTo>
                <a:lnTo>
                  <a:pt x="127" y="327"/>
                </a:lnTo>
                <a:lnTo>
                  <a:pt x="118" y="318"/>
                </a:lnTo>
                <a:lnTo>
                  <a:pt x="110" y="310"/>
                </a:lnTo>
                <a:lnTo>
                  <a:pt x="92" y="303"/>
                </a:lnTo>
                <a:lnTo>
                  <a:pt x="86" y="297"/>
                </a:lnTo>
                <a:lnTo>
                  <a:pt x="82" y="287"/>
                </a:lnTo>
                <a:lnTo>
                  <a:pt x="80" y="280"/>
                </a:lnTo>
                <a:lnTo>
                  <a:pt x="75" y="274"/>
                </a:lnTo>
                <a:lnTo>
                  <a:pt x="55" y="265"/>
                </a:lnTo>
                <a:lnTo>
                  <a:pt x="32" y="253"/>
                </a:lnTo>
                <a:lnTo>
                  <a:pt x="20" y="242"/>
                </a:lnTo>
                <a:lnTo>
                  <a:pt x="12" y="236"/>
                </a:lnTo>
                <a:lnTo>
                  <a:pt x="12" y="233"/>
                </a:lnTo>
                <a:lnTo>
                  <a:pt x="14" y="229"/>
                </a:lnTo>
                <a:lnTo>
                  <a:pt x="12" y="189"/>
                </a:lnTo>
                <a:lnTo>
                  <a:pt x="16" y="176"/>
                </a:lnTo>
                <a:lnTo>
                  <a:pt x="20" y="168"/>
                </a:lnTo>
                <a:lnTo>
                  <a:pt x="22" y="166"/>
                </a:lnTo>
                <a:lnTo>
                  <a:pt x="20" y="165"/>
                </a:lnTo>
                <a:lnTo>
                  <a:pt x="10" y="157"/>
                </a:lnTo>
                <a:lnTo>
                  <a:pt x="2" y="149"/>
                </a:lnTo>
                <a:lnTo>
                  <a:pt x="0" y="146"/>
                </a:lnTo>
                <a:lnTo>
                  <a:pt x="2" y="140"/>
                </a:lnTo>
                <a:lnTo>
                  <a:pt x="18" y="119"/>
                </a:lnTo>
                <a:lnTo>
                  <a:pt x="39" y="100"/>
                </a:lnTo>
                <a:lnTo>
                  <a:pt x="39" y="44"/>
                </a:lnTo>
                <a:lnTo>
                  <a:pt x="41" y="42"/>
                </a:lnTo>
                <a:lnTo>
                  <a:pt x="45" y="40"/>
                </a:lnTo>
                <a:lnTo>
                  <a:pt x="49" y="38"/>
                </a:lnTo>
                <a:lnTo>
                  <a:pt x="53" y="38"/>
                </a:lnTo>
                <a:lnTo>
                  <a:pt x="73" y="34"/>
                </a:lnTo>
                <a:lnTo>
                  <a:pt x="92" y="27"/>
                </a:lnTo>
                <a:lnTo>
                  <a:pt x="126" y="13"/>
                </a:lnTo>
                <a:lnTo>
                  <a:pt x="143" y="4"/>
                </a:lnTo>
                <a:lnTo>
                  <a:pt x="149" y="0"/>
                </a:lnTo>
                <a:lnTo>
                  <a:pt x="153" y="2"/>
                </a:lnTo>
                <a:lnTo>
                  <a:pt x="153" y="6"/>
                </a:lnTo>
                <a:lnTo>
                  <a:pt x="151" y="11"/>
                </a:lnTo>
                <a:lnTo>
                  <a:pt x="141" y="25"/>
                </a:lnTo>
                <a:lnTo>
                  <a:pt x="141" y="27"/>
                </a:lnTo>
                <a:lnTo>
                  <a:pt x="143" y="28"/>
                </a:lnTo>
                <a:lnTo>
                  <a:pt x="145" y="32"/>
                </a:lnTo>
                <a:lnTo>
                  <a:pt x="141" y="42"/>
                </a:lnTo>
                <a:lnTo>
                  <a:pt x="145" y="47"/>
                </a:lnTo>
                <a:lnTo>
                  <a:pt x="149" y="42"/>
                </a:lnTo>
                <a:lnTo>
                  <a:pt x="153" y="36"/>
                </a:lnTo>
                <a:lnTo>
                  <a:pt x="161" y="38"/>
                </a:lnTo>
                <a:lnTo>
                  <a:pt x="167" y="44"/>
                </a:lnTo>
                <a:lnTo>
                  <a:pt x="173" y="44"/>
                </a:lnTo>
                <a:lnTo>
                  <a:pt x="180" y="40"/>
                </a:lnTo>
                <a:lnTo>
                  <a:pt x="190" y="47"/>
                </a:lnTo>
                <a:lnTo>
                  <a:pt x="194" y="51"/>
                </a:lnTo>
                <a:lnTo>
                  <a:pt x="196" y="59"/>
                </a:lnTo>
                <a:lnTo>
                  <a:pt x="196" y="68"/>
                </a:lnTo>
                <a:lnTo>
                  <a:pt x="214" y="70"/>
                </a:lnTo>
                <a:lnTo>
                  <a:pt x="237" y="74"/>
                </a:lnTo>
                <a:lnTo>
                  <a:pt x="268" y="83"/>
                </a:lnTo>
                <a:lnTo>
                  <a:pt x="298" y="93"/>
                </a:lnTo>
                <a:lnTo>
                  <a:pt x="311" y="95"/>
                </a:lnTo>
                <a:lnTo>
                  <a:pt x="323" y="95"/>
                </a:lnTo>
                <a:lnTo>
                  <a:pt x="337" y="93"/>
                </a:lnTo>
                <a:lnTo>
                  <a:pt x="345" y="93"/>
                </a:lnTo>
                <a:lnTo>
                  <a:pt x="349" y="95"/>
                </a:lnTo>
                <a:lnTo>
                  <a:pt x="349" y="98"/>
                </a:lnTo>
                <a:lnTo>
                  <a:pt x="347" y="106"/>
                </a:lnTo>
                <a:lnTo>
                  <a:pt x="349" y="112"/>
                </a:lnTo>
                <a:lnTo>
                  <a:pt x="362" y="114"/>
                </a:lnTo>
                <a:lnTo>
                  <a:pt x="366" y="121"/>
                </a:lnTo>
                <a:lnTo>
                  <a:pt x="368" y="138"/>
                </a:lnTo>
                <a:lnTo>
                  <a:pt x="364" y="148"/>
                </a:lnTo>
                <a:lnTo>
                  <a:pt x="360" y="155"/>
                </a:lnTo>
                <a:lnTo>
                  <a:pt x="372" y="155"/>
                </a:lnTo>
                <a:lnTo>
                  <a:pt x="376" y="159"/>
                </a:lnTo>
                <a:lnTo>
                  <a:pt x="376" y="168"/>
                </a:lnTo>
                <a:lnTo>
                  <a:pt x="378" y="178"/>
                </a:lnTo>
                <a:lnTo>
                  <a:pt x="384" y="178"/>
                </a:lnTo>
                <a:lnTo>
                  <a:pt x="386" y="180"/>
                </a:lnTo>
                <a:lnTo>
                  <a:pt x="386" y="187"/>
                </a:lnTo>
                <a:lnTo>
                  <a:pt x="368" y="210"/>
                </a:lnTo>
                <a:lnTo>
                  <a:pt x="362" y="221"/>
                </a:lnTo>
                <a:lnTo>
                  <a:pt x="360" y="234"/>
                </a:lnTo>
                <a:lnTo>
                  <a:pt x="362" y="242"/>
                </a:lnTo>
                <a:lnTo>
                  <a:pt x="364" y="246"/>
                </a:lnTo>
                <a:lnTo>
                  <a:pt x="370" y="244"/>
                </a:lnTo>
                <a:lnTo>
                  <a:pt x="374" y="238"/>
                </a:lnTo>
                <a:lnTo>
                  <a:pt x="394" y="210"/>
                </a:lnTo>
                <a:lnTo>
                  <a:pt x="400" y="204"/>
                </a:lnTo>
                <a:lnTo>
                  <a:pt x="405" y="204"/>
                </a:lnTo>
                <a:lnTo>
                  <a:pt x="407" y="206"/>
                </a:lnTo>
                <a:lnTo>
                  <a:pt x="409" y="216"/>
                </a:lnTo>
                <a:lnTo>
                  <a:pt x="402" y="246"/>
                </a:lnTo>
                <a:lnTo>
                  <a:pt x="392" y="289"/>
                </a:lnTo>
                <a:lnTo>
                  <a:pt x="388" y="316"/>
                </a:lnTo>
                <a:lnTo>
                  <a:pt x="386" y="346"/>
                </a:lnTo>
                <a:lnTo>
                  <a:pt x="388" y="382"/>
                </a:lnTo>
                <a:lnTo>
                  <a:pt x="394" y="422"/>
                </a:lnTo>
                <a:lnTo>
                  <a:pt x="398" y="435"/>
                </a:lnTo>
                <a:lnTo>
                  <a:pt x="398" y="450"/>
                </a:lnTo>
                <a:lnTo>
                  <a:pt x="186" y="461"/>
                </a:lnTo>
              </a:path>
            </a:pathLst>
          </a:custGeom>
          <a:solidFill>
            <a:srgbClr val="3366FF"/>
          </a:solidFill>
          <a:ln w="6350">
            <a:solidFill>
              <a:schemeClr val="bg2"/>
            </a:solidFill>
            <a:prstDash val="solid"/>
            <a:round/>
            <a:headEnd/>
            <a:tailEnd/>
          </a:ln>
        </p:spPr>
        <p:txBody>
          <a:bodyPr/>
          <a:lstStyle/>
          <a:p>
            <a:endParaRPr lang="en-US"/>
          </a:p>
        </p:txBody>
      </p:sp>
      <p:sp>
        <p:nvSpPr>
          <p:cNvPr id="8207" name="Freeform 20"/>
          <p:cNvSpPr>
            <a:spLocks/>
          </p:cNvSpPr>
          <p:nvPr/>
        </p:nvSpPr>
        <p:spPr bwMode="auto">
          <a:xfrm>
            <a:off x="5018088" y="3214688"/>
            <a:ext cx="593725" cy="1189037"/>
          </a:xfrm>
          <a:custGeom>
            <a:avLst/>
            <a:gdLst>
              <a:gd name="T0" fmla="*/ 369023 w 325"/>
              <a:gd name="T1" fmla="*/ 1172551 h 577"/>
              <a:gd name="T2" fmla="*/ 350754 w 325"/>
              <a:gd name="T3" fmla="*/ 1176673 h 577"/>
              <a:gd name="T4" fmla="*/ 316044 w 325"/>
              <a:gd name="T5" fmla="*/ 1121033 h 577"/>
              <a:gd name="T6" fmla="*/ 327005 w 325"/>
              <a:gd name="T7" fmla="*/ 1110730 h 577"/>
              <a:gd name="T8" fmla="*/ 323352 w 325"/>
              <a:gd name="T9" fmla="*/ 1063333 h 577"/>
              <a:gd name="T10" fmla="*/ 297776 w 325"/>
              <a:gd name="T11" fmla="*/ 1028300 h 577"/>
              <a:gd name="T12" fmla="*/ 279507 w 325"/>
              <a:gd name="T13" fmla="*/ 1001511 h 577"/>
              <a:gd name="T14" fmla="*/ 204607 w 325"/>
              <a:gd name="T15" fmla="*/ 958236 h 577"/>
              <a:gd name="T16" fmla="*/ 186338 w 325"/>
              <a:gd name="T17" fmla="*/ 919082 h 577"/>
              <a:gd name="T18" fmla="*/ 208260 w 325"/>
              <a:gd name="T19" fmla="*/ 865503 h 577"/>
              <a:gd name="T20" fmla="*/ 211914 w 325"/>
              <a:gd name="T21" fmla="*/ 822228 h 577"/>
              <a:gd name="T22" fmla="*/ 193646 w 325"/>
              <a:gd name="T23" fmla="*/ 778953 h 577"/>
              <a:gd name="T24" fmla="*/ 160762 w 325"/>
              <a:gd name="T25" fmla="*/ 783075 h 577"/>
              <a:gd name="T26" fmla="*/ 133360 w 325"/>
              <a:gd name="T27" fmla="*/ 791317 h 577"/>
              <a:gd name="T28" fmla="*/ 122399 w 325"/>
              <a:gd name="T29" fmla="*/ 731557 h 577"/>
              <a:gd name="T30" fmla="*/ 82208 w 325"/>
              <a:gd name="T31" fmla="*/ 682099 h 577"/>
              <a:gd name="T32" fmla="*/ 25576 w 325"/>
              <a:gd name="T33" fmla="*/ 612035 h 577"/>
              <a:gd name="T34" fmla="*/ 0 w 325"/>
              <a:gd name="T35" fmla="*/ 517241 h 577"/>
              <a:gd name="T36" fmla="*/ 14615 w 325"/>
              <a:gd name="T37" fmla="*/ 490452 h 577"/>
              <a:gd name="T38" fmla="*/ 14615 w 325"/>
              <a:gd name="T39" fmla="*/ 459541 h 577"/>
              <a:gd name="T40" fmla="*/ 18268 w 325"/>
              <a:gd name="T41" fmla="*/ 440995 h 577"/>
              <a:gd name="T42" fmla="*/ 54805 w 325"/>
              <a:gd name="T43" fmla="*/ 412144 h 577"/>
              <a:gd name="T44" fmla="*/ 54805 w 325"/>
              <a:gd name="T45" fmla="*/ 381234 h 577"/>
              <a:gd name="T46" fmla="*/ 73074 w 325"/>
              <a:gd name="T47" fmla="*/ 362687 h 577"/>
              <a:gd name="T48" fmla="*/ 58459 w 325"/>
              <a:gd name="T49" fmla="*/ 311169 h 577"/>
              <a:gd name="T50" fmla="*/ 62113 w 325"/>
              <a:gd name="T51" fmla="*/ 272015 h 577"/>
              <a:gd name="T52" fmla="*/ 126052 w 325"/>
              <a:gd name="T53" fmla="*/ 236983 h 577"/>
              <a:gd name="T54" fmla="*/ 155282 w 325"/>
              <a:gd name="T55" fmla="*/ 214315 h 577"/>
              <a:gd name="T56" fmla="*/ 182685 w 325"/>
              <a:gd name="T57" fmla="*/ 136008 h 577"/>
              <a:gd name="T58" fmla="*/ 171724 w 325"/>
              <a:gd name="T59" fmla="*/ 105097 h 577"/>
              <a:gd name="T60" fmla="*/ 133360 w 325"/>
              <a:gd name="T61" fmla="*/ 70065 h 577"/>
              <a:gd name="T62" fmla="*/ 115091 w 325"/>
              <a:gd name="T63" fmla="*/ 51518 h 577"/>
              <a:gd name="T64" fmla="*/ 487768 w 325"/>
              <a:gd name="T65" fmla="*/ 0 h 577"/>
              <a:gd name="T66" fmla="*/ 491422 w 325"/>
              <a:gd name="T67" fmla="*/ 53579 h 577"/>
              <a:gd name="T68" fmla="*/ 518824 w 325"/>
              <a:gd name="T69" fmla="*/ 105097 h 577"/>
              <a:gd name="T70" fmla="*/ 533439 w 325"/>
              <a:gd name="T71" fmla="*/ 156615 h 577"/>
              <a:gd name="T72" fmla="*/ 577283 w 325"/>
              <a:gd name="T73" fmla="*/ 661492 h 577"/>
              <a:gd name="T74" fmla="*/ 562669 w 325"/>
              <a:gd name="T75" fmla="*/ 690342 h 577"/>
              <a:gd name="T76" fmla="*/ 573630 w 325"/>
              <a:gd name="T77" fmla="*/ 721253 h 577"/>
              <a:gd name="T78" fmla="*/ 593725 w 325"/>
              <a:gd name="T79" fmla="*/ 760407 h 577"/>
              <a:gd name="T80" fmla="*/ 573630 w 325"/>
              <a:gd name="T81" fmla="*/ 830471 h 577"/>
              <a:gd name="T82" fmla="*/ 562669 w 325"/>
              <a:gd name="T83" fmla="*/ 861382 h 577"/>
              <a:gd name="T84" fmla="*/ 533439 w 325"/>
              <a:gd name="T85" fmla="*/ 904657 h 577"/>
              <a:gd name="T86" fmla="*/ 529785 w 325"/>
              <a:gd name="T87" fmla="*/ 935568 h 577"/>
              <a:gd name="T88" fmla="*/ 522478 w 325"/>
              <a:gd name="T89" fmla="*/ 993268 h 577"/>
              <a:gd name="T90" fmla="*/ 507863 w 325"/>
              <a:gd name="T91" fmla="*/ 1028300 h 577"/>
              <a:gd name="T92" fmla="*/ 522478 w 325"/>
              <a:gd name="T93" fmla="*/ 1048908 h 577"/>
              <a:gd name="T94" fmla="*/ 491422 w 325"/>
              <a:gd name="T95" fmla="*/ 1071576 h 577"/>
              <a:gd name="T96" fmla="*/ 465846 w 325"/>
              <a:gd name="T97" fmla="*/ 1102487 h 577"/>
              <a:gd name="T98" fmla="*/ 480461 w 325"/>
              <a:gd name="T99" fmla="*/ 1125155 h 577"/>
              <a:gd name="T100" fmla="*/ 473153 w 325"/>
              <a:gd name="T101" fmla="*/ 1156065 h 577"/>
              <a:gd name="T102" fmla="*/ 440270 w 325"/>
              <a:gd name="T103" fmla="*/ 1141640 h 577"/>
              <a:gd name="T104" fmla="*/ 401906 w 325"/>
              <a:gd name="T105" fmla="*/ 1133398 h 577"/>
              <a:gd name="T106" fmla="*/ 383638 w 325"/>
              <a:gd name="T107" fmla="*/ 1164308 h 577"/>
              <a:gd name="T108" fmla="*/ 379984 w 325"/>
              <a:gd name="T109" fmla="*/ 1189037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5"/>
              <a:gd name="T166" fmla="*/ 0 h 577"/>
              <a:gd name="T167" fmla="*/ 325 w 325"/>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5" h="577">
                <a:moveTo>
                  <a:pt x="208" y="577"/>
                </a:moveTo>
                <a:lnTo>
                  <a:pt x="202" y="565"/>
                </a:lnTo>
                <a:lnTo>
                  <a:pt x="200" y="565"/>
                </a:lnTo>
                <a:lnTo>
                  <a:pt x="202" y="569"/>
                </a:lnTo>
                <a:lnTo>
                  <a:pt x="200" y="573"/>
                </a:lnTo>
                <a:lnTo>
                  <a:pt x="198" y="575"/>
                </a:lnTo>
                <a:lnTo>
                  <a:pt x="196" y="575"/>
                </a:lnTo>
                <a:lnTo>
                  <a:pt x="192" y="571"/>
                </a:lnTo>
                <a:lnTo>
                  <a:pt x="188" y="567"/>
                </a:lnTo>
                <a:lnTo>
                  <a:pt x="179" y="556"/>
                </a:lnTo>
                <a:lnTo>
                  <a:pt x="173" y="546"/>
                </a:lnTo>
                <a:lnTo>
                  <a:pt x="173" y="544"/>
                </a:lnTo>
                <a:lnTo>
                  <a:pt x="173" y="543"/>
                </a:lnTo>
                <a:lnTo>
                  <a:pt x="177" y="543"/>
                </a:lnTo>
                <a:lnTo>
                  <a:pt x="177" y="541"/>
                </a:lnTo>
                <a:lnTo>
                  <a:pt x="179" y="539"/>
                </a:lnTo>
                <a:lnTo>
                  <a:pt x="179" y="533"/>
                </a:lnTo>
                <a:lnTo>
                  <a:pt x="179" y="526"/>
                </a:lnTo>
                <a:lnTo>
                  <a:pt x="179" y="518"/>
                </a:lnTo>
                <a:lnTo>
                  <a:pt x="177" y="516"/>
                </a:lnTo>
                <a:lnTo>
                  <a:pt x="177" y="514"/>
                </a:lnTo>
                <a:lnTo>
                  <a:pt x="175" y="510"/>
                </a:lnTo>
                <a:lnTo>
                  <a:pt x="171" y="507"/>
                </a:lnTo>
                <a:lnTo>
                  <a:pt x="163" y="499"/>
                </a:lnTo>
                <a:lnTo>
                  <a:pt x="159" y="495"/>
                </a:lnTo>
                <a:lnTo>
                  <a:pt x="157" y="490"/>
                </a:lnTo>
                <a:lnTo>
                  <a:pt x="155" y="488"/>
                </a:lnTo>
                <a:lnTo>
                  <a:pt x="153" y="486"/>
                </a:lnTo>
                <a:lnTo>
                  <a:pt x="147" y="482"/>
                </a:lnTo>
                <a:lnTo>
                  <a:pt x="130" y="475"/>
                </a:lnTo>
                <a:lnTo>
                  <a:pt x="122" y="471"/>
                </a:lnTo>
                <a:lnTo>
                  <a:pt x="112" y="465"/>
                </a:lnTo>
                <a:lnTo>
                  <a:pt x="108" y="461"/>
                </a:lnTo>
                <a:lnTo>
                  <a:pt x="106" y="458"/>
                </a:lnTo>
                <a:lnTo>
                  <a:pt x="104" y="452"/>
                </a:lnTo>
                <a:lnTo>
                  <a:pt x="102" y="446"/>
                </a:lnTo>
                <a:lnTo>
                  <a:pt x="102" y="439"/>
                </a:lnTo>
                <a:lnTo>
                  <a:pt x="104" y="433"/>
                </a:lnTo>
                <a:lnTo>
                  <a:pt x="110" y="423"/>
                </a:lnTo>
                <a:lnTo>
                  <a:pt x="114" y="420"/>
                </a:lnTo>
                <a:lnTo>
                  <a:pt x="116" y="412"/>
                </a:lnTo>
                <a:lnTo>
                  <a:pt x="118" y="408"/>
                </a:lnTo>
                <a:lnTo>
                  <a:pt x="118" y="405"/>
                </a:lnTo>
                <a:lnTo>
                  <a:pt x="116" y="399"/>
                </a:lnTo>
                <a:lnTo>
                  <a:pt x="116" y="393"/>
                </a:lnTo>
                <a:lnTo>
                  <a:pt x="114" y="388"/>
                </a:lnTo>
                <a:lnTo>
                  <a:pt x="110" y="382"/>
                </a:lnTo>
                <a:lnTo>
                  <a:pt x="106" y="378"/>
                </a:lnTo>
                <a:lnTo>
                  <a:pt x="102" y="376"/>
                </a:lnTo>
                <a:lnTo>
                  <a:pt x="98" y="376"/>
                </a:lnTo>
                <a:lnTo>
                  <a:pt x="94" y="378"/>
                </a:lnTo>
                <a:lnTo>
                  <a:pt x="88" y="380"/>
                </a:lnTo>
                <a:lnTo>
                  <a:pt x="85" y="382"/>
                </a:lnTo>
                <a:lnTo>
                  <a:pt x="79" y="384"/>
                </a:lnTo>
                <a:lnTo>
                  <a:pt x="75" y="386"/>
                </a:lnTo>
                <a:lnTo>
                  <a:pt x="73" y="384"/>
                </a:lnTo>
                <a:lnTo>
                  <a:pt x="71" y="382"/>
                </a:lnTo>
                <a:lnTo>
                  <a:pt x="69" y="374"/>
                </a:lnTo>
                <a:lnTo>
                  <a:pt x="69" y="361"/>
                </a:lnTo>
                <a:lnTo>
                  <a:pt x="67" y="355"/>
                </a:lnTo>
                <a:lnTo>
                  <a:pt x="65" y="350"/>
                </a:lnTo>
                <a:lnTo>
                  <a:pt x="61" y="346"/>
                </a:lnTo>
                <a:lnTo>
                  <a:pt x="57" y="340"/>
                </a:lnTo>
                <a:lnTo>
                  <a:pt x="45" y="331"/>
                </a:lnTo>
                <a:lnTo>
                  <a:pt x="32" y="320"/>
                </a:lnTo>
                <a:lnTo>
                  <a:pt x="26" y="312"/>
                </a:lnTo>
                <a:lnTo>
                  <a:pt x="18" y="304"/>
                </a:lnTo>
                <a:lnTo>
                  <a:pt x="14" y="297"/>
                </a:lnTo>
                <a:lnTo>
                  <a:pt x="8" y="287"/>
                </a:lnTo>
                <a:lnTo>
                  <a:pt x="4" y="276"/>
                </a:lnTo>
                <a:lnTo>
                  <a:pt x="2" y="265"/>
                </a:lnTo>
                <a:lnTo>
                  <a:pt x="0" y="251"/>
                </a:lnTo>
                <a:lnTo>
                  <a:pt x="2" y="236"/>
                </a:lnTo>
                <a:lnTo>
                  <a:pt x="4" y="238"/>
                </a:lnTo>
                <a:lnTo>
                  <a:pt x="6" y="240"/>
                </a:lnTo>
                <a:lnTo>
                  <a:pt x="8" y="238"/>
                </a:lnTo>
                <a:lnTo>
                  <a:pt x="10" y="233"/>
                </a:lnTo>
                <a:lnTo>
                  <a:pt x="10" y="231"/>
                </a:lnTo>
                <a:lnTo>
                  <a:pt x="8" y="227"/>
                </a:lnTo>
                <a:lnTo>
                  <a:pt x="8" y="223"/>
                </a:lnTo>
                <a:lnTo>
                  <a:pt x="6" y="221"/>
                </a:lnTo>
                <a:lnTo>
                  <a:pt x="6" y="217"/>
                </a:lnTo>
                <a:lnTo>
                  <a:pt x="8" y="216"/>
                </a:lnTo>
                <a:lnTo>
                  <a:pt x="10" y="214"/>
                </a:lnTo>
                <a:lnTo>
                  <a:pt x="14" y="210"/>
                </a:lnTo>
                <a:lnTo>
                  <a:pt x="22" y="206"/>
                </a:lnTo>
                <a:lnTo>
                  <a:pt x="28" y="202"/>
                </a:lnTo>
                <a:lnTo>
                  <a:pt x="30" y="200"/>
                </a:lnTo>
                <a:lnTo>
                  <a:pt x="30" y="197"/>
                </a:lnTo>
                <a:lnTo>
                  <a:pt x="32" y="193"/>
                </a:lnTo>
                <a:lnTo>
                  <a:pt x="32" y="191"/>
                </a:lnTo>
                <a:lnTo>
                  <a:pt x="30" y="185"/>
                </a:lnTo>
                <a:lnTo>
                  <a:pt x="32" y="183"/>
                </a:lnTo>
                <a:lnTo>
                  <a:pt x="34" y="181"/>
                </a:lnTo>
                <a:lnTo>
                  <a:pt x="38" y="180"/>
                </a:lnTo>
                <a:lnTo>
                  <a:pt x="40" y="176"/>
                </a:lnTo>
                <a:lnTo>
                  <a:pt x="40" y="172"/>
                </a:lnTo>
                <a:lnTo>
                  <a:pt x="40" y="168"/>
                </a:lnTo>
                <a:lnTo>
                  <a:pt x="36" y="159"/>
                </a:lnTo>
                <a:lnTo>
                  <a:pt x="32" y="151"/>
                </a:lnTo>
                <a:lnTo>
                  <a:pt x="30" y="146"/>
                </a:lnTo>
                <a:lnTo>
                  <a:pt x="30" y="142"/>
                </a:lnTo>
                <a:lnTo>
                  <a:pt x="30" y="136"/>
                </a:lnTo>
                <a:lnTo>
                  <a:pt x="34" y="132"/>
                </a:lnTo>
                <a:lnTo>
                  <a:pt x="38" y="127"/>
                </a:lnTo>
                <a:lnTo>
                  <a:pt x="45" y="123"/>
                </a:lnTo>
                <a:lnTo>
                  <a:pt x="55" y="119"/>
                </a:lnTo>
                <a:lnTo>
                  <a:pt x="69" y="115"/>
                </a:lnTo>
                <a:lnTo>
                  <a:pt x="75" y="113"/>
                </a:lnTo>
                <a:lnTo>
                  <a:pt x="79" y="112"/>
                </a:lnTo>
                <a:lnTo>
                  <a:pt x="83" y="110"/>
                </a:lnTo>
                <a:lnTo>
                  <a:pt x="85" y="104"/>
                </a:lnTo>
                <a:lnTo>
                  <a:pt x="88" y="93"/>
                </a:lnTo>
                <a:lnTo>
                  <a:pt x="90" y="85"/>
                </a:lnTo>
                <a:lnTo>
                  <a:pt x="96" y="78"/>
                </a:lnTo>
                <a:lnTo>
                  <a:pt x="100" y="66"/>
                </a:lnTo>
                <a:lnTo>
                  <a:pt x="100" y="59"/>
                </a:lnTo>
                <a:lnTo>
                  <a:pt x="98" y="55"/>
                </a:lnTo>
                <a:lnTo>
                  <a:pt x="96" y="53"/>
                </a:lnTo>
                <a:lnTo>
                  <a:pt x="94" y="51"/>
                </a:lnTo>
                <a:lnTo>
                  <a:pt x="90" y="49"/>
                </a:lnTo>
                <a:lnTo>
                  <a:pt x="79" y="42"/>
                </a:lnTo>
                <a:lnTo>
                  <a:pt x="75" y="38"/>
                </a:lnTo>
                <a:lnTo>
                  <a:pt x="73" y="34"/>
                </a:lnTo>
                <a:lnTo>
                  <a:pt x="71" y="32"/>
                </a:lnTo>
                <a:lnTo>
                  <a:pt x="71" y="30"/>
                </a:lnTo>
                <a:lnTo>
                  <a:pt x="69" y="28"/>
                </a:lnTo>
                <a:lnTo>
                  <a:pt x="63" y="25"/>
                </a:lnTo>
                <a:lnTo>
                  <a:pt x="57" y="19"/>
                </a:lnTo>
                <a:lnTo>
                  <a:pt x="55" y="17"/>
                </a:lnTo>
                <a:lnTo>
                  <a:pt x="55" y="11"/>
                </a:lnTo>
                <a:lnTo>
                  <a:pt x="267" y="0"/>
                </a:lnTo>
                <a:lnTo>
                  <a:pt x="267" y="13"/>
                </a:lnTo>
                <a:lnTo>
                  <a:pt x="267" y="19"/>
                </a:lnTo>
                <a:lnTo>
                  <a:pt x="269" y="23"/>
                </a:lnTo>
                <a:lnTo>
                  <a:pt x="269" y="26"/>
                </a:lnTo>
                <a:lnTo>
                  <a:pt x="271" y="30"/>
                </a:lnTo>
                <a:lnTo>
                  <a:pt x="274" y="36"/>
                </a:lnTo>
                <a:lnTo>
                  <a:pt x="282" y="45"/>
                </a:lnTo>
                <a:lnTo>
                  <a:pt x="284" y="51"/>
                </a:lnTo>
                <a:lnTo>
                  <a:pt x="286" y="59"/>
                </a:lnTo>
                <a:lnTo>
                  <a:pt x="286" y="64"/>
                </a:lnTo>
                <a:lnTo>
                  <a:pt x="288" y="70"/>
                </a:lnTo>
                <a:lnTo>
                  <a:pt x="292" y="76"/>
                </a:lnTo>
                <a:lnTo>
                  <a:pt x="294" y="79"/>
                </a:lnTo>
                <a:lnTo>
                  <a:pt x="314" y="304"/>
                </a:lnTo>
                <a:lnTo>
                  <a:pt x="316" y="312"/>
                </a:lnTo>
                <a:lnTo>
                  <a:pt x="316" y="321"/>
                </a:lnTo>
                <a:lnTo>
                  <a:pt x="314" y="325"/>
                </a:lnTo>
                <a:lnTo>
                  <a:pt x="314" y="329"/>
                </a:lnTo>
                <a:lnTo>
                  <a:pt x="312" y="333"/>
                </a:lnTo>
                <a:lnTo>
                  <a:pt x="308" y="335"/>
                </a:lnTo>
                <a:lnTo>
                  <a:pt x="308" y="338"/>
                </a:lnTo>
                <a:lnTo>
                  <a:pt x="308" y="342"/>
                </a:lnTo>
                <a:lnTo>
                  <a:pt x="310" y="346"/>
                </a:lnTo>
                <a:lnTo>
                  <a:pt x="314" y="350"/>
                </a:lnTo>
                <a:lnTo>
                  <a:pt x="318" y="354"/>
                </a:lnTo>
                <a:lnTo>
                  <a:pt x="321" y="359"/>
                </a:lnTo>
                <a:lnTo>
                  <a:pt x="323" y="363"/>
                </a:lnTo>
                <a:lnTo>
                  <a:pt x="325" y="369"/>
                </a:lnTo>
                <a:lnTo>
                  <a:pt x="325" y="376"/>
                </a:lnTo>
                <a:lnTo>
                  <a:pt x="323" y="384"/>
                </a:lnTo>
                <a:lnTo>
                  <a:pt x="318" y="395"/>
                </a:lnTo>
                <a:lnTo>
                  <a:pt x="314" y="403"/>
                </a:lnTo>
                <a:lnTo>
                  <a:pt x="312" y="406"/>
                </a:lnTo>
                <a:lnTo>
                  <a:pt x="310" y="410"/>
                </a:lnTo>
                <a:lnTo>
                  <a:pt x="310" y="414"/>
                </a:lnTo>
                <a:lnTo>
                  <a:pt x="308" y="418"/>
                </a:lnTo>
                <a:lnTo>
                  <a:pt x="302" y="423"/>
                </a:lnTo>
                <a:lnTo>
                  <a:pt x="294" y="431"/>
                </a:lnTo>
                <a:lnTo>
                  <a:pt x="292" y="433"/>
                </a:lnTo>
                <a:lnTo>
                  <a:pt x="292" y="439"/>
                </a:lnTo>
                <a:lnTo>
                  <a:pt x="294" y="442"/>
                </a:lnTo>
                <a:lnTo>
                  <a:pt x="294" y="446"/>
                </a:lnTo>
                <a:lnTo>
                  <a:pt x="292" y="452"/>
                </a:lnTo>
                <a:lnTo>
                  <a:pt x="290" y="454"/>
                </a:lnTo>
                <a:lnTo>
                  <a:pt x="286" y="454"/>
                </a:lnTo>
                <a:lnTo>
                  <a:pt x="284" y="461"/>
                </a:lnTo>
                <a:lnTo>
                  <a:pt x="284" y="471"/>
                </a:lnTo>
                <a:lnTo>
                  <a:pt x="286" y="482"/>
                </a:lnTo>
                <a:lnTo>
                  <a:pt x="284" y="488"/>
                </a:lnTo>
                <a:lnTo>
                  <a:pt x="280" y="492"/>
                </a:lnTo>
                <a:lnTo>
                  <a:pt x="278" y="497"/>
                </a:lnTo>
                <a:lnTo>
                  <a:pt x="278" y="499"/>
                </a:lnTo>
                <a:lnTo>
                  <a:pt x="278" y="501"/>
                </a:lnTo>
                <a:lnTo>
                  <a:pt x="282" y="505"/>
                </a:lnTo>
                <a:lnTo>
                  <a:pt x="286" y="507"/>
                </a:lnTo>
                <a:lnTo>
                  <a:pt x="286" y="509"/>
                </a:lnTo>
                <a:lnTo>
                  <a:pt x="286" y="510"/>
                </a:lnTo>
                <a:lnTo>
                  <a:pt x="284" y="512"/>
                </a:lnTo>
                <a:lnTo>
                  <a:pt x="280" y="514"/>
                </a:lnTo>
                <a:lnTo>
                  <a:pt x="269" y="520"/>
                </a:lnTo>
                <a:lnTo>
                  <a:pt x="261" y="524"/>
                </a:lnTo>
                <a:lnTo>
                  <a:pt x="255" y="529"/>
                </a:lnTo>
                <a:lnTo>
                  <a:pt x="255" y="533"/>
                </a:lnTo>
                <a:lnTo>
                  <a:pt x="255" y="535"/>
                </a:lnTo>
                <a:lnTo>
                  <a:pt x="261" y="539"/>
                </a:lnTo>
                <a:lnTo>
                  <a:pt x="261" y="541"/>
                </a:lnTo>
                <a:lnTo>
                  <a:pt x="263" y="544"/>
                </a:lnTo>
                <a:lnTo>
                  <a:pt x="263" y="546"/>
                </a:lnTo>
                <a:lnTo>
                  <a:pt x="263" y="550"/>
                </a:lnTo>
                <a:lnTo>
                  <a:pt x="263" y="554"/>
                </a:lnTo>
                <a:lnTo>
                  <a:pt x="261" y="560"/>
                </a:lnTo>
                <a:lnTo>
                  <a:pt x="259" y="561"/>
                </a:lnTo>
                <a:lnTo>
                  <a:pt x="257" y="561"/>
                </a:lnTo>
                <a:lnTo>
                  <a:pt x="255" y="561"/>
                </a:lnTo>
                <a:lnTo>
                  <a:pt x="253" y="561"/>
                </a:lnTo>
                <a:lnTo>
                  <a:pt x="241" y="554"/>
                </a:lnTo>
                <a:lnTo>
                  <a:pt x="235" y="550"/>
                </a:lnTo>
                <a:lnTo>
                  <a:pt x="227" y="548"/>
                </a:lnTo>
                <a:lnTo>
                  <a:pt x="224" y="548"/>
                </a:lnTo>
                <a:lnTo>
                  <a:pt x="220" y="550"/>
                </a:lnTo>
                <a:lnTo>
                  <a:pt x="216" y="554"/>
                </a:lnTo>
                <a:lnTo>
                  <a:pt x="210" y="558"/>
                </a:lnTo>
                <a:lnTo>
                  <a:pt x="210" y="561"/>
                </a:lnTo>
                <a:lnTo>
                  <a:pt x="210" y="565"/>
                </a:lnTo>
                <a:lnTo>
                  <a:pt x="212" y="571"/>
                </a:lnTo>
                <a:lnTo>
                  <a:pt x="212" y="575"/>
                </a:lnTo>
                <a:lnTo>
                  <a:pt x="210" y="577"/>
                </a:lnTo>
                <a:lnTo>
                  <a:pt x="208" y="577"/>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80" name="Freeform 21"/>
          <p:cNvSpPr>
            <a:spLocks/>
          </p:cNvSpPr>
          <p:nvPr/>
        </p:nvSpPr>
        <p:spPr bwMode="auto">
          <a:xfrm>
            <a:off x="5026025" y="3214688"/>
            <a:ext cx="585788" cy="1189037"/>
          </a:xfrm>
          <a:custGeom>
            <a:avLst/>
            <a:gdLst>
              <a:gd name="T0" fmla="*/ 2147483647 w 323"/>
              <a:gd name="T1" fmla="*/ 2147483647 h 577"/>
              <a:gd name="T2" fmla="*/ 2147483647 w 323"/>
              <a:gd name="T3" fmla="*/ 2147483647 h 577"/>
              <a:gd name="T4" fmla="*/ 2147483647 w 323"/>
              <a:gd name="T5" fmla="*/ 2147483647 h 577"/>
              <a:gd name="T6" fmla="*/ 2147483647 w 323"/>
              <a:gd name="T7" fmla="*/ 2147483647 h 577"/>
              <a:gd name="T8" fmla="*/ 2147483647 w 323"/>
              <a:gd name="T9" fmla="*/ 2147483647 h 577"/>
              <a:gd name="T10" fmla="*/ 2147483647 w 323"/>
              <a:gd name="T11" fmla="*/ 2147483647 h 577"/>
              <a:gd name="T12" fmla="*/ 2147483647 w 323"/>
              <a:gd name="T13" fmla="*/ 2147483647 h 577"/>
              <a:gd name="T14" fmla="*/ 2147483647 w 323"/>
              <a:gd name="T15" fmla="*/ 2147483647 h 577"/>
              <a:gd name="T16" fmla="*/ 2147483647 w 323"/>
              <a:gd name="T17" fmla="*/ 2147483647 h 577"/>
              <a:gd name="T18" fmla="*/ 2147483647 w 323"/>
              <a:gd name="T19" fmla="*/ 2147483647 h 577"/>
              <a:gd name="T20" fmla="*/ 2147483647 w 323"/>
              <a:gd name="T21" fmla="*/ 2147483647 h 577"/>
              <a:gd name="T22" fmla="*/ 2147483647 w 323"/>
              <a:gd name="T23" fmla="*/ 2147483647 h 577"/>
              <a:gd name="T24" fmla="*/ 2147483647 w 323"/>
              <a:gd name="T25" fmla="*/ 2147483647 h 577"/>
              <a:gd name="T26" fmla="*/ 2147483647 w 323"/>
              <a:gd name="T27" fmla="*/ 2147483647 h 577"/>
              <a:gd name="T28" fmla="*/ 2147483647 w 323"/>
              <a:gd name="T29" fmla="*/ 2147483647 h 577"/>
              <a:gd name="T30" fmla="*/ 2147483647 w 323"/>
              <a:gd name="T31" fmla="*/ 2147483647 h 577"/>
              <a:gd name="T32" fmla="*/ 2147483647 w 323"/>
              <a:gd name="T33" fmla="*/ 2147483647 h 577"/>
              <a:gd name="T34" fmla="*/ 2147483647 w 323"/>
              <a:gd name="T35" fmla="*/ 2147483647 h 577"/>
              <a:gd name="T36" fmla="*/ 0 w 323"/>
              <a:gd name="T37" fmla="*/ 2147483647 h 577"/>
              <a:gd name="T38" fmla="*/ 2147483647 w 323"/>
              <a:gd name="T39" fmla="*/ 2147483647 h 577"/>
              <a:gd name="T40" fmla="*/ 2147483647 w 323"/>
              <a:gd name="T41" fmla="*/ 2147483647 h 577"/>
              <a:gd name="T42" fmla="*/ 2147483647 w 323"/>
              <a:gd name="T43" fmla="*/ 2147483647 h 577"/>
              <a:gd name="T44" fmla="*/ 2147483647 w 323"/>
              <a:gd name="T45" fmla="*/ 2147483647 h 577"/>
              <a:gd name="T46" fmla="*/ 2147483647 w 323"/>
              <a:gd name="T47" fmla="*/ 2147483647 h 577"/>
              <a:gd name="T48" fmla="*/ 2147483647 w 323"/>
              <a:gd name="T49" fmla="*/ 2147483647 h 577"/>
              <a:gd name="T50" fmla="*/ 2147483647 w 323"/>
              <a:gd name="T51" fmla="*/ 2147483647 h 577"/>
              <a:gd name="T52" fmla="*/ 2147483647 w 323"/>
              <a:gd name="T53" fmla="*/ 2147483647 h 577"/>
              <a:gd name="T54" fmla="*/ 2147483647 w 323"/>
              <a:gd name="T55" fmla="*/ 2147483647 h 577"/>
              <a:gd name="T56" fmla="*/ 2147483647 w 323"/>
              <a:gd name="T57" fmla="*/ 2147483647 h 577"/>
              <a:gd name="T58" fmla="*/ 2147483647 w 323"/>
              <a:gd name="T59" fmla="*/ 2147483647 h 577"/>
              <a:gd name="T60" fmla="*/ 2147483647 w 323"/>
              <a:gd name="T61" fmla="*/ 2147483647 h 577"/>
              <a:gd name="T62" fmla="*/ 2147483647 w 323"/>
              <a:gd name="T63" fmla="*/ 2147483647 h 577"/>
              <a:gd name="T64" fmla="*/ 2147483647 w 323"/>
              <a:gd name="T65" fmla="*/ 2147483647 h 577"/>
              <a:gd name="T66" fmla="*/ 2147483647 w 323"/>
              <a:gd name="T67" fmla="*/ 2147483647 h 577"/>
              <a:gd name="T68" fmla="*/ 2147483647 w 323"/>
              <a:gd name="T69" fmla="*/ 0 h 577"/>
              <a:gd name="T70" fmla="*/ 2147483647 w 323"/>
              <a:gd name="T71" fmla="*/ 2147483647 h 577"/>
              <a:gd name="T72" fmla="*/ 2147483647 w 323"/>
              <a:gd name="T73" fmla="*/ 2147483647 h 577"/>
              <a:gd name="T74" fmla="*/ 2147483647 w 323"/>
              <a:gd name="T75" fmla="*/ 2147483647 h 577"/>
              <a:gd name="T76" fmla="*/ 2147483647 w 323"/>
              <a:gd name="T77" fmla="*/ 2147483647 h 577"/>
              <a:gd name="T78" fmla="*/ 2147483647 w 323"/>
              <a:gd name="T79" fmla="*/ 2147483647 h 577"/>
              <a:gd name="T80" fmla="*/ 2147483647 w 323"/>
              <a:gd name="T81" fmla="*/ 2147483647 h 577"/>
              <a:gd name="T82" fmla="*/ 2147483647 w 323"/>
              <a:gd name="T83" fmla="*/ 2147483647 h 577"/>
              <a:gd name="T84" fmla="*/ 2147483647 w 323"/>
              <a:gd name="T85" fmla="*/ 2147483647 h 577"/>
              <a:gd name="T86" fmla="*/ 2147483647 w 323"/>
              <a:gd name="T87" fmla="*/ 2147483647 h 577"/>
              <a:gd name="T88" fmla="*/ 2147483647 w 323"/>
              <a:gd name="T89" fmla="*/ 2147483647 h 577"/>
              <a:gd name="T90" fmla="*/ 2147483647 w 323"/>
              <a:gd name="T91" fmla="*/ 2147483647 h 577"/>
              <a:gd name="T92" fmla="*/ 2147483647 w 323"/>
              <a:gd name="T93" fmla="*/ 2147483647 h 577"/>
              <a:gd name="T94" fmla="*/ 2147483647 w 323"/>
              <a:gd name="T95" fmla="*/ 2147483647 h 577"/>
              <a:gd name="T96" fmla="*/ 2147483647 w 323"/>
              <a:gd name="T97" fmla="*/ 2147483647 h 577"/>
              <a:gd name="T98" fmla="*/ 2147483647 w 323"/>
              <a:gd name="T99" fmla="*/ 2147483647 h 577"/>
              <a:gd name="T100" fmla="*/ 2147483647 w 323"/>
              <a:gd name="T101" fmla="*/ 2147483647 h 577"/>
              <a:gd name="T102" fmla="*/ 2147483647 w 323"/>
              <a:gd name="T103" fmla="*/ 2147483647 h 577"/>
              <a:gd name="T104" fmla="*/ 2147483647 w 323"/>
              <a:gd name="T105" fmla="*/ 2147483647 h 577"/>
              <a:gd name="T106" fmla="*/ 2147483647 w 323"/>
              <a:gd name="T107" fmla="*/ 2147483647 h 577"/>
              <a:gd name="T108" fmla="*/ 2147483647 w 323"/>
              <a:gd name="T109" fmla="*/ 2147483647 h 577"/>
              <a:gd name="T110" fmla="*/ 2147483647 w 323"/>
              <a:gd name="T111" fmla="*/ 2147483647 h 577"/>
              <a:gd name="T112" fmla="*/ 2147483647 w 323"/>
              <a:gd name="T113" fmla="*/ 2147483647 h 577"/>
              <a:gd name="T114" fmla="*/ 2147483647 w 323"/>
              <a:gd name="T115" fmla="*/ 2147483647 h 577"/>
              <a:gd name="T116" fmla="*/ 2147483647 w 323"/>
              <a:gd name="T117" fmla="*/ 2147483647 h 5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3"/>
              <a:gd name="T178" fmla="*/ 0 h 577"/>
              <a:gd name="T179" fmla="*/ 323 w 323"/>
              <a:gd name="T180" fmla="*/ 577 h 5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3" h="577">
                <a:moveTo>
                  <a:pt x="206" y="577"/>
                </a:moveTo>
                <a:lnTo>
                  <a:pt x="200" y="565"/>
                </a:lnTo>
                <a:lnTo>
                  <a:pt x="198" y="569"/>
                </a:lnTo>
                <a:lnTo>
                  <a:pt x="194" y="573"/>
                </a:lnTo>
                <a:lnTo>
                  <a:pt x="184" y="567"/>
                </a:lnTo>
                <a:lnTo>
                  <a:pt x="171" y="546"/>
                </a:lnTo>
                <a:lnTo>
                  <a:pt x="171" y="543"/>
                </a:lnTo>
                <a:lnTo>
                  <a:pt x="173" y="543"/>
                </a:lnTo>
                <a:lnTo>
                  <a:pt x="177" y="539"/>
                </a:lnTo>
                <a:lnTo>
                  <a:pt x="175" y="526"/>
                </a:lnTo>
                <a:lnTo>
                  <a:pt x="175" y="514"/>
                </a:lnTo>
                <a:lnTo>
                  <a:pt x="169" y="507"/>
                </a:lnTo>
                <a:lnTo>
                  <a:pt x="161" y="499"/>
                </a:lnTo>
                <a:lnTo>
                  <a:pt x="155" y="490"/>
                </a:lnTo>
                <a:lnTo>
                  <a:pt x="145" y="482"/>
                </a:lnTo>
                <a:lnTo>
                  <a:pt x="128" y="475"/>
                </a:lnTo>
                <a:lnTo>
                  <a:pt x="110" y="465"/>
                </a:lnTo>
                <a:lnTo>
                  <a:pt x="104" y="456"/>
                </a:lnTo>
                <a:lnTo>
                  <a:pt x="98" y="446"/>
                </a:lnTo>
                <a:lnTo>
                  <a:pt x="102" y="433"/>
                </a:lnTo>
                <a:lnTo>
                  <a:pt x="108" y="423"/>
                </a:lnTo>
                <a:lnTo>
                  <a:pt x="114" y="412"/>
                </a:lnTo>
                <a:lnTo>
                  <a:pt x="116" y="405"/>
                </a:lnTo>
                <a:lnTo>
                  <a:pt x="114" y="393"/>
                </a:lnTo>
                <a:lnTo>
                  <a:pt x="108" y="382"/>
                </a:lnTo>
                <a:lnTo>
                  <a:pt x="100" y="376"/>
                </a:lnTo>
                <a:lnTo>
                  <a:pt x="92" y="376"/>
                </a:lnTo>
                <a:lnTo>
                  <a:pt x="81" y="382"/>
                </a:lnTo>
                <a:lnTo>
                  <a:pt x="73" y="384"/>
                </a:lnTo>
                <a:lnTo>
                  <a:pt x="67" y="382"/>
                </a:lnTo>
                <a:lnTo>
                  <a:pt x="67" y="361"/>
                </a:lnTo>
                <a:lnTo>
                  <a:pt x="63" y="350"/>
                </a:lnTo>
                <a:lnTo>
                  <a:pt x="55" y="340"/>
                </a:lnTo>
                <a:lnTo>
                  <a:pt x="30" y="320"/>
                </a:lnTo>
                <a:lnTo>
                  <a:pt x="16" y="304"/>
                </a:lnTo>
                <a:lnTo>
                  <a:pt x="6" y="287"/>
                </a:lnTo>
                <a:lnTo>
                  <a:pt x="2" y="276"/>
                </a:lnTo>
                <a:lnTo>
                  <a:pt x="0" y="265"/>
                </a:lnTo>
                <a:lnTo>
                  <a:pt x="0" y="236"/>
                </a:lnTo>
                <a:lnTo>
                  <a:pt x="4" y="240"/>
                </a:lnTo>
                <a:lnTo>
                  <a:pt x="6" y="233"/>
                </a:lnTo>
                <a:lnTo>
                  <a:pt x="6" y="227"/>
                </a:lnTo>
                <a:lnTo>
                  <a:pt x="4" y="219"/>
                </a:lnTo>
                <a:lnTo>
                  <a:pt x="6" y="214"/>
                </a:lnTo>
                <a:lnTo>
                  <a:pt x="20" y="206"/>
                </a:lnTo>
                <a:lnTo>
                  <a:pt x="28" y="197"/>
                </a:lnTo>
                <a:lnTo>
                  <a:pt x="30" y="191"/>
                </a:lnTo>
                <a:lnTo>
                  <a:pt x="28" y="185"/>
                </a:lnTo>
                <a:lnTo>
                  <a:pt x="30" y="181"/>
                </a:lnTo>
                <a:lnTo>
                  <a:pt x="38" y="176"/>
                </a:lnTo>
                <a:lnTo>
                  <a:pt x="38" y="168"/>
                </a:lnTo>
                <a:lnTo>
                  <a:pt x="30" y="149"/>
                </a:lnTo>
                <a:lnTo>
                  <a:pt x="28" y="140"/>
                </a:lnTo>
                <a:lnTo>
                  <a:pt x="32" y="132"/>
                </a:lnTo>
                <a:lnTo>
                  <a:pt x="43" y="123"/>
                </a:lnTo>
                <a:lnTo>
                  <a:pt x="67" y="115"/>
                </a:lnTo>
                <a:lnTo>
                  <a:pt x="77" y="112"/>
                </a:lnTo>
                <a:lnTo>
                  <a:pt x="83" y="104"/>
                </a:lnTo>
                <a:lnTo>
                  <a:pt x="94" y="78"/>
                </a:lnTo>
                <a:lnTo>
                  <a:pt x="98" y="66"/>
                </a:lnTo>
                <a:lnTo>
                  <a:pt x="96" y="59"/>
                </a:lnTo>
                <a:lnTo>
                  <a:pt x="88" y="49"/>
                </a:lnTo>
                <a:lnTo>
                  <a:pt x="77" y="42"/>
                </a:lnTo>
                <a:lnTo>
                  <a:pt x="73" y="38"/>
                </a:lnTo>
                <a:lnTo>
                  <a:pt x="69" y="32"/>
                </a:lnTo>
                <a:lnTo>
                  <a:pt x="67" y="28"/>
                </a:lnTo>
                <a:lnTo>
                  <a:pt x="61" y="25"/>
                </a:lnTo>
                <a:lnTo>
                  <a:pt x="55" y="19"/>
                </a:lnTo>
                <a:lnTo>
                  <a:pt x="53" y="11"/>
                </a:lnTo>
                <a:lnTo>
                  <a:pt x="265" y="0"/>
                </a:lnTo>
                <a:lnTo>
                  <a:pt x="265" y="23"/>
                </a:lnTo>
                <a:lnTo>
                  <a:pt x="272" y="36"/>
                </a:lnTo>
                <a:lnTo>
                  <a:pt x="278" y="45"/>
                </a:lnTo>
                <a:lnTo>
                  <a:pt x="284" y="59"/>
                </a:lnTo>
                <a:lnTo>
                  <a:pt x="286" y="70"/>
                </a:lnTo>
                <a:lnTo>
                  <a:pt x="292" y="79"/>
                </a:lnTo>
                <a:lnTo>
                  <a:pt x="312" y="302"/>
                </a:lnTo>
                <a:lnTo>
                  <a:pt x="314" y="321"/>
                </a:lnTo>
                <a:lnTo>
                  <a:pt x="312" y="329"/>
                </a:lnTo>
                <a:lnTo>
                  <a:pt x="306" y="335"/>
                </a:lnTo>
                <a:lnTo>
                  <a:pt x="306" y="342"/>
                </a:lnTo>
                <a:lnTo>
                  <a:pt x="312" y="350"/>
                </a:lnTo>
                <a:lnTo>
                  <a:pt x="319" y="359"/>
                </a:lnTo>
                <a:lnTo>
                  <a:pt x="323" y="369"/>
                </a:lnTo>
                <a:lnTo>
                  <a:pt x="321" y="384"/>
                </a:lnTo>
                <a:lnTo>
                  <a:pt x="316" y="395"/>
                </a:lnTo>
                <a:lnTo>
                  <a:pt x="308" y="408"/>
                </a:lnTo>
                <a:lnTo>
                  <a:pt x="306" y="418"/>
                </a:lnTo>
                <a:lnTo>
                  <a:pt x="298" y="423"/>
                </a:lnTo>
                <a:lnTo>
                  <a:pt x="292" y="429"/>
                </a:lnTo>
                <a:lnTo>
                  <a:pt x="290" y="437"/>
                </a:lnTo>
                <a:lnTo>
                  <a:pt x="292" y="442"/>
                </a:lnTo>
                <a:lnTo>
                  <a:pt x="292" y="446"/>
                </a:lnTo>
                <a:lnTo>
                  <a:pt x="290" y="450"/>
                </a:lnTo>
                <a:lnTo>
                  <a:pt x="282" y="454"/>
                </a:lnTo>
                <a:lnTo>
                  <a:pt x="282" y="471"/>
                </a:lnTo>
                <a:lnTo>
                  <a:pt x="284" y="482"/>
                </a:lnTo>
                <a:lnTo>
                  <a:pt x="278" y="492"/>
                </a:lnTo>
                <a:lnTo>
                  <a:pt x="276" y="497"/>
                </a:lnTo>
                <a:lnTo>
                  <a:pt x="276" y="501"/>
                </a:lnTo>
                <a:lnTo>
                  <a:pt x="284" y="507"/>
                </a:lnTo>
                <a:lnTo>
                  <a:pt x="284" y="510"/>
                </a:lnTo>
                <a:lnTo>
                  <a:pt x="278" y="514"/>
                </a:lnTo>
                <a:lnTo>
                  <a:pt x="257" y="524"/>
                </a:lnTo>
                <a:lnTo>
                  <a:pt x="253" y="529"/>
                </a:lnTo>
                <a:lnTo>
                  <a:pt x="253" y="535"/>
                </a:lnTo>
                <a:lnTo>
                  <a:pt x="261" y="543"/>
                </a:lnTo>
                <a:lnTo>
                  <a:pt x="261" y="550"/>
                </a:lnTo>
                <a:lnTo>
                  <a:pt x="259" y="560"/>
                </a:lnTo>
                <a:lnTo>
                  <a:pt x="255" y="561"/>
                </a:lnTo>
                <a:lnTo>
                  <a:pt x="251" y="561"/>
                </a:lnTo>
                <a:lnTo>
                  <a:pt x="239" y="554"/>
                </a:lnTo>
                <a:lnTo>
                  <a:pt x="225" y="548"/>
                </a:lnTo>
                <a:lnTo>
                  <a:pt x="218" y="550"/>
                </a:lnTo>
                <a:lnTo>
                  <a:pt x="208" y="558"/>
                </a:lnTo>
                <a:lnTo>
                  <a:pt x="208" y="565"/>
                </a:lnTo>
                <a:lnTo>
                  <a:pt x="210" y="571"/>
                </a:lnTo>
                <a:lnTo>
                  <a:pt x="210" y="575"/>
                </a:lnTo>
                <a:lnTo>
                  <a:pt x="206" y="577"/>
                </a:lnTo>
              </a:path>
            </a:pathLst>
          </a:custGeom>
          <a:solidFill>
            <a:srgbClr val="3366FF"/>
          </a:solidFill>
          <a:ln w="6350">
            <a:solidFill>
              <a:schemeClr val="bg2"/>
            </a:solidFill>
            <a:prstDash val="solid"/>
            <a:round/>
            <a:headEnd/>
            <a:tailEnd/>
          </a:ln>
        </p:spPr>
        <p:txBody>
          <a:bodyPr/>
          <a:lstStyle/>
          <a:p>
            <a:endParaRPr lang="en-US"/>
          </a:p>
        </p:txBody>
      </p:sp>
      <p:sp>
        <p:nvSpPr>
          <p:cNvPr id="11281" name="Freeform 22"/>
          <p:cNvSpPr>
            <a:spLocks/>
          </p:cNvSpPr>
          <p:nvPr/>
        </p:nvSpPr>
        <p:spPr bwMode="auto">
          <a:xfrm>
            <a:off x="5537200" y="3319463"/>
            <a:ext cx="463550" cy="889000"/>
          </a:xfrm>
          <a:custGeom>
            <a:avLst/>
            <a:gdLst>
              <a:gd name="T0" fmla="*/ 0 w 255"/>
              <a:gd name="T1" fmla="*/ 2147483647 h 431"/>
              <a:gd name="T2" fmla="*/ 2147483647 w 255"/>
              <a:gd name="T3" fmla="*/ 2147483647 h 431"/>
              <a:gd name="T4" fmla="*/ 2147483647 w 255"/>
              <a:gd name="T5" fmla="*/ 2147483647 h 431"/>
              <a:gd name="T6" fmla="*/ 2147483647 w 255"/>
              <a:gd name="T7" fmla="*/ 2147483647 h 431"/>
              <a:gd name="T8" fmla="*/ 2147483647 w 255"/>
              <a:gd name="T9" fmla="*/ 2147483647 h 431"/>
              <a:gd name="T10" fmla="*/ 2147483647 w 255"/>
              <a:gd name="T11" fmla="*/ 2147483647 h 431"/>
              <a:gd name="T12" fmla="*/ 2147483647 w 255"/>
              <a:gd name="T13" fmla="*/ 2147483647 h 431"/>
              <a:gd name="T14" fmla="*/ 2147483647 w 255"/>
              <a:gd name="T15" fmla="*/ 2147483647 h 431"/>
              <a:gd name="T16" fmla="*/ 2147483647 w 255"/>
              <a:gd name="T17" fmla="*/ 2147483647 h 431"/>
              <a:gd name="T18" fmla="*/ 2147483647 w 255"/>
              <a:gd name="T19" fmla="*/ 2147483647 h 431"/>
              <a:gd name="T20" fmla="*/ 2147483647 w 255"/>
              <a:gd name="T21" fmla="*/ 2147483647 h 431"/>
              <a:gd name="T22" fmla="*/ 2147483647 w 255"/>
              <a:gd name="T23" fmla="*/ 2147483647 h 431"/>
              <a:gd name="T24" fmla="*/ 2147483647 w 255"/>
              <a:gd name="T25" fmla="*/ 2147483647 h 431"/>
              <a:gd name="T26" fmla="*/ 2147483647 w 255"/>
              <a:gd name="T27" fmla="*/ 2147483647 h 431"/>
              <a:gd name="T28" fmla="*/ 2147483647 w 255"/>
              <a:gd name="T29" fmla="*/ 2147483647 h 431"/>
              <a:gd name="T30" fmla="*/ 2147483647 w 255"/>
              <a:gd name="T31" fmla="*/ 2147483647 h 431"/>
              <a:gd name="T32" fmla="*/ 2147483647 w 255"/>
              <a:gd name="T33" fmla="*/ 0 h 431"/>
              <a:gd name="T34" fmla="*/ 2147483647 w 255"/>
              <a:gd name="T35" fmla="*/ 2147483647 h 431"/>
              <a:gd name="T36" fmla="*/ 2147483647 w 255"/>
              <a:gd name="T37" fmla="*/ 2147483647 h 431"/>
              <a:gd name="T38" fmla="*/ 2147483647 w 255"/>
              <a:gd name="T39" fmla="*/ 2147483647 h 431"/>
              <a:gd name="T40" fmla="*/ 2147483647 w 255"/>
              <a:gd name="T41" fmla="*/ 2147483647 h 431"/>
              <a:gd name="T42" fmla="*/ 2147483647 w 255"/>
              <a:gd name="T43" fmla="*/ 2147483647 h 431"/>
              <a:gd name="T44" fmla="*/ 2147483647 w 255"/>
              <a:gd name="T45" fmla="*/ 2147483647 h 431"/>
              <a:gd name="T46" fmla="*/ 2147483647 w 255"/>
              <a:gd name="T47" fmla="*/ 2147483647 h 431"/>
              <a:gd name="T48" fmla="*/ 2147483647 w 255"/>
              <a:gd name="T49" fmla="*/ 2147483647 h 431"/>
              <a:gd name="T50" fmla="*/ 2147483647 w 255"/>
              <a:gd name="T51" fmla="*/ 2147483647 h 431"/>
              <a:gd name="T52" fmla="*/ 2147483647 w 255"/>
              <a:gd name="T53" fmla="*/ 2147483647 h 431"/>
              <a:gd name="T54" fmla="*/ 2147483647 w 255"/>
              <a:gd name="T55" fmla="*/ 2147483647 h 431"/>
              <a:gd name="T56" fmla="*/ 2147483647 w 255"/>
              <a:gd name="T57" fmla="*/ 2147483647 h 431"/>
              <a:gd name="T58" fmla="*/ 2147483647 w 255"/>
              <a:gd name="T59" fmla="*/ 2147483647 h 431"/>
              <a:gd name="T60" fmla="*/ 2147483647 w 255"/>
              <a:gd name="T61" fmla="*/ 2147483647 h 431"/>
              <a:gd name="T62" fmla="*/ 2147483647 w 255"/>
              <a:gd name="T63" fmla="*/ 2147483647 h 431"/>
              <a:gd name="T64" fmla="*/ 2147483647 w 255"/>
              <a:gd name="T65" fmla="*/ 2147483647 h 431"/>
              <a:gd name="T66" fmla="*/ 2147483647 w 255"/>
              <a:gd name="T67" fmla="*/ 2147483647 h 431"/>
              <a:gd name="T68" fmla="*/ 2147483647 w 255"/>
              <a:gd name="T69" fmla="*/ 2147483647 h 431"/>
              <a:gd name="T70" fmla="*/ 2147483647 w 255"/>
              <a:gd name="T71" fmla="*/ 2147483647 h 431"/>
              <a:gd name="T72" fmla="*/ 2147483647 w 255"/>
              <a:gd name="T73" fmla="*/ 2147483647 h 431"/>
              <a:gd name="T74" fmla="*/ 2147483647 w 255"/>
              <a:gd name="T75" fmla="*/ 2147483647 h 431"/>
              <a:gd name="T76" fmla="*/ 2147483647 w 255"/>
              <a:gd name="T77" fmla="*/ 2147483647 h 431"/>
              <a:gd name="T78" fmla="*/ 2147483647 w 255"/>
              <a:gd name="T79" fmla="*/ 2147483647 h 431"/>
              <a:gd name="T80" fmla="*/ 2147483647 w 255"/>
              <a:gd name="T81" fmla="*/ 2147483647 h 431"/>
              <a:gd name="T82" fmla="*/ 2147483647 w 255"/>
              <a:gd name="T83" fmla="*/ 2147483647 h 431"/>
              <a:gd name="T84" fmla="*/ 2147483647 w 255"/>
              <a:gd name="T85" fmla="*/ 2147483647 h 431"/>
              <a:gd name="T86" fmla="*/ 2147483647 w 255"/>
              <a:gd name="T87" fmla="*/ 2147483647 h 431"/>
              <a:gd name="T88" fmla="*/ 2147483647 w 255"/>
              <a:gd name="T89" fmla="*/ 2147483647 h 431"/>
              <a:gd name="T90" fmla="*/ 2147483647 w 255"/>
              <a:gd name="T91" fmla="*/ 2147483647 h 431"/>
              <a:gd name="T92" fmla="*/ 2147483647 w 255"/>
              <a:gd name="T93" fmla="*/ 2147483647 h 4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5"/>
              <a:gd name="T142" fmla="*/ 0 h 431"/>
              <a:gd name="T143" fmla="*/ 255 w 255"/>
              <a:gd name="T144" fmla="*/ 431 h 4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5" h="431">
                <a:moveTo>
                  <a:pt x="2" y="431"/>
                </a:moveTo>
                <a:lnTo>
                  <a:pt x="0" y="420"/>
                </a:lnTo>
                <a:lnTo>
                  <a:pt x="0" y="410"/>
                </a:lnTo>
                <a:lnTo>
                  <a:pt x="0" y="407"/>
                </a:lnTo>
                <a:lnTo>
                  <a:pt x="2" y="403"/>
                </a:lnTo>
                <a:lnTo>
                  <a:pt x="6" y="403"/>
                </a:lnTo>
                <a:lnTo>
                  <a:pt x="8" y="401"/>
                </a:lnTo>
                <a:lnTo>
                  <a:pt x="10" y="395"/>
                </a:lnTo>
                <a:lnTo>
                  <a:pt x="10" y="391"/>
                </a:lnTo>
                <a:lnTo>
                  <a:pt x="8" y="388"/>
                </a:lnTo>
                <a:lnTo>
                  <a:pt x="8" y="382"/>
                </a:lnTo>
                <a:lnTo>
                  <a:pt x="10" y="380"/>
                </a:lnTo>
                <a:lnTo>
                  <a:pt x="14" y="376"/>
                </a:lnTo>
                <a:lnTo>
                  <a:pt x="18" y="372"/>
                </a:lnTo>
                <a:lnTo>
                  <a:pt x="20" y="371"/>
                </a:lnTo>
                <a:lnTo>
                  <a:pt x="24" y="367"/>
                </a:lnTo>
                <a:lnTo>
                  <a:pt x="26" y="363"/>
                </a:lnTo>
                <a:lnTo>
                  <a:pt x="26" y="359"/>
                </a:lnTo>
                <a:lnTo>
                  <a:pt x="28" y="355"/>
                </a:lnTo>
                <a:lnTo>
                  <a:pt x="30" y="352"/>
                </a:lnTo>
                <a:lnTo>
                  <a:pt x="34" y="344"/>
                </a:lnTo>
                <a:lnTo>
                  <a:pt x="37" y="338"/>
                </a:lnTo>
                <a:lnTo>
                  <a:pt x="39" y="333"/>
                </a:lnTo>
                <a:lnTo>
                  <a:pt x="41" y="325"/>
                </a:lnTo>
                <a:lnTo>
                  <a:pt x="41" y="318"/>
                </a:lnTo>
                <a:lnTo>
                  <a:pt x="39" y="312"/>
                </a:lnTo>
                <a:lnTo>
                  <a:pt x="37" y="308"/>
                </a:lnTo>
                <a:lnTo>
                  <a:pt x="30" y="299"/>
                </a:lnTo>
                <a:lnTo>
                  <a:pt x="26" y="295"/>
                </a:lnTo>
                <a:lnTo>
                  <a:pt x="24" y="291"/>
                </a:lnTo>
                <a:lnTo>
                  <a:pt x="24" y="289"/>
                </a:lnTo>
                <a:lnTo>
                  <a:pt x="24" y="287"/>
                </a:lnTo>
                <a:lnTo>
                  <a:pt x="24" y="286"/>
                </a:lnTo>
                <a:lnTo>
                  <a:pt x="24" y="284"/>
                </a:lnTo>
                <a:lnTo>
                  <a:pt x="28" y="282"/>
                </a:lnTo>
                <a:lnTo>
                  <a:pt x="30" y="278"/>
                </a:lnTo>
                <a:lnTo>
                  <a:pt x="32" y="270"/>
                </a:lnTo>
                <a:lnTo>
                  <a:pt x="32" y="261"/>
                </a:lnTo>
                <a:lnTo>
                  <a:pt x="30" y="253"/>
                </a:lnTo>
                <a:lnTo>
                  <a:pt x="10" y="28"/>
                </a:lnTo>
                <a:lnTo>
                  <a:pt x="12" y="30"/>
                </a:lnTo>
                <a:lnTo>
                  <a:pt x="14" y="32"/>
                </a:lnTo>
                <a:lnTo>
                  <a:pt x="18" y="34"/>
                </a:lnTo>
                <a:lnTo>
                  <a:pt x="20" y="34"/>
                </a:lnTo>
                <a:lnTo>
                  <a:pt x="26" y="34"/>
                </a:lnTo>
                <a:lnTo>
                  <a:pt x="34" y="34"/>
                </a:lnTo>
                <a:lnTo>
                  <a:pt x="39" y="30"/>
                </a:lnTo>
                <a:lnTo>
                  <a:pt x="47" y="27"/>
                </a:lnTo>
                <a:lnTo>
                  <a:pt x="53" y="23"/>
                </a:lnTo>
                <a:lnTo>
                  <a:pt x="59" y="17"/>
                </a:lnTo>
                <a:lnTo>
                  <a:pt x="218" y="0"/>
                </a:lnTo>
                <a:lnTo>
                  <a:pt x="249" y="267"/>
                </a:lnTo>
                <a:lnTo>
                  <a:pt x="245" y="274"/>
                </a:lnTo>
                <a:lnTo>
                  <a:pt x="245" y="276"/>
                </a:lnTo>
                <a:lnTo>
                  <a:pt x="247" y="278"/>
                </a:lnTo>
                <a:lnTo>
                  <a:pt x="249" y="280"/>
                </a:lnTo>
                <a:lnTo>
                  <a:pt x="251" y="282"/>
                </a:lnTo>
                <a:lnTo>
                  <a:pt x="253" y="284"/>
                </a:lnTo>
                <a:lnTo>
                  <a:pt x="255" y="286"/>
                </a:lnTo>
                <a:lnTo>
                  <a:pt x="255" y="289"/>
                </a:lnTo>
                <a:lnTo>
                  <a:pt x="255" y="297"/>
                </a:lnTo>
                <a:lnTo>
                  <a:pt x="253" y="301"/>
                </a:lnTo>
                <a:lnTo>
                  <a:pt x="251" y="303"/>
                </a:lnTo>
                <a:lnTo>
                  <a:pt x="247" y="303"/>
                </a:lnTo>
                <a:lnTo>
                  <a:pt x="243" y="303"/>
                </a:lnTo>
                <a:lnTo>
                  <a:pt x="239" y="303"/>
                </a:lnTo>
                <a:lnTo>
                  <a:pt x="233" y="304"/>
                </a:lnTo>
                <a:lnTo>
                  <a:pt x="231" y="306"/>
                </a:lnTo>
                <a:lnTo>
                  <a:pt x="229" y="310"/>
                </a:lnTo>
                <a:lnTo>
                  <a:pt x="225" y="314"/>
                </a:lnTo>
                <a:lnTo>
                  <a:pt x="223" y="316"/>
                </a:lnTo>
                <a:lnTo>
                  <a:pt x="214" y="316"/>
                </a:lnTo>
                <a:lnTo>
                  <a:pt x="210" y="316"/>
                </a:lnTo>
                <a:lnTo>
                  <a:pt x="206" y="318"/>
                </a:lnTo>
                <a:lnTo>
                  <a:pt x="204" y="320"/>
                </a:lnTo>
                <a:lnTo>
                  <a:pt x="202" y="321"/>
                </a:lnTo>
                <a:lnTo>
                  <a:pt x="202" y="325"/>
                </a:lnTo>
                <a:lnTo>
                  <a:pt x="202" y="333"/>
                </a:lnTo>
                <a:lnTo>
                  <a:pt x="200" y="338"/>
                </a:lnTo>
                <a:lnTo>
                  <a:pt x="196" y="342"/>
                </a:lnTo>
                <a:lnTo>
                  <a:pt x="194" y="344"/>
                </a:lnTo>
                <a:lnTo>
                  <a:pt x="190" y="348"/>
                </a:lnTo>
                <a:lnTo>
                  <a:pt x="188" y="350"/>
                </a:lnTo>
                <a:lnTo>
                  <a:pt x="186" y="355"/>
                </a:lnTo>
                <a:lnTo>
                  <a:pt x="186" y="357"/>
                </a:lnTo>
                <a:lnTo>
                  <a:pt x="188" y="361"/>
                </a:lnTo>
                <a:lnTo>
                  <a:pt x="174" y="363"/>
                </a:lnTo>
                <a:lnTo>
                  <a:pt x="173" y="374"/>
                </a:lnTo>
                <a:lnTo>
                  <a:pt x="169" y="384"/>
                </a:lnTo>
                <a:lnTo>
                  <a:pt x="167" y="389"/>
                </a:lnTo>
                <a:lnTo>
                  <a:pt x="165" y="393"/>
                </a:lnTo>
                <a:lnTo>
                  <a:pt x="163" y="395"/>
                </a:lnTo>
                <a:lnTo>
                  <a:pt x="161" y="397"/>
                </a:lnTo>
                <a:lnTo>
                  <a:pt x="155" y="397"/>
                </a:lnTo>
                <a:lnTo>
                  <a:pt x="153" y="397"/>
                </a:lnTo>
                <a:lnTo>
                  <a:pt x="149" y="395"/>
                </a:lnTo>
                <a:lnTo>
                  <a:pt x="149" y="393"/>
                </a:lnTo>
                <a:lnTo>
                  <a:pt x="147" y="391"/>
                </a:lnTo>
                <a:lnTo>
                  <a:pt x="145" y="389"/>
                </a:lnTo>
                <a:lnTo>
                  <a:pt x="143" y="388"/>
                </a:lnTo>
                <a:lnTo>
                  <a:pt x="139" y="388"/>
                </a:lnTo>
                <a:lnTo>
                  <a:pt x="131" y="388"/>
                </a:lnTo>
                <a:lnTo>
                  <a:pt x="128" y="389"/>
                </a:lnTo>
                <a:lnTo>
                  <a:pt x="126" y="391"/>
                </a:lnTo>
                <a:lnTo>
                  <a:pt x="124" y="395"/>
                </a:lnTo>
                <a:lnTo>
                  <a:pt x="124" y="401"/>
                </a:lnTo>
                <a:lnTo>
                  <a:pt x="124" y="405"/>
                </a:lnTo>
                <a:lnTo>
                  <a:pt x="122" y="407"/>
                </a:lnTo>
                <a:lnTo>
                  <a:pt x="120" y="408"/>
                </a:lnTo>
                <a:lnTo>
                  <a:pt x="120" y="410"/>
                </a:lnTo>
                <a:lnTo>
                  <a:pt x="120" y="414"/>
                </a:lnTo>
                <a:lnTo>
                  <a:pt x="120" y="416"/>
                </a:lnTo>
                <a:lnTo>
                  <a:pt x="112" y="408"/>
                </a:lnTo>
                <a:lnTo>
                  <a:pt x="104" y="407"/>
                </a:lnTo>
                <a:lnTo>
                  <a:pt x="100" y="403"/>
                </a:lnTo>
                <a:lnTo>
                  <a:pt x="96" y="403"/>
                </a:lnTo>
                <a:lnTo>
                  <a:pt x="94" y="403"/>
                </a:lnTo>
                <a:lnTo>
                  <a:pt x="92" y="405"/>
                </a:lnTo>
                <a:lnTo>
                  <a:pt x="92" y="407"/>
                </a:lnTo>
                <a:lnTo>
                  <a:pt x="84" y="420"/>
                </a:lnTo>
                <a:lnTo>
                  <a:pt x="82" y="425"/>
                </a:lnTo>
                <a:lnTo>
                  <a:pt x="81" y="425"/>
                </a:lnTo>
                <a:lnTo>
                  <a:pt x="77" y="424"/>
                </a:lnTo>
                <a:lnTo>
                  <a:pt x="69" y="418"/>
                </a:lnTo>
                <a:lnTo>
                  <a:pt x="65" y="414"/>
                </a:lnTo>
                <a:lnTo>
                  <a:pt x="59" y="414"/>
                </a:lnTo>
                <a:lnTo>
                  <a:pt x="55" y="414"/>
                </a:lnTo>
                <a:lnTo>
                  <a:pt x="51" y="418"/>
                </a:lnTo>
                <a:lnTo>
                  <a:pt x="47" y="420"/>
                </a:lnTo>
                <a:lnTo>
                  <a:pt x="45" y="424"/>
                </a:lnTo>
                <a:lnTo>
                  <a:pt x="43" y="425"/>
                </a:lnTo>
                <a:lnTo>
                  <a:pt x="37" y="425"/>
                </a:lnTo>
                <a:lnTo>
                  <a:pt x="32" y="422"/>
                </a:lnTo>
                <a:lnTo>
                  <a:pt x="24" y="418"/>
                </a:lnTo>
                <a:lnTo>
                  <a:pt x="20" y="418"/>
                </a:lnTo>
                <a:lnTo>
                  <a:pt x="18" y="420"/>
                </a:lnTo>
                <a:lnTo>
                  <a:pt x="16" y="424"/>
                </a:lnTo>
                <a:lnTo>
                  <a:pt x="18" y="429"/>
                </a:lnTo>
                <a:lnTo>
                  <a:pt x="20" y="431"/>
                </a:lnTo>
                <a:lnTo>
                  <a:pt x="18" y="431"/>
                </a:lnTo>
                <a:lnTo>
                  <a:pt x="2" y="431"/>
                </a:lnTo>
                <a:close/>
              </a:path>
            </a:pathLst>
          </a:custGeom>
          <a:solidFill>
            <a:srgbClr val="3366FF"/>
          </a:solidFill>
          <a:ln w="9525">
            <a:solidFill>
              <a:schemeClr val="bg2"/>
            </a:solidFill>
            <a:round/>
            <a:headEnd/>
            <a:tailEnd/>
          </a:ln>
        </p:spPr>
        <p:txBody>
          <a:bodyPr/>
          <a:lstStyle/>
          <a:p>
            <a:endParaRPr lang="en-US"/>
          </a:p>
        </p:txBody>
      </p:sp>
      <p:sp>
        <p:nvSpPr>
          <p:cNvPr id="11282" name="Freeform 23"/>
          <p:cNvSpPr>
            <a:spLocks/>
          </p:cNvSpPr>
          <p:nvPr/>
        </p:nvSpPr>
        <p:spPr bwMode="auto">
          <a:xfrm>
            <a:off x="5641975" y="2478088"/>
            <a:ext cx="576263" cy="876300"/>
          </a:xfrm>
          <a:custGeom>
            <a:avLst/>
            <a:gdLst>
              <a:gd name="T0" fmla="*/ 2147483647 w 317"/>
              <a:gd name="T1" fmla="*/ 2147483647 h 427"/>
              <a:gd name="T2" fmla="*/ 2147483647 w 317"/>
              <a:gd name="T3" fmla="*/ 2147483647 h 427"/>
              <a:gd name="T4" fmla="*/ 2147483647 w 317"/>
              <a:gd name="T5" fmla="*/ 2147483647 h 427"/>
              <a:gd name="T6" fmla="*/ 2147483647 w 317"/>
              <a:gd name="T7" fmla="*/ 2147483647 h 427"/>
              <a:gd name="T8" fmla="*/ 2147483647 w 317"/>
              <a:gd name="T9" fmla="*/ 2147483647 h 427"/>
              <a:gd name="T10" fmla="*/ 2147483647 w 317"/>
              <a:gd name="T11" fmla="*/ 2147483647 h 427"/>
              <a:gd name="T12" fmla="*/ 2147483647 w 317"/>
              <a:gd name="T13" fmla="*/ 2147483647 h 427"/>
              <a:gd name="T14" fmla="*/ 2147483647 w 317"/>
              <a:gd name="T15" fmla="*/ 2147483647 h 427"/>
              <a:gd name="T16" fmla="*/ 2147483647 w 317"/>
              <a:gd name="T17" fmla="*/ 2147483647 h 427"/>
              <a:gd name="T18" fmla="*/ 2147483647 w 317"/>
              <a:gd name="T19" fmla="*/ 2147483647 h 427"/>
              <a:gd name="T20" fmla="*/ 2147483647 w 317"/>
              <a:gd name="T21" fmla="*/ 2147483647 h 427"/>
              <a:gd name="T22" fmla="*/ 2147483647 w 317"/>
              <a:gd name="T23" fmla="*/ 2147483647 h 427"/>
              <a:gd name="T24" fmla="*/ 2147483647 w 317"/>
              <a:gd name="T25" fmla="*/ 2147483647 h 427"/>
              <a:gd name="T26" fmla="*/ 2147483647 w 317"/>
              <a:gd name="T27" fmla="*/ 2147483647 h 427"/>
              <a:gd name="T28" fmla="*/ 2147483647 w 317"/>
              <a:gd name="T29" fmla="*/ 2147483647 h 427"/>
              <a:gd name="T30" fmla="*/ 2147483647 w 317"/>
              <a:gd name="T31" fmla="*/ 2147483647 h 427"/>
              <a:gd name="T32" fmla="*/ 2147483647 w 317"/>
              <a:gd name="T33" fmla="*/ 2147483647 h 427"/>
              <a:gd name="T34" fmla="*/ 2147483647 w 317"/>
              <a:gd name="T35" fmla="*/ 2147483647 h 427"/>
              <a:gd name="T36" fmla="*/ 2147483647 w 317"/>
              <a:gd name="T37" fmla="*/ 2147483647 h 427"/>
              <a:gd name="T38" fmla="*/ 2147483647 w 317"/>
              <a:gd name="T39" fmla="*/ 2147483647 h 427"/>
              <a:gd name="T40" fmla="*/ 2147483647 w 317"/>
              <a:gd name="T41" fmla="*/ 2147483647 h 427"/>
              <a:gd name="T42" fmla="*/ 2147483647 w 317"/>
              <a:gd name="T43" fmla="*/ 2147483647 h 427"/>
              <a:gd name="T44" fmla="*/ 2147483647 w 317"/>
              <a:gd name="T45" fmla="*/ 0 h 427"/>
              <a:gd name="T46" fmla="*/ 2147483647 w 317"/>
              <a:gd name="T47" fmla="*/ 2147483647 h 427"/>
              <a:gd name="T48" fmla="*/ 2147483647 w 317"/>
              <a:gd name="T49" fmla="*/ 2147483647 h 427"/>
              <a:gd name="T50" fmla="*/ 2147483647 w 317"/>
              <a:gd name="T51" fmla="*/ 2147483647 h 427"/>
              <a:gd name="T52" fmla="*/ 2147483647 w 317"/>
              <a:gd name="T53" fmla="*/ 2147483647 h 427"/>
              <a:gd name="T54" fmla="*/ 2147483647 w 317"/>
              <a:gd name="T55" fmla="*/ 2147483647 h 427"/>
              <a:gd name="T56" fmla="*/ 2147483647 w 317"/>
              <a:gd name="T57" fmla="*/ 2147483647 h 427"/>
              <a:gd name="T58" fmla="*/ 2147483647 w 317"/>
              <a:gd name="T59" fmla="*/ 2147483647 h 427"/>
              <a:gd name="T60" fmla="*/ 2147483647 w 317"/>
              <a:gd name="T61" fmla="*/ 2147483647 h 427"/>
              <a:gd name="T62" fmla="*/ 2147483647 w 317"/>
              <a:gd name="T63" fmla="*/ 2147483647 h 427"/>
              <a:gd name="T64" fmla="*/ 2147483647 w 317"/>
              <a:gd name="T65" fmla="*/ 2147483647 h 427"/>
              <a:gd name="T66" fmla="*/ 2147483647 w 317"/>
              <a:gd name="T67" fmla="*/ 2147483647 h 427"/>
              <a:gd name="T68" fmla="*/ 2147483647 w 317"/>
              <a:gd name="T69" fmla="*/ 2147483647 h 427"/>
              <a:gd name="T70" fmla="*/ 2147483647 w 317"/>
              <a:gd name="T71" fmla="*/ 2147483647 h 427"/>
              <a:gd name="T72" fmla="*/ 2147483647 w 317"/>
              <a:gd name="T73" fmla="*/ 2147483647 h 427"/>
              <a:gd name="T74" fmla="*/ 2147483647 w 317"/>
              <a:gd name="T75" fmla="*/ 2147483647 h 427"/>
              <a:gd name="T76" fmla="*/ 2147483647 w 317"/>
              <a:gd name="T77" fmla="*/ 2147483647 h 427"/>
              <a:gd name="T78" fmla="*/ 2147483647 w 317"/>
              <a:gd name="T79" fmla="*/ 2147483647 h 427"/>
              <a:gd name="T80" fmla="*/ 2147483647 w 317"/>
              <a:gd name="T81" fmla="*/ 2147483647 h 427"/>
              <a:gd name="T82" fmla="*/ 2147483647 w 317"/>
              <a:gd name="T83" fmla="*/ 2147483647 h 427"/>
              <a:gd name="T84" fmla="*/ 2147483647 w 317"/>
              <a:gd name="T85" fmla="*/ 2147483647 h 427"/>
              <a:gd name="T86" fmla="*/ 2147483647 w 317"/>
              <a:gd name="T87" fmla="*/ 2147483647 h 427"/>
              <a:gd name="T88" fmla="*/ 2147483647 w 317"/>
              <a:gd name="T89" fmla="*/ 2147483647 h 427"/>
              <a:gd name="T90" fmla="*/ 2147483647 w 317"/>
              <a:gd name="T91" fmla="*/ 2147483647 h 427"/>
              <a:gd name="T92" fmla="*/ 2147483647 w 317"/>
              <a:gd name="T93" fmla="*/ 2147483647 h 427"/>
              <a:gd name="T94" fmla="*/ 2147483647 w 317"/>
              <a:gd name="T95" fmla="*/ 2147483647 h 4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427"/>
              <a:gd name="T146" fmla="*/ 317 w 317"/>
              <a:gd name="T147" fmla="*/ 427 h 4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427">
                <a:moveTo>
                  <a:pt x="262" y="402"/>
                </a:moveTo>
                <a:lnTo>
                  <a:pt x="159" y="410"/>
                </a:lnTo>
                <a:lnTo>
                  <a:pt x="0" y="427"/>
                </a:lnTo>
                <a:lnTo>
                  <a:pt x="6" y="421"/>
                </a:lnTo>
                <a:lnTo>
                  <a:pt x="12" y="414"/>
                </a:lnTo>
                <a:lnTo>
                  <a:pt x="18" y="404"/>
                </a:lnTo>
                <a:lnTo>
                  <a:pt x="22" y="397"/>
                </a:lnTo>
                <a:lnTo>
                  <a:pt x="25" y="387"/>
                </a:lnTo>
                <a:lnTo>
                  <a:pt x="29" y="378"/>
                </a:lnTo>
                <a:lnTo>
                  <a:pt x="33" y="367"/>
                </a:lnTo>
                <a:lnTo>
                  <a:pt x="35" y="357"/>
                </a:lnTo>
                <a:lnTo>
                  <a:pt x="37" y="346"/>
                </a:lnTo>
                <a:lnTo>
                  <a:pt x="37" y="334"/>
                </a:lnTo>
                <a:lnTo>
                  <a:pt x="35" y="312"/>
                </a:lnTo>
                <a:lnTo>
                  <a:pt x="33" y="300"/>
                </a:lnTo>
                <a:lnTo>
                  <a:pt x="31" y="289"/>
                </a:lnTo>
                <a:lnTo>
                  <a:pt x="25" y="278"/>
                </a:lnTo>
                <a:lnTo>
                  <a:pt x="23" y="274"/>
                </a:lnTo>
                <a:lnTo>
                  <a:pt x="20" y="268"/>
                </a:lnTo>
                <a:lnTo>
                  <a:pt x="12" y="255"/>
                </a:lnTo>
                <a:lnTo>
                  <a:pt x="10" y="247"/>
                </a:lnTo>
                <a:lnTo>
                  <a:pt x="8" y="242"/>
                </a:lnTo>
                <a:lnTo>
                  <a:pt x="8" y="236"/>
                </a:lnTo>
                <a:lnTo>
                  <a:pt x="8" y="232"/>
                </a:lnTo>
                <a:lnTo>
                  <a:pt x="8" y="223"/>
                </a:lnTo>
                <a:lnTo>
                  <a:pt x="10" y="215"/>
                </a:lnTo>
                <a:lnTo>
                  <a:pt x="10" y="210"/>
                </a:lnTo>
                <a:lnTo>
                  <a:pt x="10" y="204"/>
                </a:lnTo>
                <a:lnTo>
                  <a:pt x="6" y="198"/>
                </a:lnTo>
                <a:lnTo>
                  <a:pt x="4" y="193"/>
                </a:lnTo>
                <a:lnTo>
                  <a:pt x="4" y="187"/>
                </a:lnTo>
                <a:lnTo>
                  <a:pt x="8" y="181"/>
                </a:lnTo>
                <a:lnTo>
                  <a:pt x="10" y="172"/>
                </a:lnTo>
                <a:lnTo>
                  <a:pt x="14" y="162"/>
                </a:lnTo>
                <a:lnTo>
                  <a:pt x="16" y="153"/>
                </a:lnTo>
                <a:lnTo>
                  <a:pt x="18" y="140"/>
                </a:lnTo>
                <a:lnTo>
                  <a:pt x="16" y="123"/>
                </a:lnTo>
                <a:lnTo>
                  <a:pt x="16" y="119"/>
                </a:lnTo>
                <a:lnTo>
                  <a:pt x="16" y="117"/>
                </a:lnTo>
                <a:lnTo>
                  <a:pt x="18" y="115"/>
                </a:lnTo>
                <a:lnTo>
                  <a:pt x="20" y="115"/>
                </a:lnTo>
                <a:lnTo>
                  <a:pt x="22" y="115"/>
                </a:lnTo>
                <a:lnTo>
                  <a:pt x="23" y="115"/>
                </a:lnTo>
                <a:lnTo>
                  <a:pt x="25" y="111"/>
                </a:lnTo>
                <a:lnTo>
                  <a:pt x="25" y="108"/>
                </a:lnTo>
                <a:lnTo>
                  <a:pt x="25" y="100"/>
                </a:lnTo>
                <a:lnTo>
                  <a:pt x="33" y="94"/>
                </a:lnTo>
                <a:lnTo>
                  <a:pt x="41" y="87"/>
                </a:lnTo>
                <a:lnTo>
                  <a:pt x="47" y="81"/>
                </a:lnTo>
                <a:lnTo>
                  <a:pt x="51" y="75"/>
                </a:lnTo>
                <a:lnTo>
                  <a:pt x="57" y="66"/>
                </a:lnTo>
                <a:lnTo>
                  <a:pt x="59" y="66"/>
                </a:lnTo>
                <a:lnTo>
                  <a:pt x="59" y="70"/>
                </a:lnTo>
                <a:lnTo>
                  <a:pt x="59" y="102"/>
                </a:lnTo>
                <a:lnTo>
                  <a:pt x="63" y="104"/>
                </a:lnTo>
                <a:lnTo>
                  <a:pt x="67" y="104"/>
                </a:lnTo>
                <a:lnTo>
                  <a:pt x="69" y="102"/>
                </a:lnTo>
                <a:lnTo>
                  <a:pt x="69" y="98"/>
                </a:lnTo>
                <a:lnTo>
                  <a:pt x="70" y="94"/>
                </a:lnTo>
                <a:lnTo>
                  <a:pt x="70" y="89"/>
                </a:lnTo>
                <a:lnTo>
                  <a:pt x="70" y="75"/>
                </a:lnTo>
                <a:lnTo>
                  <a:pt x="72" y="64"/>
                </a:lnTo>
                <a:lnTo>
                  <a:pt x="72" y="58"/>
                </a:lnTo>
                <a:lnTo>
                  <a:pt x="72" y="53"/>
                </a:lnTo>
                <a:lnTo>
                  <a:pt x="74" y="49"/>
                </a:lnTo>
                <a:lnTo>
                  <a:pt x="76" y="47"/>
                </a:lnTo>
                <a:lnTo>
                  <a:pt x="78" y="45"/>
                </a:lnTo>
                <a:lnTo>
                  <a:pt x="82" y="45"/>
                </a:lnTo>
                <a:lnTo>
                  <a:pt x="88" y="45"/>
                </a:lnTo>
                <a:lnTo>
                  <a:pt x="94" y="45"/>
                </a:lnTo>
                <a:lnTo>
                  <a:pt x="96" y="43"/>
                </a:lnTo>
                <a:lnTo>
                  <a:pt x="98" y="41"/>
                </a:lnTo>
                <a:lnTo>
                  <a:pt x="100" y="38"/>
                </a:lnTo>
                <a:lnTo>
                  <a:pt x="98" y="34"/>
                </a:lnTo>
                <a:lnTo>
                  <a:pt x="94" y="34"/>
                </a:lnTo>
                <a:lnTo>
                  <a:pt x="90" y="34"/>
                </a:lnTo>
                <a:lnTo>
                  <a:pt x="88" y="30"/>
                </a:lnTo>
                <a:lnTo>
                  <a:pt x="86" y="28"/>
                </a:lnTo>
                <a:lnTo>
                  <a:pt x="84" y="24"/>
                </a:lnTo>
                <a:lnTo>
                  <a:pt x="84" y="21"/>
                </a:lnTo>
                <a:lnTo>
                  <a:pt x="86" y="17"/>
                </a:lnTo>
                <a:lnTo>
                  <a:pt x="88" y="13"/>
                </a:lnTo>
                <a:lnTo>
                  <a:pt x="90" y="11"/>
                </a:lnTo>
                <a:lnTo>
                  <a:pt x="90" y="9"/>
                </a:lnTo>
                <a:lnTo>
                  <a:pt x="92" y="5"/>
                </a:lnTo>
                <a:lnTo>
                  <a:pt x="92" y="4"/>
                </a:lnTo>
                <a:lnTo>
                  <a:pt x="94" y="2"/>
                </a:lnTo>
                <a:lnTo>
                  <a:pt x="98" y="2"/>
                </a:lnTo>
                <a:lnTo>
                  <a:pt x="102" y="4"/>
                </a:lnTo>
                <a:lnTo>
                  <a:pt x="108" y="0"/>
                </a:lnTo>
                <a:lnTo>
                  <a:pt x="110" y="0"/>
                </a:lnTo>
                <a:lnTo>
                  <a:pt x="112" y="0"/>
                </a:lnTo>
                <a:lnTo>
                  <a:pt x="119" y="2"/>
                </a:lnTo>
                <a:lnTo>
                  <a:pt x="127" y="5"/>
                </a:lnTo>
                <a:lnTo>
                  <a:pt x="133" y="7"/>
                </a:lnTo>
                <a:lnTo>
                  <a:pt x="137" y="9"/>
                </a:lnTo>
                <a:lnTo>
                  <a:pt x="143" y="9"/>
                </a:lnTo>
                <a:lnTo>
                  <a:pt x="147" y="11"/>
                </a:lnTo>
                <a:lnTo>
                  <a:pt x="155" y="17"/>
                </a:lnTo>
                <a:lnTo>
                  <a:pt x="161" y="19"/>
                </a:lnTo>
                <a:lnTo>
                  <a:pt x="166" y="21"/>
                </a:lnTo>
                <a:lnTo>
                  <a:pt x="182" y="24"/>
                </a:lnTo>
                <a:lnTo>
                  <a:pt x="196" y="26"/>
                </a:lnTo>
                <a:lnTo>
                  <a:pt x="208" y="28"/>
                </a:lnTo>
                <a:lnTo>
                  <a:pt x="213" y="30"/>
                </a:lnTo>
                <a:lnTo>
                  <a:pt x="215" y="34"/>
                </a:lnTo>
                <a:lnTo>
                  <a:pt x="221" y="40"/>
                </a:lnTo>
                <a:lnTo>
                  <a:pt x="223" y="49"/>
                </a:lnTo>
                <a:lnTo>
                  <a:pt x="221" y="51"/>
                </a:lnTo>
                <a:lnTo>
                  <a:pt x="217" y="55"/>
                </a:lnTo>
                <a:lnTo>
                  <a:pt x="215" y="57"/>
                </a:lnTo>
                <a:lnTo>
                  <a:pt x="215" y="60"/>
                </a:lnTo>
                <a:lnTo>
                  <a:pt x="215" y="62"/>
                </a:lnTo>
                <a:lnTo>
                  <a:pt x="217" y="66"/>
                </a:lnTo>
                <a:lnTo>
                  <a:pt x="221" y="70"/>
                </a:lnTo>
                <a:lnTo>
                  <a:pt x="227" y="77"/>
                </a:lnTo>
                <a:lnTo>
                  <a:pt x="231" y="85"/>
                </a:lnTo>
                <a:lnTo>
                  <a:pt x="235" y="94"/>
                </a:lnTo>
                <a:lnTo>
                  <a:pt x="237" y="104"/>
                </a:lnTo>
                <a:lnTo>
                  <a:pt x="237" y="113"/>
                </a:lnTo>
                <a:lnTo>
                  <a:pt x="235" y="123"/>
                </a:lnTo>
                <a:lnTo>
                  <a:pt x="231" y="132"/>
                </a:lnTo>
                <a:lnTo>
                  <a:pt x="227" y="136"/>
                </a:lnTo>
                <a:lnTo>
                  <a:pt x="223" y="138"/>
                </a:lnTo>
                <a:lnTo>
                  <a:pt x="223" y="149"/>
                </a:lnTo>
                <a:lnTo>
                  <a:pt x="221" y="159"/>
                </a:lnTo>
                <a:lnTo>
                  <a:pt x="219" y="162"/>
                </a:lnTo>
                <a:lnTo>
                  <a:pt x="215" y="164"/>
                </a:lnTo>
                <a:lnTo>
                  <a:pt x="213" y="166"/>
                </a:lnTo>
                <a:lnTo>
                  <a:pt x="209" y="168"/>
                </a:lnTo>
                <a:lnTo>
                  <a:pt x="200" y="168"/>
                </a:lnTo>
                <a:lnTo>
                  <a:pt x="200" y="176"/>
                </a:lnTo>
                <a:lnTo>
                  <a:pt x="198" y="181"/>
                </a:lnTo>
                <a:lnTo>
                  <a:pt x="198" y="195"/>
                </a:lnTo>
                <a:lnTo>
                  <a:pt x="200" y="196"/>
                </a:lnTo>
                <a:lnTo>
                  <a:pt x="200" y="200"/>
                </a:lnTo>
                <a:lnTo>
                  <a:pt x="202" y="204"/>
                </a:lnTo>
                <a:lnTo>
                  <a:pt x="206" y="206"/>
                </a:lnTo>
                <a:lnTo>
                  <a:pt x="211" y="206"/>
                </a:lnTo>
                <a:lnTo>
                  <a:pt x="219" y="206"/>
                </a:lnTo>
                <a:lnTo>
                  <a:pt x="225" y="204"/>
                </a:lnTo>
                <a:lnTo>
                  <a:pt x="229" y="202"/>
                </a:lnTo>
                <a:lnTo>
                  <a:pt x="231" y="200"/>
                </a:lnTo>
                <a:lnTo>
                  <a:pt x="233" y="191"/>
                </a:lnTo>
                <a:lnTo>
                  <a:pt x="233" y="185"/>
                </a:lnTo>
                <a:lnTo>
                  <a:pt x="235" y="181"/>
                </a:lnTo>
                <a:lnTo>
                  <a:pt x="241" y="172"/>
                </a:lnTo>
                <a:lnTo>
                  <a:pt x="249" y="168"/>
                </a:lnTo>
                <a:lnTo>
                  <a:pt x="251" y="166"/>
                </a:lnTo>
                <a:lnTo>
                  <a:pt x="253" y="164"/>
                </a:lnTo>
                <a:lnTo>
                  <a:pt x="256" y="164"/>
                </a:lnTo>
                <a:lnTo>
                  <a:pt x="258" y="162"/>
                </a:lnTo>
                <a:lnTo>
                  <a:pt x="264" y="155"/>
                </a:lnTo>
                <a:lnTo>
                  <a:pt x="268" y="153"/>
                </a:lnTo>
                <a:lnTo>
                  <a:pt x="270" y="155"/>
                </a:lnTo>
                <a:lnTo>
                  <a:pt x="276" y="157"/>
                </a:lnTo>
                <a:lnTo>
                  <a:pt x="280" y="164"/>
                </a:lnTo>
                <a:lnTo>
                  <a:pt x="290" y="178"/>
                </a:lnTo>
                <a:lnTo>
                  <a:pt x="296" y="187"/>
                </a:lnTo>
                <a:lnTo>
                  <a:pt x="298" y="195"/>
                </a:lnTo>
                <a:lnTo>
                  <a:pt x="300" y="200"/>
                </a:lnTo>
                <a:lnTo>
                  <a:pt x="300" y="208"/>
                </a:lnTo>
                <a:lnTo>
                  <a:pt x="300" y="213"/>
                </a:lnTo>
                <a:lnTo>
                  <a:pt x="301" y="221"/>
                </a:lnTo>
                <a:lnTo>
                  <a:pt x="309" y="234"/>
                </a:lnTo>
                <a:lnTo>
                  <a:pt x="313" y="244"/>
                </a:lnTo>
                <a:lnTo>
                  <a:pt x="315" y="253"/>
                </a:lnTo>
                <a:lnTo>
                  <a:pt x="317" y="264"/>
                </a:lnTo>
                <a:lnTo>
                  <a:pt x="317" y="270"/>
                </a:lnTo>
                <a:lnTo>
                  <a:pt x="317" y="278"/>
                </a:lnTo>
                <a:lnTo>
                  <a:pt x="315" y="287"/>
                </a:lnTo>
                <a:lnTo>
                  <a:pt x="311" y="291"/>
                </a:lnTo>
                <a:lnTo>
                  <a:pt x="307" y="295"/>
                </a:lnTo>
                <a:lnTo>
                  <a:pt x="305" y="295"/>
                </a:lnTo>
                <a:lnTo>
                  <a:pt x="301" y="297"/>
                </a:lnTo>
                <a:lnTo>
                  <a:pt x="300" y="299"/>
                </a:lnTo>
                <a:lnTo>
                  <a:pt x="298" y="302"/>
                </a:lnTo>
                <a:lnTo>
                  <a:pt x="296" y="310"/>
                </a:lnTo>
                <a:lnTo>
                  <a:pt x="296" y="317"/>
                </a:lnTo>
                <a:lnTo>
                  <a:pt x="292" y="321"/>
                </a:lnTo>
                <a:lnTo>
                  <a:pt x="286" y="327"/>
                </a:lnTo>
                <a:lnTo>
                  <a:pt x="284" y="331"/>
                </a:lnTo>
                <a:lnTo>
                  <a:pt x="280" y="336"/>
                </a:lnTo>
                <a:lnTo>
                  <a:pt x="280" y="340"/>
                </a:lnTo>
                <a:lnTo>
                  <a:pt x="278" y="346"/>
                </a:lnTo>
                <a:lnTo>
                  <a:pt x="278" y="357"/>
                </a:lnTo>
                <a:lnTo>
                  <a:pt x="278" y="367"/>
                </a:lnTo>
                <a:lnTo>
                  <a:pt x="276" y="372"/>
                </a:lnTo>
                <a:lnTo>
                  <a:pt x="274" y="374"/>
                </a:lnTo>
                <a:lnTo>
                  <a:pt x="270" y="376"/>
                </a:lnTo>
                <a:lnTo>
                  <a:pt x="268" y="378"/>
                </a:lnTo>
                <a:lnTo>
                  <a:pt x="264" y="382"/>
                </a:lnTo>
                <a:lnTo>
                  <a:pt x="262" y="389"/>
                </a:lnTo>
                <a:lnTo>
                  <a:pt x="262" y="402"/>
                </a:lnTo>
                <a:close/>
              </a:path>
            </a:pathLst>
          </a:custGeom>
          <a:solidFill>
            <a:srgbClr val="3366FF"/>
          </a:solidFill>
          <a:ln w="9525">
            <a:solidFill>
              <a:schemeClr val="bg2"/>
            </a:solidFill>
            <a:round/>
            <a:headEnd/>
            <a:tailEnd/>
          </a:ln>
        </p:spPr>
        <p:txBody>
          <a:bodyPr/>
          <a:lstStyle/>
          <a:p>
            <a:endParaRPr lang="en-US"/>
          </a:p>
        </p:txBody>
      </p:sp>
      <p:sp>
        <p:nvSpPr>
          <p:cNvPr id="11283" name="Freeform 24"/>
          <p:cNvSpPr>
            <a:spLocks/>
          </p:cNvSpPr>
          <p:nvPr/>
        </p:nvSpPr>
        <p:spPr bwMode="auto">
          <a:xfrm>
            <a:off x="3228975" y="3108325"/>
            <a:ext cx="1243013" cy="692150"/>
          </a:xfrm>
          <a:custGeom>
            <a:avLst/>
            <a:gdLst>
              <a:gd name="T0" fmla="*/ 2147483647 w 685"/>
              <a:gd name="T1" fmla="*/ 2147483647 h 336"/>
              <a:gd name="T2" fmla="*/ 2147483647 w 685"/>
              <a:gd name="T3" fmla="*/ 2147483647 h 336"/>
              <a:gd name="T4" fmla="*/ 2147483647 w 685"/>
              <a:gd name="T5" fmla="*/ 0 h 336"/>
              <a:gd name="T6" fmla="*/ 2147483647 w 685"/>
              <a:gd name="T7" fmla="*/ 2147483647 h 336"/>
              <a:gd name="T8" fmla="*/ 2147483647 w 685"/>
              <a:gd name="T9" fmla="*/ 2147483647 h 336"/>
              <a:gd name="T10" fmla="*/ 2147483647 w 685"/>
              <a:gd name="T11" fmla="*/ 2147483647 h 336"/>
              <a:gd name="T12" fmla="*/ 2147483647 w 685"/>
              <a:gd name="T13" fmla="*/ 2147483647 h 336"/>
              <a:gd name="T14" fmla="*/ 2147483647 w 685"/>
              <a:gd name="T15" fmla="*/ 2147483647 h 336"/>
              <a:gd name="T16" fmla="*/ 2147483647 w 685"/>
              <a:gd name="T17" fmla="*/ 2147483647 h 336"/>
              <a:gd name="T18" fmla="*/ 2147483647 w 685"/>
              <a:gd name="T19" fmla="*/ 2147483647 h 336"/>
              <a:gd name="T20" fmla="*/ 2147483647 w 685"/>
              <a:gd name="T21" fmla="*/ 2147483647 h 336"/>
              <a:gd name="T22" fmla="*/ 2147483647 w 685"/>
              <a:gd name="T23" fmla="*/ 2147483647 h 336"/>
              <a:gd name="T24" fmla="*/ 2147483647 w 685"/>
              <a:gd name="T25" fmla="*/ 2147483647 h 336"/>
              <a:gd name="T26" fmla="*/ 2147483647 w 685"/>
              <a:gd name="T27" fmla="*/ 2147483647 h 336"/>
              <a:gd name="T28" fmla="*/ 2147483647 w 685"/>
              <a:gd name="T29" fmla="*/ 2147483647 h 336"/>
              <a:gd name="T30" fmla="*/ 2147483647 w 685"/>
              <a:gd name="T31" fmla="*/ 2147483647 h 336"/>
              <a:gd name="T32" fmla="*/ 2147483647 w 685"/>
              <a:gd name="T33" fmla="*/ 2147483647 h 336"/>
              <a:gd name="T34" fmla="*/ 2147483647 w 685"/>
              <a:gd name="T35" fmla="*/ 2147483647 h 336"/>
              <a:gd name="T36" fmla="*/ 2147483647 w 685"/>
              <a:gd name="T37" fmla="*/ 2147483647 h 336"/>
              <a:gd name="T38" fmla="*/ 2147483647 w 685"/>
              <a:gd name="T39" fmla="*/ 2147483647 h 336"/>
              <a:gd name="T40" fmla="*/ 2147483647 w 685"/>
              <a:gd name="T41" fmla="*/ 2147483647 h 336"/>
              <a:gd name="T42" fmla="*/ 2147483647 w 685"/>
              <a:gd name="T43" fmla="*/ 2147483647 h 336"/>
              <a:gd name="T44" fmla="*/ 2147483647 w 685"/>
              <a:gd name="T45" fmla="*/ 2147483647 h 336"/>
              <a:gd name="T46" fmla="*/ 2147483647 w 685"/>
              <a:gd name="T47" fmla="*/ 2147483647 h 336"/>
              <a:gd name="T48" fmla="*/ 2147483647 w 685"/>
              <a:gd name="T49" fmla="*/ 2147483647 h 336"/>
              <a:gd name="T50" fmla="*/ 2147483647 w 685"/>
              <a:gd name="T51" fmla="*/ 2147483647 h 336"/>
              <a:gd name="T52" fmla="*/ 2147483647 w 685"/>
              <a:gd name="T53" fmla="*/ 2147483647 h 336"/>
              <a:gd name="T54" fmla="*/ 2147483647 w 685"/>
              <a:gd name="T55" fmla="*/ 2147483647 h 336"/>
              <a:gd name="T56" fmla="*/ 2147483647 w 685"/>
              <a:gd name="T57" fmla="*/ 2147483647 h 336"/>
              <a:gd name="T58" fmla="*/ 2147483647 w 685"/>
              <a:gd name="T59" fmla="*/ 2147483647 h 336"/>
              <a:gd name="T60" fmla="*/ 2147483647 w 685"/>
              <a:gd name="T61" fmla="*/ 2147483647 h 336"/>
              <a:gd name="T62" fmla="*/ 2147483647 w 685"/>
              <a:gd name="T63" fmla="*/ 2147483647 h 336"/>
              <a:gd name="T64" fmla="*/ 2147483647 w 685"/>
              <a:gd name="T65" fmla="*/ 2147483647 h 336"/>
              <a:gd name="T66" fmla="*/ 2147483647 w 685"/>
              <a:gd name="T67" fmla="*/ 2147483647 h 336"/>
              <a:gd name="T68" fmla="*/ 2147483647 w 685"/>
              <a:gd name="T69" fmla="*/ 2147483647 h 336"/>
              <a:gd name="T70" fmla="*/ 2147483647 w 685"/>
              <a:gd name="T71" fmla="*/ 2147483647 h 336"/>
              <a:gd name="T72" fmla="*/ 2147483647 w 685"/>
              <a:gd name="T73" fmla="*/ 2147483647 h 336"/>
              <a:gd name="T74" fmla="*/ 2147483647 w 685"/>
              <a:gd name="T75" fmla="*/ 2147483647 h 336"/>
              <a:gd name="T76" fmla="*/ 2147483647 w 685"/>
              <a:gd name="T77" fmla="*/ 2147483647 h 336"/>
              <a:gd name="T78" fmla="*/ 2147483647 w 685"/>
              <a:gd name="T79" fmla="*/ 2147483647 h 336"/>
              <a:gd name="T80" fmla="*/ 2147483647 w 685"/>
              <a:gd name="T81" fmla="*/ 2147483647 h 336"/>
              <a:gd name="T82" fmla="*/ 2147483647 w 685"/>
              <a:gd name="T83" fmla="*/ 2147483647 h 336"/>
              <a:gd name="T84" fmla="*/ 2147483647 w 685"/>
              <a:gd name="T85" fmla="*/ 2147483647 h 336"/>
              <a:gd name="T86" fmla="*/ 2147483647 w 685"/>
              <a:gd name="T87" fmla="*/ 2147483647 h 336"/>
              <a:gd name="T88" fmla="*/ 2147483647 w 685"/>
              <a:gd name="T89" fmla="*/ 2147483647 h 336"/>
              <a:gd name="T90" fmla="*/ 2147483647 w 685"/>
              <a:gd name="T91" fmla="*/ 2147483647 h 336"/>
              <a:gd name="T92" fmla="*/ 2147483647 w 685"/>
              <a:gd name="T93" fmla="*/ 2147483647 h 3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5"/>
              <a:gd name="T142" fmla="*/ 0 h 336"/>
              <a:gd name="T143" fmla="*/ 685 w 685"/>
              <a:gd name="T144" fmla="*/ 336 h 3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5" h="336">
                <a:moveTo>
                  <a:pt x="147" y="314"/>
                </a:moveTo>
                <a:lnTo>
                  <a:pt x="152" y="217"/>
                </a:lnTo>
                <a:lnTo>
                  <a:pt x="84" y="212"/>
                </a:lnTo>
                <a:lnTo>
                  <a:pt x="37" y="208"/>
                </a:lnTo>
                <a:lnTo>
                  <a:pt x="0" y="204"/>
                </a:lnTo>
                <a:lnTo>
                  <a:pt x="17" y="0"/>
                </a:lnTo>
                <a:lnTo>
                  <a:pt x="145" y="9"/>
                </a:lnTo>
                <a:lnTo>
                  <a:pt x="262" y="15"/>
                </a:lnTo>
                <a:lnTo>
                  <a:pt x="360" y="21"/>
                </a:lnTo>
                <a:lnTo>
                  <a:pt x="427" y="23"/>
                </a:lnTo>
                <a:lnTo>
                  <a:pt x="432" y="23"/>
                </a:lnTo>
                <a:lnTo>
                  <a:pt x="436" y="25"/>
                </a:lnTo>
                <a:lnTo>
                  <a:pt x="444" y="26"/>
                </a:lnTo>
                <a:lnTo>
                  <a:pt x="450" y="32"/>
                </a:lnTo>
                <a:lnTo>
                  <a:pt x="456" y="38"/>
                </a:lnTo>
                <a:lnTo>
                  <a:pt x="462" y="42"/>
                </a:lnTo>
                <a:lnTo>
                  <a:pt x="468" y="43"/>
                </a:lnTo>
                <a:lnTo>
                  <a:pt x="474" y="45"/>
                </a:lnTo>
                <a:lnTo>
                  <a:pt x="491" y="45"/>
                </a:lnTo>
                <a:lnTo>
                  <a:pt x="501" y="43"/>
                </a:lnTo>
                <a:lnTo>
                  <a:pt x="515" y="42"/>
                </a:lnTo>
                <a:lnTo>
                  <a:pt x="522" y="38"/>
                </a:lnTo>
                <a:lnTo>
                  <a:pt x="530" y="38"/>
                </a:lnTo>
                <a:lnTo>
                  <a:pt x="536" y="40"/>
                </a:lnTo>
                <a:lnTo>
                  <a:pt x="540" y="43"/>
                </a:lnTo>
                <a:lnTo>
                  <a:pt x="550" y="51"/>
                </a:lnTo>
                <a:lnTo>
                  <a:pt x="554" y="53"/>
                </a:lnTo>
                <a:lnTo>
                  <a:pt x="562" y="55"/>
                </a:lnTo>
                <a:lnTo>
                  <a:pt x="566" y="55"/>
                </a:lnTo>
                <a:lnTo>
                  <a:pt x="569" y="57"/>
                </a:lnTo>
                <a:lnTo>
                  <a:pt x="571" y="59"/>
                </a:lnTo>
                <a:lnTo>
                  <a:pt x="575" y="62"/>
                </a:lnTo>
                <a:lnTo>
                  <a:pt x="581" y="68"/>
                </a:lnTo>
                <a:lnTo>
                  <a:pt x="587" y="72"/>
                </a:lnTo>
                <a:lnTo>
                  <a:pt x="597" y="93"/>
                </a:lnTo>
                <a:lnTo>
                  <a:pt x="601" y="104"/>
                </a:lnTo>
                <a:lnTo>
                  <a:pt x="605" y="112"/>
                </a:lnTo>
                <a:lnTo>
                  <a:pt x="609" y="119"/>
                </a:lnTo>
                <a:lnTo>
                  <a:pt x="616" y="130"/>
                </a:lnTo>
                <a:lnTo>
                  <a:pt x="620" y="138"/>
                </a:lnTo>
                <a:lnTo>
                  <a:pt x="622" y="147"/>
                </a:lnTo>
                <a:lnTo>
                  <a:pt x="622" y="155"/>
                </a:lnTo>
                <a:lnTo>
                  <a:pt x="622" y="170"/>
                </a:lnTo>
                <a:lnTo>
                  <a:pt x="624" y="176"/>
                </a:lnTo>
                <a:lnTo>
                  <a:pt x="624" y="180"/>
                </a:lnTo>
                <a:lnTo>
                  <a:pt x="628" y="181"/>
                </a:lnTo>
                <a:lnTo>
                  <a:pt x="630" y="185"/>
                </a:lnTo>
                <a:lnTo>
                  <a:pt x="634" y="191"/>
                </a:lnTo>
                <a:lnTo>
                  <a:pt x="636" y="200"/>
                </a:lnTo>
                <a:lnTo>
                  <a:pt x="636" y="204"/>
                </a:lnTo>
                <a:lnTo>
                  <a:pt x="636" y="208"/>
                </a:lnTo>
                <a:lnTo>
                  <a:pt x="638" y="212"/>
                </a:lnTo>
                <a:lnTo>
                  <a:pt x="642" y="214"/>
                </a:lnTo>
                <a:lnTo>
                  <a:pt x="638" y="221"/>
                </a:lnTo>
                <a:lnTo>
                  <a:pt x="638" y="223"/>
                </a:lnTo>
                <a:lnTo>
                  <a:pt x="638" y="225"/>
                </a:lnTo>
                <a:lnTo>
                  <a:pt x="638" y="229"/>
                </a:lnTo>
                <a:lnTo>
                  <a:pt x="640" y="231"/>
                </a:lnTo>
                <a:lnTo>
                  <a:pt x="642" y="234"/>
                </a:lnTo>
                <a:lnTo>
                  <a:pt x="644" y="236"/>
                </a:lnTo>
                <a:lnTo>
                  <a:pt x="644" y="238"/>
                </a:lnTo>
                <a:lnTo>
                  <a:pt x="644" y="246"/>
                </a:lnTo>
                <a:lnTo>
                  <a:pt x="644" y="257"/>
                </a:lnTo>
                <a:lnTo>
                  <a:pt x="642" y="259"/>
                </a:lnTo>
                <a:lnTo>
                  <a:pt x="642" y="261"/>
                </a:lnTo>
                <a:lnTo>
                  <a:pt x="644" y="265"/>
                </a:lnTo>
                <a:lnTo>
                  <a:pt x="646" y="268"/>
                </a:lnTo>
                <a:lnTo>
                  <a:pt x="650" y="272"/>
                </a:lnTo>
                <a:lnTo>
                  <a:pt x="654" y="274"/>
                </a:lnTo>
                <a:lnTo>
                  <a:pt x="656" y="278"/>
                </a:lnTo>
                <a:lnTo>
                  <a:pt x="658" y="280"/>
                </a:lnTo>
                <a:lnTo>
                  <a:pt x="658" y="284"/>
                </a:lnTo>
                <a:lnTo>
                  <a:pt x="658" y="285"/>
                </a:lnTo>
                <a:lnTo>
                  <a:pt x="658" y="289"/>
                </a:lnTo>
                <a:lnTo>
                  <a:pt x="658" y="295"/>
                </a:lnTo>
                <a:lnTo>
                  <a:pt x="658" y="297"/>
                </a:lnTo>
                <a:lnTo>
                  <a:pt x="658" y="299"/>
                </a:lnTo>
                <a:lnTo>
                  <a:pt x="661" y="301"/>
                </a:lnTo>
                <a:lnTo>
                  <a:pt x="663" y="304"/>
                </a:lnTo>
                <a:lnTo>
                  <a:pt x="669" y="310"/>
                </a:lnTo>
                <a:lnTo>
                  <a:pt x="669" y="312"/>
                </a:lnTo>
                <a:lnTo>
                  <a:pt x="671" y="314"/>
                </a:lnTo>
                <a:lnTo>
                  <a:pt x="677" y="325"/>
                </a:lnTo>
                <a:lnTo>
                  <a:pt x="679" y="327"/>
                </a:lnTo>
                <a:lnTo>
                  <a:pt x="681" y="329"/>
                </a:lnTo>
                <a:lnTo>
                  <a:pt x="685" y="335"/>
                </a:lnTo>
                <a:lnTo>
                  <a:pt x="605" y="336"/>
                </a:lnTo>
                <a:lnTo>
                  <a:pt x="530" y="336"/>
                </a:lnTo>
                <a:lnTo>
                  <a:pt x="495" y="335"/>
                </a:lnTo>
                <a:lnTo>
                  <a:pt x="460" y="335"/>
                </a:lnTo>
                <a:lnTo>
                  <a:pt x="393" y="333"/>
                </a:lnTo>
                <a:lnTo>
                  <a:pt x="331" y="329"/>
                </a:lnTo>
                <a:lnTo>
                  <a:pt x="268" y="325"/>
                </a:lnTo>
                <a:lnTo>
                  <a:pt x="207" y="319"/>
                </a:lnTo>
                <a:lnTo>
                  <a:pt x="147" y="314"/>
                </a:lnTo>
                <a:close/>
              </a:path>
            </a:pathLst>
          </a:custGeom>
          <a:solidFill>
            <a:srgbClr val="3366FF"/>
          </a:solidFill>
          <a:ln w="9525">
            <a:solidFill>
              <a:schemeClr val="bg2"/>
            </a:solidFill>
            <a:round/>
            <a:headEnd/>
            <a:tailEnd/>
          </a:ln>
        </p:spPr>
        <p:txBody>
          <a:bodyPr/>
          <a:lstStyle/>
          <a:p>
            <a:endParaRPr lang="en-US"/>
          </a:p>
        </p:txBody>
      </p:sp>
      <p:sp>
        <p:nvSpPr>
          <p:cNvPr id="11284" name="Freeform 25"/>
          <p:cNvSpPr>
            <a:spLocks/>
          </p:cNvSpPr>
          <p:nvPr/>
        </p:nvSpPr>
        <p:spPr bwMode="auto">
          <a:xfrm>
            <a:off x="3460750" y="3756025"/>
            <a:ext cx="1120775" cy="684213"/>
          </a:xfrm>
          <a:custGeom>
            <a:avLst/>
            <a:gdLst>
              <a:gd name="T0" fmla="*/ 2147483647 w 619"/>
              <a:gd name="T1" fmla="*/ 0 h 333"/>
              <a:gd name="T2" fmla="*/ 2147483647 w 619"/>
              <a:gd name="T3" fmla="*/ 2147483647 h 333"/>
              <a:gd name="T4" fmla="*/ 2147483647 w 619"/>
              <a:gd name="T5" fmla="*/ 2147483647 h 333"/>
              <a:gd name="T6" fmla="*/ 2147483647 w 619"/>
              <a:gd name="T7" fmla="*/ 2147483647 h 333"/>
              <a:gd name="T8" fmla="*/ 2147483647 w 619"/>
              <a:gd name="T9" fmla="*/ 2147483647 h 333"/>
              <a:gd name="T10" fmla="*/ 2147483647 w 619"/>
              <a:gd name="T11" fmla="*/ 2147483647 h 333"/>
              <a:gd name="T12" fmla="*/ 2147483647 w 619"/>
              <a:gd name="T13" fmla="*/ 2147483647 h 333"/>
              <a:gd name="T14" fmla="*/ 2147483647 w 619"/>
              <a:gd name="T15" fmla="*/ 2147483647 h 333"/>
              <a:gd name="T16" fmla="*/ 2147483647 w 619"/>
              <a:gd name="T17" fmla="*/ 2147483647 h 333"/>
              <a:gd name="T18" fmla="*/ 2147483647 w 619"/>
              <a:gd name="T19" fmla="*/ 2147483647 h 333"/>
              <a:gd name="T20" fmla="*/ 2147483647 w 619"/>
              <a:gd name="T21" fmla="*/ 2147483647 h 333"/>
              <a:gd name="T22" fmla="*/ 2147483647 w 619"/>
              <a:gd name="T23" fmla="*/ 2147483647 h 333"/>
              <a:gd name="T24" fmla="*/ 2147483647 w 619"/>
              <a:gd name="T25" fmla="*/ 2147483647 h 333"/>
              <a:gd name="T26" fmla="*/ 2147483647 w 619"/>
              <a:gd name="T27" fmla="*/ 2147483647 h 333"/>
              <a:gd name="T28" fmla="*/ 2147483647 w 619"/>
              <a:gd name="T29" fmla="*/ 2147483647 h 333"/>
              <a:gd name="T30" fmla="*/ 2147483647 w 619"/>
              <a:gd name="T31" fmla="*/ 2147483647 h 333"/>
              <a:gd name="T32" fmla="*/ 2147483647 w 619"/>
              <a:gd name="T33" fmla="*/ 2147483647 h 333"/>
              <a:gd name="T34" fmla="*/ 2147483647 w 619"/>
              <a:gd name="T35" fmla="*/ 2147483647 h 333"/>
              <a:gd name="T36" fmla="*/ 2147483647 w 619"/>
              <a:gd name="T37" fmla="*/ 2147483647 h 333"/>
              <a:gd name="T38" fmla="*/ 2147483647 w 619"/>
              <a:gd name="T39" fmla="*/ 2147483647 h 333"/>
              <a:gd name="T40" fmla="*/ 2147483647 w 619"/>
              <a:gd name="T41" fmla="*/ 2147483647 h 333"/>
              <a:gd name="T42" fmla="*/ 2147483647 w 619"/>
              <a:gd name="T43" fmla="*/ 2147483647 h 333"/>
              <a:gd name="T44" fmla="*/ 2147483647 w 619"/>
              <a:gd name="T45" fmla="*/ 2147483647 h 333"/>
              <a:gd name="T46" fmla="*/ 2147483647 w 619"/>
              <a:gd name="T47" fmla="*/ 2147483647 h 333"/>
              <a:gd name="T48" fmla="*/ 2147483647 w 619"/>
              <a:gd name="T49" fmla="*/ 2147483647 h 333"/>
              <a:gd name="T50" fmla="*/ 2147483647 w 619"/>
              <a:gd name="T51" fmla="*/ 2147483647 h 333"/>
              <a:gd name="T52" fmla="*/ 2147483647 w 619"/>
              <a:gd name="T53" fmla="*/ 2147483647 h 333"/>
              <a:gd name="T54" fmla="*/ 2147483647 w 619"/>
              <a:gd name="T55" fmla="*/ 2147483647 h 333"/>
              <a:gd name="T56" fmla="*/ 2147483647 w 619"/>
              <a:gd name="T57" fmla="*/ 2147483647 h 333"/>
              <a:gd name="T58" fmla="*/ 2147483647 w 619"/>
              <a:gd name="T59" fmla="*/ 2147483647 h 333"/>
              <a:gd name="T60" fmla="*/ 2147483647 w 619"/>
              <a:gd name="T61" fmla="*/ 2147483647 h 333"/>
              <a:gd name="T62" fmla="*/ 2147483647 w 619"/>
              <a:gd name="T63" fmla="*/ 2147483647 h 333"/>
              <a:gd name="T64" fmla="*/ 2147483647 w 619"/>
              <a:gd name="T65" fmla="*/ 2147483647 h 333"/>
              <a:gd name="T66" fmla="*/ 2147483647 w 619"/>
              <a:gd name="T67" fmla="*/ 2147483647 h 333"/>
              <a:gd name="T68" fmla="*/ 2147483647 w 619"/>
              <a:gd name="T69" fmla="*/ 2147483647 h 333"/>
              <a:gd name="T70" fmla="*/ 2147483647 w 619"/>
              <a:gd name="T71" fmla="*/ 2147483647 h 333"/>
              <a:gd name="T72" fmla="*/ 2147483647 w 619"/>
              <a:gd name="T73" fmla="*/ 2147483647 h 333"/>
              <a:gd name="T74" fmla="*/ 2147483647 w 619"/>
              <a:gd name="T75" fmla="*/ 2147483647 h 333"/>
              <a:gd name="T76" fmla="*/ 2147483647 w 619"/>
              <a:gd name="T77" fmla="*/ 2147483647 h 333"/>
              <a:gd name="T78" fmla="*/ 2147483647 w 619"/>
              <a:gd name="T79" fmla="*/ 2147483647 h 333"/>
              <a:gd name="T80" fmla="*/ 2147483647 w 619"/>
              <a:gd name="T81" fmla="*/ 2147483647 h 333"/>
              <a:gd name="T82" fmla="*/ 2147483647 w 619"/>
              <a:gd name="T83" fmla="*/ 2147483647 h 333"/>
              <a:gd name="T84" fmla="*/ 2147483647 w 619"/>
              <a:gd name="T85" fmla="*/ 2147483647 h 333"/>
              <a:gd name="T86" fmla="*/ 2147483647 w 619"/>
              <a:gd name="T87" fmla="*/ 2147483647 h 333"/>
              <a:gd name="T88" fmla="*/ 2147483647 w 619"/>
              <a:gd name="T89" fmla="*/ 2147483647 h 333"/>
              <a:gd name="T90" fmla="*/ 2147483647 w 619"/>
              <a:gd name="T91" fmla="*/ 2147483647 h 333"/>
              <a:gd name="T92" fmla="*/ 0 w 619"/>
              <a:gd name="T93" fmla="*/ 2147483647 h 333"/>
              <a:gd name="T94" fmla="*/ 2147483647 w 619"/>
              <a:gd name="T95" fmla="*/ 0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9"/>
              <a:gd name="T145" fmla="*/ 0 h 333"/>
              <a:gd name="T146" fmla="*/ 619 w 619"/>
              <a:gd name="T147" fmla="*/ 333 h 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9" h="333">
                <a:moveTo>
                  <a:pt x="20" y="0"/>
                </a:moveTo>
                <a:lnTo>
                  <a:pt x="80" y="5"/>
                </a:lnTo>
                <a:lnTo>
                  <a:pt x="141" y="11"/>
                </a:lnTo>
                <a:lnTo>
                  <a:pt x="204" y="15"/>
                </a:lnTo>
                <a:lnTo>
                  <a:pt x="266" y="19"/>
                </a:lnTo>
                <a:lnTo>
                  <a:pt x="333" y="21"/>
                </a:lnTo>
                <a:lnTo>
                  <a:pt x="403" y="22"/>
                </a:lnTo>
                <a:lnTo>
                  <a:pt x="478" y="22"/>
                </a:lnTo>
                <a:lnTo>
                  <a:pt x="558" y="21"/>
                </a:lnTo>
                <a:lnTo>
                  <a:pt x="560" y="26"/>
                </a:lnTo>
                <a:lnTo>
                  <a:pt x="562" y="28"/>
                </a:lnTo>
                <a:lnTo>
                  <a:pt x="564" y="30"/>
                </a:lnTo>
                <a:lnTo>
                  <a:pt x="568" y="32"/>
                </a:lnTo>
                <a:lnTo>
                  <a:pt x="570" y="32"/>
                </a:lnTo>
                <a:lnTo>
                  <a:pt x="572" y="32"/>
                </a:lnTo>
                <a:lnTo>
                  <a:pt x="579" y="32"/>
                </a:lnTo>
                <a:lnTo>
                  <a:pt x="581" y="32"/>
                </a:lnTo>
                <a:lnTo>
                  <a:pt x="583" y="34"/>
                </a:lnTo>
                <a:lnTo>
                  <a:pt x="585" y="36"/>
                </a:lnTo>
                <a:lnTo>
                  <a:pt x="587" y="38"/>
                </a:lnTo>
                <a:lnTo>
                  <a:pt x="587" y="39"/>
                </a:lnTo>
                <a:lnTo>
                  <a:pt x="587" y="43"/>
                </a:lnTo>
                <a:lnTo>
                  <a:pt x="587" y="49"/>
                </a:lnTo>
                <a:lnTo>
                  <a:pt x="585" y="55"/>
                </a:lnTo>
                <a:lnTo>
                  <a:pt x="581" y="60"/>
                </a:lnTo>
                <a:lnTo>
                  <a:pt x="579" y="62"/>
                </a:lnTo>
                <a:lnTo>
                  <a:pt x="579" y="66"/>
                </a:lnTo>
                <a:lnTo>
                  <a:pt x="581" y="68"/>
                </a:lnTo>
                <a:lnTo>
                  <a:pt x="585" y="72"/>
                </a:lnTo>
                <a:lnTo>
                  <a:pt x="591" y="77"/>
                </a:lnTo>
                <a:lnTo>
                  <a:pt x="593" y="81"/>
                </a:lnTo>
                <a:lnTo>
                  <a:pt x="595" y="87"/>
                </a:lnTo>
                <a:lnTo>
                  <a:pt x="595" y="91"/>
                </a:lnTo>
                <a:lnTo>
                  <a:pt x="599" y="92"/>
                </a:lnTo>
                <a:lnTo>
                  <a:pt x="603" y="96"/>
                </a:lnTo>
                <a:lnTo>
                  <a:pt x="607" y="100"/>
                </a:lnTo>
                <a:lnTo>
                  <a:pt x="611" y="104"/>
                </a:lnTo>
                <a:lnTo>
                  <a:pt x="613" y="108"/>
                </a:lnTo>
                <a:lnTo>
                  <a:pt x="615" y="113"/>
                </a:lnTo>
                <a:lnTo>
                  <a:pt x="617" y="121"/>
                </a:lnTo>
                <a:lnTo>
                  <a:pt x="619" y="331"/>
                </a:lnTo>
                <a:lnTo>
                  <a:pt x="523" y="333"/>
                </a:lnTo>
                <a:lnTo>
                  <a:pt x="425" y="331"/>
                </a:lnTo>
                <a:lnTo>
                  <a:pt x="327" y="329"/>
                </a:lnTo>
                <a:lnTo>
                  <a:pt x="235" y="325"/>
                </a:lnTo>
                <a:lnTo>
                  <a:pt x="82" y="319"/>
                </a:lnTo>
                <a:lnTo>
                  <a:pt x="0" y="315"/>
                </a:lnTo>
                <a:lnTo>
                  <a:pt x="20" y="0"/>
                </a:lnTo>
                <a:close/>
              </a:path>
            </a:pathLst>
          </a:custGeom>
          <a:solidFill>
            <a:srgbClr val="3366FF"/>
          </a:solidFill>
          <a:ln w="9525">
            <a:solidFill>
              <a:schemeClr val="bg2"/>
            </a:solidFill>
            <a:round/>
            <a:headEnd/>
            <a:tailEnd/>
          </a:ln>
        </p:spPr>
        <p:txBody>
          <a:bodyPr/>
          <a:lstStyle/>
          <a:p>
            <a:endParaRPr lang="en-US"/>
          </a:p>
        </p:txBody>
      </p:sp>
      <p:sp>
        <p:nvSpPr>
          <p:cNvPr id="8213" name="Freeform 26"/>
          <p:cNvSpPr>
            <a:spLocks/>
          </p:cNvSpPr>
          <p:nvPr/>
        </p:nvSpPr>
        <p:spPr bwMode="auto">
          <a:xfrm>
            <a:off x="2416175" y="3436938"/>
            <a:ext cx="1085850" cy="966787"/>
          </a:xfrm>
          <a:custGeom>
            <a:avLst/>
            <a:gdLst>
              <a:gd name="T0" fmla="*/ 0 w 599"/>
              <a:gd name="T1" fmla="*/ 843367 h 470"/>
              <a:gd name="T2" fmla="*/ 106953 w 599"/>
              <a:gd name="T3" fmla="*/ 0 h 470"/>
              <a:gd name="T4" fmla="*/ 309984 w 599"/>
              <a:gd name="T5" fmla="*/ 30855 h 470"/>
              <a:gd name="T6" fmla="*/ 507576 w 599"/>
              <a:gd name="T7" fmla="*/ 61710 h 470"/>
              <a:gd name="T8" fmla="*/ 596402 w 599"/>
              <a:gd name="T9" fmla="*/ 74052 h 470"/>
              <a:gd name="T10" fmla="*/ 677976 w 599"/>
              <a:gd name="T11" fmla="*/ 80223 h 470"/>
              <a:gd name="T12" fmla="*/ 748674 w 599"/>
              <a:gd name="T13" fmla="*/ 88451 h 470"/>
              <a:gd name="T14" fmla="*/ 810309 w 599"/>
              <a:gd name="T15" fmla="*/ 92565 h 470"/>
              <a:gd name="T16" fmla="*/ 877381 w 599"/>
              <a:gd name="T17" fmla="*/ 100793 h 470"/>
              <a:gd name="T18" fmla="*/ 962582 w 599"/>
              <a:gd name="T19" fmla="*/ 109021 h 470"/>
              <a:gd name="T20" fmla="*/ 1085850 w 599"/>
              <a:gd name="T21" fmla="*/ 119306 h 470"/>
              <a:gd name="T22" fmla="*/ 1076786 w 599"/>
              <a:gd name="T23" fmla="*/ 337347 h 470"/>
              <a:gd name="T24" fmla="*/ 1076786 w 599"/>
              <a:gd name="T25" fmla="*/ 318834 h 470"/>
              <a:gd name="T26" fmla="*/ 1040531 w 599"/>
              <a:gd name="T27" fmla="*/ 966787 h 470"/>
              <a:gd name="T28" fmla="*/ 873756 w 599"/>
              <a:gd name="T29" fmla="*/ 956502 h 470"/>
              <a:gd name="T30" fmla="*/ 717857 w 599"/>
              <a:gd name="T31" fmla="*/ 940046 h 470"/>
              <a:gd name="T32" fmla="*/ 569210 w 599"/>
              <a:gd name="T33" fmla="*/ 925647 h 470"/>
              <a:gd name="T34" fmla="*/ 429627 w 599"/>
              <a:gd name="T35" fmla="*/ 905077 h 470"/>
              <a:gd name="T36" fmla="*/ 302733 w 599"/>
              <a:gd name="T37" fmla="*/ 890678 h 470"/>
              <a:gd name="T38" fmla="*/ 188528 w 599"/>
              <a:gd name="T39" fmla="*/ 870108 h 470"/>
              <a:gd name="T40" fmla="*/ 0 w 599"/>
              <a:gd name="T41" fmla="*/ 843367 h 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9"/>
              <a:gd name="T64" fmla="*/ 0 h 470"/>
              <a:gd name="T65" fmla="*/ 599 w 599"/>
              <a:gd name="T66" fmla="*/ 470 h 4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9" h="470">
                <a:moveTo>
                  <a:pt x="0" y="410"/>
                </a:moveTo>
                <a:lnTo>
                  <a:pt x="59" y="0"/>
                </a:lnTo>
                <a:lnTo>
                  <a:pt x="171" y="15"/>
                </a:lnTo>
                <a:lnTo>
                  <a:pt x="280" y="30"/>
                </a:lnTo>
                <a:lnTo>
                  <a:pt x="329" y="36"/>
                </a:lnTo>
                <a:lnTo>
                  <a:pt x="374" y="39"/>
                </a:lnTo>
                <a:lnTo>
                  <a:pt x="413" y="43"/>
                </a:lnTo>
                <a:lnTo>
                  <a:pt x="447" y="45"/>
                </a:lnTo>
                <a:lnTo>
                  <a:pt x="484" y="49"/>
                </a:lnTo>
                <a:lnTo>
                  <a:pt x="531" y="53"/>
                </a:lnTo>
                <a:lnTo>
                  <a:pt x="599" y="58"/>
                </a:lnTo>
                <a:lnTo>
                  <a:pt x="594" y="164"/>
                </a:lnTo>
                <a:lnTo>
                  <a:pt x="594" y="155"/>
                </a:lnTo>
                <a:lnTo>
                  <a:pt x="574" y="470"/>
                </a:lnTo>
                <a:lnTo>
                  <a:pt x="482" y="465"/>
                </a:lnTo>
                <a:lnTo>
                  <a:pt x="396" y="457"/>
                </a:lnTo>
                <a:lnTo>
                  <a:pt x="314" y="450"/>
                </a:lnTo>
                <a:lnTo>
                  <a:pt x="237" y="440"/>
                </a:lnTo>
                <a:lnTo>
                  <a:pt x="167" y="433"/>
                </a:lnTo>
                <a:lnTo>
                  <a:pt x="104" y="423"/>
                </a:lnTo>
                <a:lnTo>
                  <a:pt x="0" y="410"/>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86" name="Freeform 27"/>
          <p:cNvSpPr>
            <a:spLocks/>
          </p:cNvSpPr>
          <p:nvPr/>
        </p:nvSpPr>
        <p:spPr bwMode="auto">
          <a:xfrm>
            <a:off x="2416175" y="3436938"/>
            <a:ext cx="1085850" cy="966787"/>
          </a:xfrm>
          <a:custGeom>
            <a:avLst/>
            <a:gdLst>
              <a:gd name="T0" fmla="*/ 0 w 599"/>
              <a:gd name="T1" fmla="*/ 2147483647 h 470"/>
              <a:gd name="T2" fmla="*/ 2147483647 w 599"/>
              <a:gd name="T3" fmla="*/ 0 h 470"/>
              <a:gd name="T4" fmla="*/ 2147483647 w 599"/>
              <a:gd name="T5" fmla="*/ 2147483647 h 470"/>
              <a:gd name="T6" fmla="*/ 2147483647 w 599"/>
              <a:gd name="T7" fmla="*/ 2147483647 h 470"/>
              <a:gd name="T8" fmla="*/ 2147483647 w 599"/>
              <a:gd name="T9" fmla="*/ 2147483647 h 470"/>
              <a:gd name="T10" fmla="*/ 2147483647 w 599"/>
              <a:gd name="T11" fmla="*/ 2147483647 h 470"/>
              <a:gd name="T12" fmla="*/ 2147483647 w 599"/>
              <a:gd name="T13" fmla="*/ 2147483647 h 470"/>
              <a:gd name="T14" fmla="*/ 2147483647 w 599"/>
              <a:gd name="T15" fmla="*/ 2147483647 h 470"/>
              <a:gd name="T16" fmla="*/ 2147483647 w 599"/>
              <a:gd name="T17" fmla="*/ 2147483647 h 470"/>
              <a:gd name="T18" fmla="*/ 2147483647 w 599"/>
              <a:gd name="T19" fmla="*/ 2147483647 h 470"/>
              <a:gd name="T20" fmla="*/ 0 w 599"/>
              <a:gd name="T21" fmla="*/ 2147483647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9"/>
              <a:gd name="T34" fmla="*/ 0 h 470"/>
              <a:gd name="T35" fmla="*/ 599 w 59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9" h="470">
                <a:moveTo>
                  <a:pt x="0" y="410"/>
                </a:moveTo>
                <a:lnTo>
                  <a:pt x="59" y="0"/>
                </a:lnTo>
                <a:lnTo>
                  <a:pt x="278" y="28"/>
                </a:lnTo>
                <a:lnTo>
                  <a:pt x="447" y="45"/>
                </a:lnTo>
                <a:lnTo>
                  <a:pt x="599" y="56"/>
                </a:lnTo>
                <a:lnTo>
                  <a:pt x="592" y="164"/>
                </a:lnTo>
                <a:lnTo>
                  <a:pt x="594" y="155"/>
                </a:lnTo>
                <a:lnTo>
                  <a:pt x="574" y="470"/>
                </a:lnTo>
                <a:lnTo>
                  <a:pt x="396" y="457"/>
                </a:lnTo>
                <a:lnTo>
                  <a:pt x="237" y="440"/>
                </a:lnTo>
                <a:lnTo>
                  <a:pt x="0" y="410"/>
                </a:lnTo>
              </a:path>
            </a:pathLst>
          </a:custGeom>
          <a:solidFill>
            <a:srgbClr val="3366FF"/>
          </a:solidFill>
          <a:ln w="6350">
            <a:solidFill>
              <a:schemeClr val="bg2"/>
            </a:solidFill>
            <a:prstDash val="solid"/>
            <a:round/>
            <a:headEnd/>
            <a:tailEnd/>
          </a:ln>
        </p:spPr>
        <p:txBody>
          <a:bodyPr/>
          <a:lstStyle/>
          <a:p>
            <a:endParaRPr lang="en-US"/>
          </a:p>
        </p:txBody>
      </p:sp>
      <p:sp>
        <p:nvSpPr>
          <p:cNvPr id="11287" name="Freeform 28"/>
          <p:cNvSpPr>
            <a:spLocks/>
          </p:cNvSpPr>
          <p:nvPr/>
        </p:nvSpPr>
        <p:spPr bwMode="auto">
          <a:xfrm>
            <a:off x="3305175" y="4394200"/>
            <a:ext cx="1311275" cy="762000"/>
          </a:xfrm>
          <a:custGeom>
            <a:avLst/>
            <a:gdLst>
              <a:gd name="T0" fmla="*/ 2147483647 w 722"/>
              <a:gd name="T1" fmla="*/ 2147483647 h 370"/>
              <a:gd name="T2" fmla="*/ 2147483647 w 722"/>
              <a:gd name="T3" fmla="*/ 2147483647 h 370"/>
              <a:gd name="T4" fmla="*/ 2147483647 w 722"/>
              <a:gd name="T5" fmla="*/ 2147483647 h 370"/>
              <a:gd name="T6" fmla="*/ 2147483647 w 722"/>
              <a:gd name="T7" fmla="*/ 2147483647 h 370"/>
              <a:gd name="T8" fmla="*/ 2147483647 w 722"/>
              <a:gd name="T9" fmla="*/ 2147483647 h 370"/>
              <a:gd name="T10" fmla="*/ 2147483647 w 722"/>
              <a:gd name="T11" fmla="*/ 2147483647 h 370"/>
              <a:gd name="T12" fmla="*/ 2147483647 w 722"/>
              <a:gd name="T13" fmla="*/ 2147483647 h 370"/>
              <a:gd name="T14" fmla="*/ 2147483647 w 722"/>
              <a:gd name="T15" fmla="*/ 2147483647 h 370"/>
              <a:gd name="T16" fmla="*/ 2147483647 w 722"/>
              <a:gd name="T17" fmla="*/ 2147483647 h 370"/>
              <a:gd name="T18" fmla="*/ 2147483647 w 722"/>
              <a:gd name="T19" fmla="*/ 2147483647 h 370"/>
              <a:gd name="T20" fmla="*/ 2147483647 w 722"/>
              <a:gd name="T21" fmla="*/ 2147483647 h 370"/>
              <a:gd name="T22" fmla="*/ 2147483647 w 722"/>
              <a:gd name="T23" fmla="*/ 2147483647 h 370"/>
              <a:gd name="T24" fmla="*/ 2147483647 w 722"/>
              <a:gd name="T25" fmla="*/ 2147483647 h 370"/>
              <a:gd name="T26" fmla="*/ 2147483647 w 722"/>
              <a:gd name="T27" fmla="*/ 2147483647 h 370"/>
              <a:gd name="T28" fmla="*/ 2147483647 w 722"/>
              <a:gd name="T29" fmla="*/ 2147483647 h 370"/>
              <a:gd name="T30" fmla="*/ 2147483647 w 722"/>
              <a:gd name="T31" fmla="*/ 2147483647 h 370"/>
              <a:gd name="T32" fmla="*/ 2147483647 w 722"/>
              <a:gd name="T33" fmla="*/ 2147483647 h 370"/>
              <a:gd name="T34" fmla="*/ 2147483647 w 722"/>
              <a:gd name="T35" fmla="*/ 2147483647 h 370"/>
              <a:gd name="T36" fmla="*/ 2147483647 w 722"/>
              <a:gd name="T37" fmla="*/ 2147483647 h 370"/>
              <a:gd name="T38" fmla="*/ 2147483647 w 722"/>
              <a:gd name="T39" fmla="*/ 2147483647 h 370"/>
              <a:gd name="T40" fmla="*/ 2147483647 w 722"/>
              <a:gd name="T41" fmla="*/ 2147483647 h 370"/>
              <a:gd name="T42" fmla="*/ 2147483647 w 722"/>
              <a:gd name="T43" fmla="*/ 2147483647 h 370"/>
              <a:gd name="T44" fmla="*/ 2147483647 w 722"/>
              <a:gd name="T45" fmla="*/ 2147483647 h 370"/>
              <a:gd name="T46" fmla="*/ 2147483647 w 722"/>
              <a:gd name="T47" fmla="*/ 2147483647 h 370"/>
              <a:gd name="T48" fmla="*/ 2147483647 w 722"/>
              <a:gd name="T49" fmla="*/ 2147483647 h 370"/>
              <a:gd name="T50" fmla="*/ 2147483647 w 722"/>
              <a:gd name="T51" fmla="*/ 2147483647 h 370"/>
              <a:gd name="T52" fmla="*/ 2147483647 w 722"/>
              <a:gd name="T53" fmla="*/ 2147483647 h 370"/>
              <a:gd name="T54" fmla="*/ 2147483647 w 722"/>
              <a:gd name="T55" fmla="*/ 2147483647 h 370"/>
              <a:gd name="T56" fmla="*/ 2147483647 w 722"/>
              <a:gd name="T57" fmla="*/ 2147483647 h 370"/>
              <a:gd name="T58" fmla="*/ 2147483647 w 722"/>
              <a:gd name="T59" fmla="*/ 2147483647 h 370"/>
              <a:gd name="T60" fmla="*/ 2147483647 w 722"/>
              <a:gd name="T61" fmla="*/ 2147483647 h 370"/>
              <a:gd name="T62" fmla="*/ 2147483647 w 722"/>
              <a:gd name="T63" fmla="*/ 2147483647 h 370"/>
              <a:gd name="T64" fmla="*/ 2147483647 w 722"/>
              <a:gd name="T65" fmla="*/ 2147483647 h 370"/>
              <a:gd name="T66" fmla="*/ 2147483647 w 722"/>
              <a:gd name="T67" fmla="*/ 2147483647 h 370"/>
              <a:gd name="T68" fmla="*/ 2147483647 w 722"/>
              <a:gd name="T69" fmla="*/ 2147483647 h 370"/>
              <a:gd name="T70" fmla="*/ 2147483647 w 722"/>
              <a:gd name="T71" fmla="*/ 2147483647 h 370"/>
              <a:gd name="T72" fmla="*/ 2147483647 w 722"/>
              <a:gd name="T73" fmla="*/ 2147483647 h 370"/>
              <a:gd name="T74" fmla="*/ 2147483647 w 722"/>
              <a:gd name="T75" fmla="*/ 2147483647 h 370"/>
              <a:gd name="T76" fmla="*/ 2147483647 w 722"/>
              <a:gd name="T77" fmla="*/ 2147483647 h 370"/>
              <a:gd name="T78" fmla="*/ 2147483647 w 722"/>
              <a:gd name="T79" fmla="*/ 2147483647 h 370"/>
              <a:gd name="T80" fmla="*/ 2147483647 w 722"/>
              <a:gd name="T81" fmla="*/ 2147483647 h 370"/>
              <a:gd name="T82" fmla="*/ 2147483647 w 722"/>
              <a:gd name="T83" fmla="*/ 2147483647 h 370"/>
              <a:gd name="T84" fmla="*/ 2147483647 w 722"/>
              <a:gd name="T85" fmla="*/ 2147483647 h 370"/>
              <a:gd name="T86" fmla="*/ 2147483647 w 722"/>
              <a:gd name="T87" fmla="*/ 2147483647 h 370"/>
              <a:gd name="T88" fmla="*/ 2147483647 w 722"/>
              <a:gd name="T89" fmla="*/ 2147483647 h 370"/>
              <a:gd name="T90" fmla="*/ 2147483647 w 722"/>
              <a:gd name="T91" fmla="*/ 2147483647 h 370"/>
              <a:gd name="T92" fmla="*/ 0 w 722"/>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2"/>
              <a:gd name="T142" fmla="*/ 0 h 370"/>
              <a:gd name="T143" fmla="*/ 722 w 722"/>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2" h="370">
                <a:moveTo>
                  <a:pt x="0" y="0"/>
                </a:moveTo>
                <a:lnTo>
                  <a:pt x="84" y="5"/>
                </a:lnTo>
                <a:lnTo>
                  <a:pt x="166" y="9"/>
                </a:lnTo>
                <a:lnTo>
                  <a:pt x="319" y="15"/>
                </a:lnTo>
                <a:lnTo>
                  <a:pt x="509" y="21"/>
                </a:lnTo>
                <a:lnTo>
                  <a:pt x="607" y="23"/>
                </a:lnTo>
                <a:lnTo>
                  <a:pt x="701" y="21"/>
                </a:lnTo>
                <a:lnTo>
                  <a:pt x="703" y="21"/>
                </a:lnTo>
                <a:lnTo>
                  <a:pt x="703" y="60"/>
                </a:lnTo>
                <a:lnTo>
                  <a:pt x="722" y="183"/>
                </a:lnTo>
                <a:lnTo>
                  <a:pt x="722" y="370"/>
                </a:lnTo>
                <a:lnTo>
                  <a:pt x="714" y="368"/>
                </a:lnTo>
                <a:lnTo>
                  <a:pt x="705" y="365"/>
                </a:lnTo>
                <a:lnTo>
                  <a:pt x="691" y="357"/>
                </a:lnTo>
                <a:lnTo>
                  <a:pt x="681" y="350"/>
                </a:lnTo>
                <a:lnTo>
                  <a:pt x="671" y="344"/>
                </a:lnTo>
                <a:lnTo>
                  <a:pt x="665" y="340"/>
                </a:lnTo>
                <a:lnTo>
                  <a:pt x="658" y="338"/>
                </a:lnTo>
                <a:lnTo>
                  <a:pt x="656" y="338"/>
                </a:lnTo>
                <a:lnTo>
                  <a:pt x="652" y="338"/>
                </a:lnTo>
                <a:lnTo>
                  <a:pt x="646" y="342"/>
                </a:lnTo>
                <a:lnTo>
                  <a:pt x="642" y="346"/>
                </a:lnTo>
                <a:lnTo>
                  <a:pt x="638" y="346"/>
                </a:lnTo>
                <a:lnTo>
                  <a:pt x="628" y="342"/>
                </a:lnTo>
                <a:lnTo>
                  <a:pt x="618" y="338"/>
                </a:lnTo>
                <a:lnTo>
                  <a:pt x="613" y="338"/>
                </a:lnTo>
                <a:lnTo>
                  <a:pt x="607" y="340"/>
                </a:lnTo>
                <a:lnTo>
                  <a:pt x="605" y="344"/>
                </a:lnTo>
                <a:lnTo>
                  <a:pt x="603" y="346"/>
                </a:lnTo>
                <a:lnTo>
                  <a:pt x="599" y="348"/>
                </a:lnTo>
                <a:lnTo>
                  <a:pt x="593" y="348"/>
                </a:lnTo>
                <a:lnTo>
                  <a:pt x="585" y="346"/>
                </a:lnTo>
                <a:lnTo>
                  <a:pt x="579" y="346"/>
                </a:lnTo>
                <a:lnTo>
                  <a:pt x="575" y="346"/>
                </a:lnTo>
                <a:lnTo>
                  <a:pt x="573" y="346"/>
                </a:lnTo>
                <a:lnTo>
                  <a:pt x="566" y="350"/>
                </a:lnTo>
                <a:lnTo>
                  <a:pt x="564" y="353"/>
                </a:lnTo>
                <a:lnTo>
                  <a:pt x="562" y="357"/>
                </a:lnTo>
                <a:lnTo>
                  <a:pt x="560" y="359"/>
                </a:lnTo>
                <a:lnTo>
                  <a:pt x="558" y="361"/>
                </a:lnTo>
                <a:lnTo>
                  <a:pt x="554" y="361"/>
                </a:lnTo>
                <a:lnTo>
                  <a:pt x="552" y="361"/>
                </a:lnTo>
                <a:lnTo>
                  <a:pt x="550" y="361"/>
                </a:lnTo>
                <a:lnTo>
                  <a:pt x="546" y="359"/>
                </a:lnTo>
                <a:lnTo>
                  <a:pt x="546" y="357"/>
                </a:lnTo>
                <a:lnTo>
                  <a:pt x="546" y="353"/>
                </a:lnTo>
                <a:lnTo>
                  <a:pt x="536" y="350"/>
                </a:lnTo>
                <a:lnTo>
                  <a:pt x="530" y="344"/>
                </a:lnTo>
                <a:lnTo>
                  <a:pt x="528" y="342"/>
                </a:lnTo>
                <a:lnTo>
                  <a:pt x="526" y="342"/>
                </a:lnTo>
                <a:lnTo>
                  <a:pt x="523" y="342"/>
                </a:lnTo>
                <a:lnTo>
                  <a:pt x="519" y="342"/>
                </a:lnTo>
                <a:lnTo>
                  <a:pt x="515" y="344"/>
                </a:lnTo>
                <a:lnTo>
                  <a:pt x="513" y="344"/>
                </a:lnTo>
                <a:lnTo>
                  <a:pt x="509" y="342"/>
                </a:lnTo>
                <a:lnTo>
                  <a:pt x="507" y="340"/>
                </a:lnTo>
                <a:lnTo>
                  <a:pt x="503" y="338"/>
                </a:lnTo>
                <a:lnTo>
                  <a:pt x="501" y="336"/>
                </a:lnTo>
                <a:lnTo>
                  <a:pt x="499" y="338"/>
                </a:lnTo>
                <a:lnTo>
                  <a:pt x="497" y="338"/>
                </a:lnTo>
                <a:lnTo>
                  <a:pt x="493" y="346"/>
                </a:lnTo>
                <a:lnTo>
                  <a:pt x="489" y="353"/>
                </a:lnTo>
                <a:lnTo>
                  <a:pt x="487" y="355"/>
                </a:lnTo>
                <a:lnTo>
                  <a:pt x="485" y="357"/>
                </a:lnTo>
                <a:lnTo>
                  <a:pt x="483" y="355"/>
                </a:lnTo>
                <a:lnTo>
                  <a:pt x="483" y="353"/>
                </a:lnTo>
                <a:lnTo>
                  <a:pt x="481" y="351"/>
                </a:lnTo>
                <a:lnTo>
                  <a:pt x="479" y="348"/>
                </a:lnTo>
                <a:lnTo>
                  <a:pt x="479" y="342"/>
                </a:lnTo>
                <a:lnTo>
                  <a:pt x="479" y="338"/>
                </a:lnTo>
                <a:lnTo>
                  <a:pt x="477" y="336"/>
                </a:lnTo>
                <a:lnTo>
                  <a:pt x="474" y="336"/>
                </a:lnTo>
                <a:lnTo>
                  <a:pt x="464" y="336"/>
                </a:lnTo>
                <a:lnTo>
                  <a:pt x="462" y="342"/>
                </a:lnTo>
                <a:lnTo>
                  <a:pt x="460" y="344"/>
                </a:lnTo>
                <a:lnTo>
                  <a:pt x="456" y="344"/>
                </a:lnTo>
                <a:lnTo>
                  <a:pt x="452" y="342"/>
                </a:lnTo>
                <a:lnTo>
                  <a:pt x="450" y="342"/>
                </a:lnTo>
                <a:lnTo>
                  <a:pt x="448" y="340"/>
                </a:lnTo>
                <a:lnTo>
                  <a:pt x="444" y="334"/>
                </a:lnTo>
                <a:lnTo>
                  <a:pt x="442" y="333"/>
                </a:lnTo>
                <a:lnTo>
                  <a:pt x="440" y="331"/>
                </a:lnTo>
                <a:lnTo>
                  <a:pt x="436" y="333"/>
                </a:lnTo>
                <a:lnTo>
                  <a:pt x="432" y="336"/>
                </a:lnTo>
                <a:lnTo>
                  <a:pt x="429" y="340"/>
                </a:lnTo>
                <a:lnTo>
                  <a:pt x="425" y="342"/>
                </a:lnTo>
                <a:lnTo>
                  <a:pt x="419" y="344"/>
                </a:lnTo>
                <a:lnTo>
                  <a:pt x="415" y="344"/>
                </a:lnTo>
                <a:lnTo>
                  <a:pt x="413" y="342"/>
                </a:lnTo>
                <a:lnTo>
                  <a:pt x="411" y="340"/>
                </a:lnTo>
                <a:lnTo>
                  <a:pt x="411" y="336"/>
                </a:lnTo>
                <a:lnTo>
                  <a:pt x="413" y="331"/>
                </a:lnTo>
                <a:lnTo>
                  <a:pt x="411" y="329"/>
                </a:lnTo>
                <a:lnTo>
                  <a:pt x="409" y="325"/>
                </a:lnTo>
                <a:lnTo>
                  <a:pt x="407" y="321"/>
                </a:lnTo>
                <a:lnTo>
                  <a:pt x="405" y="319"/>
                </a:lnTo>
                <a:lnTo>
                  <a:pt x="403" y="317"/>
                </a:lnTo>
                <a:lnTo>
                  <a:pt x="399" y="316"/>
                </a:lnTo>
                <a:lnTo>
                  <a:pt x="395" y="316"/>
                </a:lnTo>
                <a:lnTo>
                  <a:pt x="385" y="316"/>
                </a:lnTo>
                <a:lnTo>
                  <a:pt x="380" y="317"/>
                </a:lnTo>
                <a:lnTo>
                  <a:pt x="374" y="317"/>
                </a:lnTo>
                <a:lnTo>
                  <a:pt x="364" y="316"/>
                </a:lnTo>
                <a:lnTo>
                  <a:pt x="358" y="316"/>
                </a:lnTo>
                <a:lnTo>
                  <a:pt x="354" y="316"/>
                </a:lnTo>
                <a:lnTo>
                  <a:pt x="352" y="317"/>
                </a:lnTo>
                <a:lnTo>
                  <a:pt x="346" y="317"/>
                </a:lnTo>
                <a:lnTo>
                  <a:pt x="342" y="317"/>
                </a:lnTo>
                <a:lnTo>
                  <a:pt x="339" y="316"/>
                </a:lnTo>
                <a:lnTo>
                  <a:pt x="335" y="314"/>
                </a:lnTo>
                <a:lnTo>
                  <a:pt x="331" y="308"/>
                </a:lnTo>
                <a:lnTo>
                  <a:pt x="327" y="306"/>
                </a:lnTo>
                <a:lnTo>
                  <a:pt x="323" y="304"/>
                </a:lnTo>
                <a:lnTo>
                  <a:pt x="315" y="306"/>
                </a:lnTo>
                <a:lnTo>
                  <a:pt x="311" y="306"/>
                </a:lnTo>
                <a:lnTo>
                  <a:pt x="309" y="304"/>
                </a:lnTo>
                <a:lnTo>
                  <a:pt x="309" y="300"/>
                </a:lnTo>
                <a:lnTo>
                  <a:pt x="309" y="297"/>
                </a:lnTo>
                <a:lnTo>
                  <a:pt x="309" y="293"/>
                </a:lnTo>
                <a:lnTo>
                  <a:pt x="307" y="289"/>
                </a:lnTo>
                <a:lnTo>
                  <a:pt x="303" y="287"/>
                </a:lnTo>
                <a:lnTo>
                  <a:pt x="297" y="283"/>
                </a:lnTo>
                <a:lnTo>
                  <a:pt x="293" y="283"/>
                </a:lnTo>
                <a:lnTo>
                  <a:pt x="292" y="283"/>
                </a:lnTo>
                <a:lnTo>
                  <a:pt x="292" y="285"/>
                </a:lnTo>
                <a:lnTo>
                  <a:pt x="290" y="287"/>
                </a:lnTo>
                <a:lnTo>
                  <a:pt x="288" y="287"/>
                </a:lnTo>
                <a:lnTo>
                  <a:pt x="286" y="287"/>
                </a:lnTo>
                <a:lnTo>
                  <a:pt x="280" y="285"/>
                </a:lnTo>
                <a:lnTo>
                  <a:pt x="274" y="285"/>
                </a:lnTo>
                <a:lnTo>
                  <a:pt x="268" y="285"/>
                </a:lnTo>
                <a:lnTo>
                  <a:pt x="262" y="283"/>
                </a:lnTo>
                <a:lnTo>
                  <a:pt x="258" y="280"/>
                </a:lnTo>
                <a:lnTo>
                  <a:pt x="256" y="276"/>
                </a:lnTo>
                <a:lnTo>
                  <a:pt x="256" y="272"/>
                </a:lnTo>
                <a:lnTo>
                  <a:pt x="254" y="270"/>
                </a:lnTo>
                <a:lnTo>
                  <a:pt x="248" y="266"/>
                </a:lnTo>
                <a:lnTo>
                  <a:pt x="241" y="266"/>
                </a:lnTo>
                <a:lnTo>
                  <a:pt x="239" y="72"/>
                </a:lnTo>
                <a:lnTo>
                  <a:pt x="0" y="57"/>
                </a:lnTo>
                <a:lnTo>
                  <a:pt x="0" y="0"/>
                </a:lnTo>
                <a:close/>
              </a:path>
            </a:pathLst>
          </a:custGeom>
          <a:solidFill>
            <a:srgbClr val="3366FF"/>
          </a:solidFill>
          <a:ln w="9525">
            <a:solidFill>
              <a:schemeClr val="bg2"/>
            </a:solidFill>
            <a:round/>
            <a:headEnd/>
            <a:tailEnd/>
          </a:ln>
        </p:spPr>
        <p:txBody>
          <a:bodyPr/>
          <a:lstStyle/>
          <a:p>
            <a:endParaRPr lang="en-US"/>
          </a:p>
        </p:txBody>
      </p:sp>
      <p:sp>
        <p:nvSpPr>
          <p:cNvPr id="11288" name="Freeform 29"/>
          <p:cNvSpPr>
            <a:spLocks/>
          </p:cNvSpPr>
          <p:nvPr/>
        </p:nvSpPr>
        <p:spPr bwMode="auto">
          <a:xfrm>
            <a:off x="4581525" y="4514850"/>
            <a:ext cx="754063" cy="754063"/>
          </a:xfrm>
          <a:custGeom>
            <a:avLst/>
            <a:gdLst>
              <a:gd name="T0" fmla="*/ 2147483647 w 415"/>
              <a:gd name="T1" fmla="*/ 2147483647 h 367"/>
              <a:gd name="T2" fmla="*/ 2147483647 w 415"/>
              <a:gd name="T3" fmla="*/ 0 h 367"/>
              <a:gd name="T4" fmla="*/ 2147483647 w 415"/>
              <a:gd name="T5" fmla="*/ 2147483647 h 367"/>
              <a:gd name="T6" fmla="*/ 2147483647 w 415"/>
              <a:gd name="T7" fmla="*/ 2147483647 h 367"/>
              <a:gd name="T8" fmla="*/ 2147483647 w 415"/>
              <a:gd name="T9" fmla="*/ 2147483647 h 367"/>
              <a:gd name="T10" fmla="*/ 2147483647 w 415"/>
              <a:gd name="T11" fmla="*/ 2147483647 h 367"/>
              <a:gd name="T12" fmla="*/ 2147483647 w 415"/>
              <a:gd name="T13" fmla="*/ 2147483647 h 367"/>
              <a:gd name="T14" fmla="*/ 2147483647 w 415"/>
              <a:gd name="T15" fmla="*/ 2147483647 h 367"/>
              <a:gd name="T16" fmla="*/ 2147483647 w 415"/>
              <a:gd name="T17" fmla="*/ 2147483647 h 367"/>
              <a:gd name="T18" fmla="*/ 2147483647 w 415"/>
              <a:gd name="T19" fmla="*/ 2147483647 h 367"/>
              <a:gd name="T20" fmla="*/ 2147483647 w 415"/>
              <a:gd name="T21" fmla="*/ 2147483647 h 367"/>
              <a:gd name="T22" fmla="*/ 2147483647 w 415"/>
              <a:gd name="T23" fmla="*/ 2147483647 h 367"/>
              <a:gd name="T24" fmla="*/ 2147483647 w 415"/>
              <a:gd name="T25" fmla="*/ 2147483647 h 367"/>
              <a:gd name="T26" fmla="*/ 2147483647 w 415"/>
              <a:gd name="T27" fmla="*/ 2147483647 h 367"/>
              <a:gd name="T28" fmla="*/ 2147483647 w 415"/>
              <a:gd name="T29" fmla="*/ 2147483647 h 367"/>
              <a:gd name="T30" fmla="*/ 2147483647 w 415"/>
              <a:gd name="T31" fmla="*/ 2147483647 h 367"/>
              <a:gd name="T32" fmla="*/ 2147483647 w 415"/>
              <a:gd name="T33" fmla="*/ 2147483647 h 367"/>
              <a:gd name="T34" fmla="*/ 2147483647 w 415"/>
              <a:gd name="T35" fmla="*/ 2147483647 h 367"/>
              <a:gd name="T36" fmla="*/ 2147483647 w 415"/>
              <a:gd name="T37" fmla="*/ 2147483647 h 367"/>
              <a:gd name="T38" fmla="*/ 2147483647 w 415"/>
              <a:gd name="T39" fmla="*/ 2147483647 h 367"/>
              <a:gd name="T40" fmla="*/ 2147483647 w 415"/>
              <a:gd name="T41" fmla="*/ 2147483647 h 367"/>
              <a:gd name="T42" fmla="*/ 2147483647 w 415"/>
              <a:gd name="T43" fmla="*/ 2147483647 h 367"/>
              <a:gd name="T44" fmla="*/ 2147483647 w 415"/>
              <a:gd name="T45" fmla="*/ 2147483647 h 367"/>
              <a:gd name="T46" fmla="*/ 2147483647 w 415"/>
              <a:gd name="T47" fmla="*/ 2147483647 h 367"/>
              <a:gd name="T48" fmla="*/ 2147483647 w 415"/>
              <a:gd name="T49" fmla="*/ 2147483647 h 367"/>
              <a:gd name="T50" fmla="*/ 2147483647 w 415"/>
              <a:gd name="T51" fmla="*/ 2147483647 h 367"/>
              <a:gd name="T52" fmla="*/ 2147483647 w 415"/>
              <a:gd name="T53" fmla="*/ 2147483647 h 367"/>
              <a:gd name="T54" fmla="*/ 2147483647 w 415"/>
              <a:gd name="T55" fmla="*/ 2147483647 h 367"/>
              <a:gd name="T56" fmla="*/ 2147483647 w 415"/>
              <a:gd name="T57" fmla="*/ 2147483647 h 367"/>
              <a:gd name="T58" fmla="*/ 2147483647 w 415"/>
              <a:gd name="T59" fmla="*/ 2147483647 h 367"/>
              <a:gd name="T60" fmla="*/ 2147483647 w 415"/>
              <a:gd name="T61" fmla="*/ 2147483647 h 367"/>
              <a:gd name="T62" fmla="*/ 2147483647 w 415"/>
              <a:gd name="T63" fmla="*/ 2147483647 h 367"/>
              <a:gd name="T64" fmla="*/ 2147483647 w 415"/>
              <a:gd name="T65" fmla="*/ 2147483647 h 367"/>
              <a:gd name="T66" fmla="*/ 2147483647 w 415"/>
              <a:gd name="T67" fmla="*/ 2147483647 h 367"/>
              <a:gd name="T68" fmla="*/ 2147483647 w 415"/>
              <a:gd name="T69" fmla="*/ 2147483647 h 367"/>
              <a:gd name="T70" fmla="*/ 2147483647 w 415"/>
              <a:gd name="T71" fmla="*/ 2147483647 h 367"/>
              <a:gd name="T72" fmla="*/ 2147483647 w 415"/>
              <a:gd name="T73" fmla="*/ 2147483647 h 367"/>
              <a:gd name="T74" fmla="*/ 2147483647 w 415"/>
              <a:gd name="T75" fmla="*/ 2147483647 h 367"/>
              <a:gd name="T76" fmla="*/ 2147483647 w 415"/>
              <a:gd name="T77" fmla="*/ 2147483647 h 367"/>
              <a:gd name="T78" fmla="*/ 2147483647 w 415"/>
              <a:gd name="T79" fmla="*/ 2147483647 h 367"/>
              <a:gd name="T80" fmla="*/ 2147483647 w 415"/>
              <a:gd name="T81" fmla="*/ 2147483647 h 367"/>
              <a:gd name="T82" fmla="*/ 2147483647 w 415"/>
              <a:gd name="T83" fmla="*/ 2147483647 h 367"/>
              <a:gd name="T84" fmla="*/ 2147483647 w 415"/>
              <a:gd name="T85" fmla="*/ 2147483647 h 367"/>
              <a:gd name="T86" fmla="*/ 2147483647 w 415"/>
              <a:gd name="T87" fmla="*/ 2147483647 h 367"/>
              <a:gd name="T88" fmla="*/ 2147483647 w 415"/>
              <a:gd name="T89" fmla="*/ 2147483647 h 367"/>
              <a:gd name="T90" fmla="*/ 2147483647 w 415"/>
              <a:gd name="T91" fmla="*/ 2147483647 h 3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5" h="367">
                <a:moveTo>
                  <a:pt x="19" y="312"/>
                </a:moveTo>
                <a:lnTo>
                  <a:pt x="19" y="125"/>
                </a:lnTo>
                <a:lnTo>
                  <a:pt x="0" y="2"/>
                </a:lnTo>
                <a:lnTo>
                  <a:pt x="374" y="0"/>
                </a:lnTo>
                <a:lnTo>
                  <a:pt x="372" y="8"/>
                </a:lnTo>
                <a:lnTo>
                  <a:pt x="374" y="12"/>
                </a:lnTo>
                <a:lnTo>
                  <a:pt x="376" y="16"/>
                </a:lnTo>
                <a:lnTo>
                  <a:pt x="379" y="16"/>
                </a:lnTo>
                <a:lnTo>
                  <a:pt x="379" y="19"/>
                </a:lnTo>
                <a:lnTo>
                  <a:pt x="379" y="21"/>
                </a:lnTo>
                <a:lnTo>
                  <a:pt x="377" y="23"/>
                </a:lnTo>
                <a:lnTo>
                  <a:pt x="370" y="33"/>
                </a:lnTo>
                <a:lnTo>
                  <a:pt x="354" y="50"/>
                </a:lnTo>
                <a:lnTo>
                  <a:pt x="413" y="50"/>
                </a:lnTo>
                <a:lnTo>
                  <a:pt x="415" y="61"/>
                </a:lnTo>
                <a:lnTo>
                  <a:pt x="409" y="63"/>
                </a:lnTo>
                <a:lnTo>
                  <a:pt x="407" y="65"/>
                </a:lnTo>
                <a:lnTo>
                  <a:pt x="405" y="67"/>
                </a:lnTo>
                <a:lnTo>
                  <a:pt x="405" y="70"/>
                </a:lnTo>
                <a:lnTo>
                  <a:pt x="405" y="72"/>
                </a:lnTo>
                <a:lnTo>
                  <a:pt x="403" y="74"/>
                </a:lnTo>
                <a:lnTo>
                  <a:pt x="401" y="76"/>
                </a:lnTo>
                <a:lnTo>
                  <a:pt x="395" y="78"/>
                </a:lnTo>
                <a:lnTo>
                  <a:pt x="399" y="82"/>
                </a:lnTo>
                <a:lnTo>
                  <a:pt x="399" y="86"/>
                </a:lnTo>
                <a:lnTo>
                  <a:pt x="399" y="89"/>
                </a:lnTo>
                <a:lnTo>
                  <a:pt x="397" y="95"/>
                </a:lnTo>
                <a:lnTo>
                  <a:pt x="391" y="99"/>
                </a:lnTo>
                <a:lnTo>
                  <a:pt x="385" y="104"/>
                </a:lnTo>
                <a:lnTo>
                  <a:pt x="381" y="110"/>
                </a:lnTo>
                <a:lnTo>
                  <a:pt x="379" y="114"/>
                </a:lnTo>
                <a:lnTo>
                  <a:pt x="379" y="118"/>
                </a:lnTo>
                <a:lnTo>
                  <a:pt x="377" y="123"/>
                </a:lnTo>
                <a:lnTo>
                  <a:pt x="379" y="127"/>
                </a:lnTo>
                <a:lnTo>
                  <a:pt x="383" y="135"/>
                </a:lnTo>
                <a:lnTo>
                  <a:pt x="385" y="138"/>
                </a:lnTo>
                <a:lnTo>
                  <a:pt x="385" y="140"/>
                </a:lnTo>
                <a:lnTo>
                  <a:pt x="383" y="142"/>
                </a:lnTo>
                <a:lnTo>
                  <a:pt x="381" y="146"/>
                </a:lnTo>
                <a:lnTo>
                  <a:pt x="374" y="152"/>
                </a:lnTo>
                <a:lnTo>
                  <a:pt x="370" y="154"/>
                </a:lnTo>
                <a:lnTo>
                  <a:pt x="370" y="155"/>
                </a:lnTo>
                <a:lnTo>
                  <a:pt x="370" y="157"/>
                </a:lnTo>
                <a:lnTo>
                  <a:pt x="372" y="165"/>
                </a:lnTo>
                <a:lnTo>
                  <a:pt x="362" y="169"/>
                </a:lnTo>
                <a:lnTo>
                  <a:pt x="362" y="171"/>
                </a:lnTo>
                <a:lnTo>
                  <a:pt x="360" y="174"/>
                </a:lnTo>
                <a:lnTo>
                  <a:pt x="356" y="178"/>
                </a:lnTo>
                <a:lnTo>
                  <a:pt x="354" y="180"/>
                </a:lnTo>
                <a:lnTo>
                  <a:pt x="352" y="184"/>
                </a:lnTo>
                <a:lnTo>
                  <a:pt x="350" y="188"/>
                </a:lnTo>
                <a:lnTo>
                  <a:pt x="350" y="189"/>
                </a:lnTo>
                <a:lnTo>
                  <a:pt x="348" y="195"/>
                </a:lnTo>
                <a:lnTo>
                  <a:pt x="348" y="205"/>
                </a:lnTo>
                <a:lnTo>
                  <a:pt x="346" y="210"/>
                </a:lnTo>
                <a:lnTo>
                  <a:pt x="342" y="214"/>
                </a:lnTo>
                <a:lnTo>
                  <a:pt x="340" y="222"/>
                </a:lnTo>
                <a:lnTo>
                  <a:pt x="336" y="227"/>
                </a:lnTo>
                <a:lnTo>
                  <a:pt x="332" y="231"/>
                </a:lnTo>
                <a:lnTo>
                  <a:pt x="330" y="235"/>
                </a:lnTo>
                <a:lnTo>
                  <a:pt x="325" y="241"/>
                </a:lnTo>
                <a:lnTo>
                  <a:pt x="323" y="244"/>
                </a:lnTo>
                <a:lnTo>
                  <a:pt x="323" y="250"/>
                </a:lnTo>
                <a:lnTo>
                  <a:pt x="321" y="254"/>
                </a:lnTo>
                <a:lnTo>
                  <a:pt x="321" y="258"/>
                </a:lnTo>
                <a:lnTo>
                  <a:pt x="317" y="265"/>
                </a:lnTo>
                <a:lnTo>
                  <a:pt x="313" y="273"/>
                </a:lnTo>
                <a:lnTo>
                  <a:pt x="313" y="278"/>
                </a:lnTo>
                <a:lnTo>
                  <a:pt x="313" y="284"/>
                </a:lnTo>
                <a:lnTo>
                  <a:pt x="311" y="290"/>
                </a:lnTo>
                <a:lnTo>
                  <a:pt x="309" y="293"/>
                </a:lnTo>
                <a:lnTo>
                  <a:pt x="307" y="295"/>
                </a:lnTo>
                <a:lnTo>
                  <a:pt x="303" y="297"/>
                </a:lnTo>
                <a:lnTo>
                  <a:pt x="301" y="299"/>
                </a:lnTo>
                <a:lnTo>
                  <a:pt x="297" y="303"/>
                </a:lnTo>
                <a:lnTo>
                  <a:pt x="297" y="305"/>
                </a:lnTo>
                <a:lnTo>
                  <a:pt x="297" y="307"/>
                </a:lnTo>
                <a:lnTo>
                  <a:pt x="297" y="310"/>
                </a:lnTo>
                <a:lnTo>
                  <a:pt x="303" y="320"/>
                </a:lnTo>
                <a:lnTo>
                  <a:pt x="309" y="331"/>
                </a:lnTo>
                <a:lnTo>
                  <a:pt x="311" y="337"/>
                </a:lnTo>
                <a:lnTo>
                  <a:pt x="311" y="345"/>
                </a:lnTo>
                <a:lnTo>
                  <a:pt x="311" y="350"/>
                </a:lnTo>
                <a:lnTo>
                  <a:pt x="311" y="354"/>
                </a:lnTo>
                <a:lnTo>
                  <a:pt x="309" y="365"/>
                </a:lnTo>
                <a:lnTo>
                  <a:pt x="60" y="367"/>
                </a:lnTo>
                <a:lnTo>
                  <a:pt x="58" y="318"/>
                </a:lnTo>
                <a:lnTo>
                  <a:pt x="54" y="316"/>
                </a:lnTo>
                <a:lnTo>
                  <a:pt x="51" y="314"/>
                </a:lnTo>
                <a:lnTo>
                  <a:pt x="39" y="314"/>
                </a:lnTo>
                <a:lnTo>
                  <a:pt x="29" y="314"/>
                </a:lnTo>
                <a:lnTo>
                  <a:pt x="19" y="312"/>
                </a:lnTo>
                <a:close/>
              </a:path>
            </a:pathLst>
          </a:custGeom>
          <a:solidFill>
            <a:srgbClr val="3366FF"/>
          </a:solidFill>
          <a:ln w="9525">
            <a:solidFill>
              <a:schemeClr val="bg2"/>
            </a:solidFill>
            <a:round/>
            <a:headEnd/>
            <a:tailEnd/>
          </a:ln>
        </p:spPr>
        <p:txBody>
          <a:bodyPr/>
          <a:lstStyle/>
          <a:p>
            <a:endParaRPr lang="en-US"/>
          </a:p>
        </p:txBody>
      </p:sp>
      <p:sp>
        <p:nvSpPr>
          <p:cNvPr id="11289" name="Freeform 30"/>
          <p:cNvSpPr>
            <a:spLocks/>
          </p:cNvSpPr>
          <p:nvPr/>
        </p:nvSpPr>
        <p:spPr bwMode="auto">
          <a:xfrm>
            <a:off x="5092700" y="4799013"/>
            <a:ext cx="530225" cy="1042987"/>
          </a:xfrm>
          <a:custGeom>
            <a:avLst/>
            <a:gdLst>
              <a:gd name="T0" fmla="*/ 2147483647 w 293"/>
              <a:gd name="T1" fmla="*/ 2147483647 h 507"/>
              <a:gd name="T2" fmla="*/ 2147483647 w 293"/>
              <a:gd name="T3" fmla="*/ 2147483647 h 507"/>
              <a:gd name="T4" fmla="*/ 2147483647 w 293"/>
              <a:gd name="T5" fmla="*/ 2147483647 h 507"/>
              <a:gd name="T6" fmla="*/ 2147483647 w 293"/>
              <a:gd name="T7" fmla="*/ 2147483647 h 507"/>
              <a:gd name="T8" fmla="*/ 2147483647 w 293"/>
              <a:gd name="T9" fmla="*/ 2147483647 h 507"/>
              <a:gd name="T10" fmla="*/ 2147483647 w 293"/>
              <a:gd name="T11" fmla="*/ 2147483647 h 507"/>
              <a:gd name="T12" fmla="*/ 2147483647 w 293"/>
              <a:gd name="T13" fmla="*/ 2147483647 h 507"/>
              <a:gd name="T14" fmla="*/ 2147483647 w 293"/>
              <a:gd name="T15" fmla="*/ 2147483647 h 507"/>
              <a:gd name="T16" fmla="*/ 2147483647 w 293"/>
              <a:gd name="T17" fmla="*/ 2147483647 h 507"/>
              <a:gd name="T18" fmla="*/ 2147483647 w 293"/>
              <a:gd name="T19" fmla="*/ 2147483647 h 507"/>
              <a:gd name="T20" fmla="*/ 2147483647 w 293"/>
              <a:gd name="T21" fmla="*/ 2147483647 h 507"/>
              <a:gd name="T22" fmla="*/ 2147483647 w 293"/>
              <a:gd name="T23" fmla="*/ 2147483647 h 507"/>
              <a:gd name="T24" fmla="*/ 2147483647 w 293"/>
              <a:gd name="T25" fmla="*/ 2147483647 h 507"/>
              <a:gd name="T26" fmla="*/ 2147483647 w 293"/>
              <a:gd name="T27" fmla="*/ 2147483647 h 507"/>
              <a:gd name="T28" fmla="*/ 2147483647 w 293"/>
              <a:gd name="T29" fmla="*/ 2147483647 h 507"/>
              <a:gd name="T30" fmla="*/ 2147483647 w 293"/>
              <a:gd name="T31" fmla="*/ 2147483647 h 507"/>
              <a:gd name="T32" fmla="*/ 2147483647 w 293"/>
              <a:gd name="T33" fmla="*/ 2147483647 h 507"/>
              <a:gd name="T34" fmla="*/ 2147483647 w 293"/>
              <a:gd name="T35" fmla="*/ 2147483647 h 507"/>
              <a:gd name="T36" fmla="*/ 2147483647 w 293"/>
              <a:gd name="T37" fmla="*/ 2147483647 h 507"/>
              <a:gd name="T38" fmla="*/ 2147483647 w 293"/>
              <a:gd name="T39" fmla="*/ 2147483647 h 507"/>
              <a:gd name="T40" fmla="*/ 2147483647 w 293"/>
              <a:gd name="T41" fmla="*/ 2147483647 h 507"/>
              <a:gd name="T42" fmla="*/ 2147483647 w 293"/>
              <a:gd name="T43" fmla="*/ 2147483647 h 507"/>
              <a:gd name="T44" fmla="*/ 2147483647 w 293"/>
              <a:gd name="T45" fmla="*/ 2147483647 h 507"/>
              <a:gd name="T46" fmla="*/ 2147483647 w 293"/>
              <a:gd name="T47" fmla="*/ 2147483647 h 507"/>
              <a:gd name="T48" fmla="*/ 2147483647 w 293"/>
              <a:gd name="T49" fmla="*/ 2147483647 h 507"/>
              <a:gd name="T50" fmla="*/ 2147483647 w 293"/>
              <a:gd name="T51" fmla="*/ 2147483647 h 507"/>
              <a:gd name="T52" fmla="*/ 2147483647 w 293"/>
              <a:gd name="T53" fmla="*/ 2147483647 h 507"/>
              <a:gd name="T54" fmla="*/ 2147483647 w 293"/>
              <a:gd name="T55" fmla="*/ 2147483647 h 507"/>
              <a:gd name="T56" fmla="*/ 2147483647 w 293"/>
              <a:gd name="T57" fmla="*/ 2147483647 h 507"/>
              <a:gd name="T58" fmla="*/ 2147483647 w 293"/>
              <a:gd name="T59" fmla="*/ 2147483647 h 507"/>
              <a:gd name="T60" fmla="*/ 0 w 293"/>
              <a:gd name="T61" fmla="*/ 2147483647 h 507"/>
              <a:gd name="T62" fmla="*/ 2147483647 w 293"/>
              <a:gd name="T63" fmla="*/ 2147483647 h 507"/>
              <a:gd name="T64" fmla="*/ 2147483647 w 293"/>
              <a:gd name="T65" fmla="*/ 2147483647 h 507"/>
              <a:gd name="T66" fmla="*/ 2147483647 w 293"/>
              <a:gd name="T67" fmla="*/ 2147483647 h 507"/>
              <a:gd name="T68" fmla="*/ 2147483647 w 293"/>
              <a:gd name="T69" fmla="*/ 2147483647 h 507"/>
              <a:gd name="T70" fmla="*/ 2147483647 w 293"/>
              <a:gd name="T71" fmla="*/ 2147483647 h 507"/>
              <a:gd name="T72" fmla="*/ 2147483647 w 293"/>
              <a:gd name="T73" fmla="*/ 2147483647 h 507"/>
              <a:gd name="T74" fmla="*/ 2147483647 w 293"/>
              <a:gd name="T75" fmla="*/ 2147483647 h 507"/>
              <a:gd name="T76" fmla="*/ 2147483647 w 293"/>
              <a:gd name="T77" fmla="*/ 2147483647 h 507"/>
              <a:gd name="T78" fmla="*/ 2147483647 w 293"/>
              <a:gd name="T79" fmla="*/ 2147483647 h 507"/>
              <a:gd name="T80" fmla="*/ 2147483647 w 293"/>
              <a:gd name="T81" fmla="*/ 2147483647 h 507"/>
              <a:gd name="T82" fmla="*/ 2147483647 w 293"/>
              <a:gd name="T83" fmla="*/ 2147483647 h 507"/>
              <a:gd name="T84" fmla="*/ 2147483647 w 293"/>
              <a:gd name="T85" fmla="*/ 2147483647 h 507"/>
              <a:gd name="T86" fmla="*/ 2147483647 w 293"/>
              <a:gd name="T87" fmla="*/ 2147483647 h 507"/>
              <a:gd name="T88" fmla="*/ 2147483647 w 293"/>
              <a:gd name="T89" fmla="*/ 2147483647 h 5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3" h="507">
                <a:moveTo>
                  <a:pt x="29" y="227"/>
                </a:moveTo>
                <a:lnTo>
                  <a:pt x="31" y="216"/>
                </a:lnTo>
                <a:lnTo>
                  <a:pt x="31" y="207"/>
                </a:lnTo>
                <a:lnTo>
                  <a:pt x="31" y="199"/>
                </a:lnTo>
                <a:lnTo>
                  <a:pt x="29" y="193"/>
                </a:lnTo>
                <a:lnTo>
                  <a:pt x="27" y="188"/>
                </a:lnTo>
                <a:lnTo>
                  <a:pt x="23" y="182"/>
                </a:lnTo>
                <a:lnTo>
                  <a:pt x="17" y="172"/>
                </a:lnTo>
                <a:lnTo>
                  <a:pt x="17" y="167"/>
                </a:lnTo>
                <a:lnTo>
                  <a:pt x="17" y="165"/>
                </a:lnTo>
                <a:lnTo>
                  <a:pt x="21" y="161"/>
                </a:lnTo>
                <a:lnTo>
                  <a:pt x="23" y="159"/>
                </a:lnTo>
                <a:lnTo>
                  <a:pt x="29" y="155"/>
                </a:lnTo>
                <a:lnTo>
                  <a:pt x="31" y="152"/>
                </a:lnTo>
                <a:lnTo>
                  <a:pt x="33" y="146"/>
                </a:lnTo>
                <a:lnTo>
                  <a:pt x="33" y="140"/>
                </a:lnTo>
                <a:lnTo>
                  <a:pt x="33" y="135"/>
                </a:lnTo>
                <a:lnTo>
                  <a:pt x="37" y="127"/>
                </a:lnTo>
                <a:lnTo>
                  <a:pt x="41" y="120"/>
                </a:lnTo>
                <a:lnTo>
                  <a:pt x="41" y="116"/>
                </a:lnTo>
                <a:lnTo>
                  <a:pt x="43" y="112"/>
                </a:lnTo>
                <a:lnTo>
                  <a:pt x="43" y="106"/>
                </a:lnTo>
                <a:lnTo>
                  <a:pt x="45" y="103"/>
                </a:lnTo>
                <a:lnTo>
                  <a:pt x="50" y="97"/>
                </a:lnTo>
                <a:lnTo>
                  <a:pt x="52" y="93"/>
                </a:lnTo>
                <a:lnTo>
                  <a:pt x="56" y="89"/>
                </a:lnTo>
                <a:lnTo>
                  <a:pt x="60" y="84"/>
                </a:lnTo>
                <a:lnTo>
                  <a:pt x="62" y="76"/>
                </a:lnTo>
                <a:lnTo>
                  <a:pt x="66" y="72"/>
                </a:lnTo>
                <a:lnTo>
                  <a:pt x="68" y="67"/>
                </a:lnTo>
                <a:lnTo>
                  <a:pt x="68" y="57"/>
                </a:lnTo>
                <a:lnTo>
                  <a:pt x="70" y="51"/>
                </a:lnTo>
                <a:lnTo>
                  <a:pt x="72" y="46"/>
                </a:lnTo>
                <a:lnTo>
                  <a:pt x="74" y="42"/>
                </a:lnTo>
                <a:lnTo>
                  <a:pt x="80" y="36"/>
                </a:lnTo>
                <a:lnTo>
                  <a:pt x="82" y="33"/>
                </a:lnTo>
                <a:lnTo>
                  <a:pt x="82" y="31"/>
                </a:lnTo>
                <a:lnTo>
                  <a:pt x="86" y="29"/>
                </a:lnTo>
                <a:lnTo>
                  <a:pt x="92" y="27"/>
                </a:lnTo>
                <a:lnTo>
                  <a:pt x="90" y="19"/>
                </a:lnTo>
                <a:lnTo>
                  <a:pt x="90" y="17"/>
                </a:lnTo>
                <a:lnTo>
                  <a:pt x="90" y="16"/>
                </a:lnTo>
                <a:lnTo>
                  <a:pt x="94" y="14"/>
                </a:lnTo>
                <a:lnTo>
                  <a:pt x="272" y="0"/>
                </a:lnTo>
                <a:lnTo>
                  <a:pt x="268" y="322"/>
                </a:lnTo>
                <a:lnTo>
                  <a:pt x="293" y="481"/>
                </a:lnTo>
                <a:lnTo>
                  <a:pt x="287" y="481"/>
                </a:lnTo>
                <a:lnTo>
                  <a:pt x="285" y="483"/>
                </a:lnTo>
                <a:lnTo>
                  <a:pt x="281" y="484"/>
                </a:lnTo>
                <a:lnTo>
                  <a:pt x="280" y="486"/>
                </a:lnTo>
                <a:lnTo>
                  <a:pt x="276" y="486"/>
                </a:lnTo>
                <a:lnTo>
                  <a:pt x="272" y="486"/>
                </a:lnTo>
                <a:lnTo>
                  <a:pt x="272" y="477"/>
                </a:lnTo>
                <a:lnTo>
                  <a:pt x="272" y="471"/>
                </a:lnTo>
                <a:lnTo>
                  <a:pt x="270" y="469"/>
                </a:lnTo>
                <a:lnTo>
                  <a:pt x="268" y="469"/>
                </a:lnTo>
                <a:lnTo>
                  <a:pt x="266" y="473"/>
                </a:lnTo>
                <a:lnTo>
                  <a:pt x="264" y="479"/>
                </a:lnTo>
                <a:lnTo>
                  <a:pt x="260" y="483"/>
                </a:lnTo>
                <a:lnTo>
                  <a:pt x="256" y="483"/>
                </a:lnTo>
                <a:lnTo>
                  <a:pt x="248" y="483"/>
                </a:lnTo>
                <a:lnTo>
                  <a:pt x="235" y="484"/>
                </a:lnTo>
                <a:lnTo>
                  <a:pt x="223" y="490"/>
                </a:lnTo>
                <a:lnTo>
                  <a:pt x="217" y="492"/>
                </a:lnTo>
                <a:lnTo>
                  <a:pt x="213" y="492"/>
                </a:lnTo>
                <a:lnTo>
                  <a:pt x="207" y="488"/>
                </a:lnTo>
                <a:lnTo>
                  <a:pt x="203" y="488"/>
                </a:lnTo>
                <a:lnTo>
                  <a:pt x="201" y="494"/>
                </a:lnTo>
                <a:lnTo>
                  <a:pt x="199" y="498"/>
                </a:lnTo>
                <a:lnTo>
                  <a:pt x="197" y="501"/>
                </a:lnTo>
                <a:lnTo>
                  <a:pt x="193" y="505"/>
                </a:lnTo>
                <a:lnTo>
                  <a:pt x="189" y="507"/>
                </a:lnTo>
                <a:lnTo>
                  <a:pt x="186" y="507"/>
                </a:lnTo>
                <a:lnTo>
                  <a:pt x="182" y="505"/>
                </a:lnTo>
                <a:lnTo>
                  <a:pt x="178" y="494"/>
                </a:lnTo>
                <a:lnTo>
                  <a:pt x="176" y="486"/>
                </a:lnTo>
                <a:lnTo>
                  <a:pt x="172" y="483"/>
                </a:lnTo>
                <a:lnTo>
                  <a:pt x="166" y="477"/>
                </a:lnTo>
                <a:lnTo>
                  <a:pt x="162" y="475"/>
                </a:lnTo>
                <a:lnTo>
                  <a:pt x="160" y="471"/>
                </a:lnTo>
                <a:lnTo>
                  <a:pt x="158" y="465"/>
                </a:lnTo>
                <a:lnTo>
                  <a:pt x="156" y="458"/>
                </a:lnTo>
                <a:lnTo>
                  <a:pt x="158" y="450"/>
                </a:lnTo>
                <a:lnTo>
                  <a:pt x="160" y="445"/>
                </a:lnTo>
                <a:lnTo>
                  <a:pt x="162" y="437"/>
                </a:lnTo>
                <a:lnTo>
                  <a:pt x="164" y="430"/>
                </a:lnTo>
                <a:lnTo>
                  <a:pt x="7" y="435"/>
                </a:lnTo>
                <a:lnTo>
                  <a:pt x="5" y="430"/>
                </a:lnTo>
                <a:lnTo>
                  <a:pt x="4" y="428"/>
                </a:lnTo>
                <a:lnTo>
                  <a:pt x="2" y="426"/>
                </a:lnTo>
                <a:lnTo>
                  <a:pt x="0" y="422"/>
                </a:lnTo>
                <a:lnTo>
                  <a:pt x="0" y="420"/>
                </a:lnTo>
                <a:lnTo>
                  <a:pt x="0" y="418"/>
                </a:lnTo>
                <a:lnTo>
                  <a:pt x="2" y="413"/>
                </a:lnTo>
                <a:lnTo>
                  <a:pt x="4" y="411"/>
                </a:lnTo>
                <a:lnTo>
                  <a:pt x="5" y="411"/>
                </a:lnTo>
                <a:lnTo>
                  <a:pt x="5" y="409"/>
                </a:lnTo>
                <a:lnTo>
                  <a:pt x="7" y="407"/>
                </a:lnTo>
                <a:lnTo>
                  <a:pt x="5" y="399"/>
                </a:lnTo>
                <a:lnTo>
                  <a:pt x="5" y="392"/>
                </a:lnTo>
                <a:lnTo>
                  <a:pt x="7" y="392"/>
                </a:lnTo>
                <a:lnTo>
                  <a:pt x="7" y="373"/>
                </a:lnTo>
                <a:lnTo>
                  <a:pt x="13" y="373"/>
                </a:lnTo>
                <a:lnTo>
                  <a:pt x="17" y="362"/>
                </a:lnTo>
                <a:lnTo>
                  <a:pt x="21" y="354"/>
                </a:lnTo>
                <a:lnTo>
                  <a:pt x="25" y="346"/>
                </a:lnTo>
                <a:lnTo>
                  <a:pt x="29" y="343"/>
                </a:lnTo>
                <a:lnTo>
                  <a:pt x="35" y="337"/>
                </a:lnTo>
                <a:lnTo>
                  <a:pt x="35" y="333"/>
                </a:lnTo>
                <a:lnTo>
                  <a:pt x="37" y="329"/>
                </a:lnTo>
                <a:lnTo>
                  <a:pt x="39" y="324"/>
                </a:lnTo>
                <a:lnTo>
                  <a:pt x="41" y="318"/>
                </a:lnTo>
                <a:lnTo>
                  <a:pt x="43" y="310"/>
                </a:lnTo>
                <a:lnTo>
                  <a:pt x="45" y="307"/>
                </a:lnTo>
                <a:lnTo>
                  <a:pt x="47" y="305"/>
                </a:lnTo>
                <a:lnTo>
                  <a:pt x="49" y="303"/>
                </a:lnTo>
                <a:lnTo>
                  <a:pt x="54" y="301"/>
                </a:lnTo>
                <a:lnTo>
                  <a:pt x="54" y="297"/>
                </a:lnTo>
                <a:lnTo>
                  <a:pt x="50" y="295"/>
                </a:lnTo>
                <a:lnTo>
                  <a:pt x="49" y="293"/>
                </a:lnTo>
                <a:lnTo>
                  <a:pt x="49" y="290"/>
                </a:lnTo>
                <a:lnTo>
                  <a:pt x="45" y="286"/>
                </a:lnTo>
                <a:lnTo>
                  <a:pt x="43" y="284"/>
                </a:lnTo>
                <a:lnTo>
                  <a:pt x="39" y="282"/>
                </a:lnTo>
                <a:lnTo>
                  <a:pt x="37" y="269"/>
                </a:lnTo>
                <a:lnTo>
                  <a:pt x="35" y="261"/>
                </a:lnTo>
                <a:lnTo>
                  <a:pt x="35" y="258"/>
                </a:lnTo>
                <a:lnTo>
                  <a:pt x="33" y="256"/>
                </a:lnTo>
                <a:lnTo>
                  <a:pt x="29" y="256"/>
                </a:lnTo>
                <a:lnTo>
                  <a:pt x="33" y="250"/>
                </a:lnTo>
                <a:lnTo>
                  <a:pt x="35" y="244"/>
                </a:lnTo>
                <a:lnTo>
                  <a:pt x="39" y="241"/>
                </a:lnTo>
                <a:lnTo>
                  <a:pt x="41" y="241"/>
                </a:lnTo>
                <a:lnTo>
                  <a:pt x="41" y="239"/>
                </a:lnTo>
                <a:lnTo>
                  <a:pt x="29" y="239"/>
                </a:lnTo>
                <a:lnTo>
                  <a:pt x="29" y="227"/>
                </a:lnTo>
                <a:close/>
              </a:path>
            </a:pathLst>
          </a:custGeom>
          <a:solidFill>
            <a:srgbClr val="3366FF"/>
          </a:solidFill>
          <a:ln w="9525">
            <a:solidFill>
              <a:schemeClr val="bg2"/>
            </a:solidFill>
            <a:round/>
            <a:headEnd/>
            <a:tailEnd/>
          </a:ln>
        </p:spPr>
        <p:txBody>
          <a:bodyPr/>
          <a:lstStyle/>
          <a:p>
            <a:endParaRPr lang="en-US"/>
          </a:p>
        </p:txBody>
      </p:sp>
      <p:sp>
        <p:nvSpPr>
          <p:cNvPr id="11290" name="Freeform 31"/>
          <p:cNvSpPr>
            <a:spLocks/>
          </p:cNvSpPr>
          <p:nvPr/>
        </p:nvSpPr>
        <p:spPr bwMode="auto">
          <a:xfrm>
            <a:off x="5576888" y="4760913"/>
            <a:ext cx="571500" cy="1054100"/>
          </a:xfrm>
          <a:custGeom>
            <a:avLst/>
            <a:gdLst>
              <a:gd name="T0" fmla="*/ 0 w 315"/>
              <a:gd name="T1" fmla="*/ 2147483647 h 512"/>
              <a:gd name="T2" fmla="*/ 2147483647 w 315"/>
              <a:gd name="T3" fmla="*/ 0 h 512"/>
              <a:gd name="T4" fmla="*/ 2147483647 w 315"/>
              <a:gd name="T5" fmla="*/ 2147483647 h 512"/>
              <a:gd name="T6" fmla="*/ 2147483647 w 315"/>
              <a:gd name="T7" fmla="*/ 2147483647 h 512"/>
              <a:gd name="T8" fmla="*/ 2147483647 w 315"/>
              <a:gd name="T9" fmla="*/ 2147483647 h 512"/>
              <a:gd name="T10" fmla="*/ 2147483647 w 315"/>
              <a:gd name="T11" fmla="*/ 2147483647 h 512"/>
              <a:gd name="T12" fmla="*/ 2147483647 w 315"/>
              <a:gd name="T13" fmla="*/ 2147483647 h 512"/>
              <a:gd name="T14" fmla="*/ 2147483647 w 315"/>
              <a:gd name="T15" fmla="*/ 2147483647 h 512"/>
              <a:gd name="T16" fmla="*/ 2147483647 w 315"/>
              <a:gd name="T17" fmla="*/ 2147483647 h 512"/>
              <a:gd name="T18" fmla="*/ 2147483647 w 315"/>
              <a:gd name="T19" fmla="*/ 2147483647 h 512"/>
              <a:gd name="T20" fmla="*/ 2147483647 w 315"/>
              <a:gd name="T21" fmla="*/ 2147483647 h 512"/>
              <a:gd name="T22" fmla="*/ 2147483647 w 315"/>
              <a:gd name="T23" fmla="*/ 2147483647 h 512"/>
              <a:gd name="T24" fmla="*/ 2147483647 w 315"/>
              <a:gd name="T25" fmla="*/ 2147483647 h 512"/>
              <a:gd name="T26" fmla="*/ 2147483647 w 315"/>
              <a:gd name="T27" fmla="*/ 2147483647 h 512"/>
              <a:gd name="T28" fmla="*/ 2147483647 w 315"/>
              <a:gd name="T29" fmla="*/ 2147483647 h 512"/>
              <a:gd name="T30" fmla="*/ 2147483647 w 315"/>
              <a:gd name="T31" fmla="*/ 2147483647 h 512"/>
              <a:gd name="T32" fmla="*/ 2147483647 w 315"/>
              <a:gd name="T33" fmla="*/ 2147483647 h 512"/>
              <a:gd name="T34" fmla="*/ 2147483647 w 315"/>
              <a:gd name="T35" fmla="*/ 2147483647 h 512"/>
              <a:gd name="T36" fmla="*/ 2147483647 w 315"/>
              <a:gd name="T37" fmla="*/ 2147483647 h 512"/>
              <a:gd name="T38" fmla="*/ 2147483647 w 315"/>
              <a:gd name="T39" fmla="*/ 2147483647 h 512"/>
              <a:gd name="T40" fmla="*/ 2147483647 w 315"/>
              <a:gd name="T41" fmla="*/ 2147483647 h 512"/>
              <a:gd name="T42" fmla="*/ 2147483647 w 315"/>
              <a:gd name="T43" fmla="*/ 2147483647 h 512"/>
              <a:gd name="T44" fmla="*/ 2147483647 w 315"/>
              <a:gd name="T45" fmla="*/ 2147483647 h 512"/>
              <a:gd name="T46" fmla="*/ 2147483647 w 315"/>
              <a:gd name="T47" fmla="*/ 2147483647 h 512"/>
              <a:gd name="T48" fmla="*/ 2147483647 w 315"/>
              <a:gd name="T49" fmla="*/ 2147483647 h 512"/>
              <a:gd name="T50" fmla="*/ 2147483647 w 315"/>
              <a:gd name="T51" fmla="*/ 2147483647 h 512"/>
              <a:gd name="T52" fmla="*/ 2147483647 w 315"/>
              <a:gd name="T53" fmla="*/ 2147483647 h 512"/>
              <a:gd name="T54" fmla="*/ 2147483647 w 315"/>
              <a:gd name="T55" fmla="*/ 2147483647 h 512"/>
              <a:gd name="T56" fmla="*/ 2147483647 w 315"/>
              <a:gd name="T57" fmla="*/ 2147483647 h 512"/>
              <a:gd name="T58" fmla="*/ 2147483647 w 315"/>
              <a:gd name="T59" fmla="*/ 2147483647 h 512"/>
              <a:gd name="T60" fmla="*/ 2147483647 w 315"/>
              <a:gd name="T61" fmla="*/ 2147483647 h 512"/>
              <a:gd name="T62" fmla="*/ 2147483647 w 315"/>
              <a:gd name="T63" fmla="*/ 2147483647 h 512"/>
              <a:gd name="T64" fmla="*/ 2147483647 w 315"/>
              <a:gd name="T65" fmla="*/ 2147483647 h 512"/>
              <a:gd name="T66" fmla="*/ 2147483647 w 315"/>
              <a:gd name="T67" fmla="*/ 2147483647 h 512"/>
              <a:gd name="T68" fmla="*/ 2147483647 w 315"/>
              <a:gd name="T69" fmla="*/ 2147483647 h 512"/>
              <a:gd name="T70" fmla="*/ 2147483647 w 315"/>
              <a:gd name="T71" fmla="*/ 2147483647 h 512"/>
              <a:gd name="T72" fmla="*/ 2147483647 w 315"/>
              <a:gd name="T73" fmla="*/ 2147483647 h 512"/>
              <a:gd name="T74" fmla="*/ 2147483647 w 315"/>
              <a:gd name="T75" fmla="*/ 2147483647 h 512"/>
              <a:gd name="T76" fmla="*/ 2147483647 w 315"/>
              <a:gd name="T77" fmla="*/ 2147483647 h 512"/>
              <a:gd name="T78" fmla="*/ 2147483647 w 315"/>
              <a:gd name="T79" fmla="*/ 2147483647 h 512"/>
              <a:gd name="T80" fmla="*/ 2147483647 w 315"/>
              <a:gd name="T81" fmla="*/ 2147483647 h 512"/>
              <a:gd name="T82" fmla="*/ 2147483647 w 315"/>
              <a:gd name="T83" fmla="*/ 2147483647 h 512"/>
              <a:gd name="T84" fmla="*/ 2147483647 w 315"/>
              <a:gd name="T85" fmla="*/ 2147483647 h 512"/>
              <a:gd name="T86" fmla="*/ 2147483647 w 315"/>
              <a:gd name="T87" fmla="*/ 2147483647 h 512"/>
              <a:gd name="T88" fmla="*/ 2147483647 w 315"/>
              <a:gd name="T89" fmla="*/ 2147483647 h 512"/>
              <a:gd name="T90" fmla="*/ 2147483647 w 315"/>
              <a:gd name="T91" fmla="*/ 2147483647 h 512"/>
              <a:gd name="T92" fmla="*/ 2147483647 w 315"/>
              <a:gd name="T93" fmla="*/ 2147483647 h 512"/>
              <a:gd name="T94" fmla="*/ 2147483647 w 315"/>
              <a:gd name="T95" fmla="*/ 2147483647 h 512"/>
              <a:gd name="T96" fmla="*/ 2147483647 w 315"/>
              <a:gd name="T97" fmla="*/ 2147483647 h 512"/>
              <a:gd name="T98" fmla="*/ 2147483647 w 315"/>
              <a:gd name="T99" fmla="*/ 2147483647 h 512"/>
              <a:gd name="T100" fmla="*/ 2147483647 w 315"/>
              <a:gd name="T101" fmla="*/ 2147483647 h 5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5" h="512">
                <a:moveTo>
                  <a:pt x="25" y="499"/>
                </a:moveTo>
                <a:lnTo>
                  <a:pt x="0" y="340"/>
                </a:lnTo>
                <a:lnTo>
                  <a:pt x="4" y="18"/>
                </a:lnTo>
                <a:lnTo>
                  <a:pt x="211" y="0"/>
                </a:lnTo>
                <a:lnTo>
                  <a:pt x="276" y="215"/>
                </a:lnTo>
                <a:lnTo>
                  <a:pt x="280" y="215"/>
                </a:lnTo>
                <a:lnTo>
                  <a:pt x="282" y="219"/>
                </a:lnTo>
                <a:lnTo>
                  <a:pt x="284" y="223"/>
                </a:lnTo>
                <a:lnTo>
                  <a:pt x="284" y="226"/>
                </a:lnTo>
                <a:lnTo>
                  <a:pt x="284" y="232"/>
                </a:lnTo>
                <a:lnTo>
                  <a:pt x="284" y="236"/>
                </a:lnTo>
                <a:lnTo>
                  <a:pt x="288" y="242"/>
                </a:lnTo>
                <a:lnTo>
                  <a:pt x="291" y="247"/>
                </a:lnTo>
                <a:lnTo>
                  <a:pt x="295" y="249"/>
                </a:lnTo>
                <a:lnTo>
                  <a:pt x="295" y="251"/>
                </a:lnTo>
                <a:lnTo>
                  <a:pt x="297" y="257"/>
                </a:lnTo>
                <a:lnTo>
                  <a:pt x="297" y="262"/>
                </a:lnTo>
                <a:lnTo>
                  <a:pt x="299" y="264"/>
                </a:lnTo>
                <a:lnTo>
                  <a:pt x="301" y="266"/>
                </a:lnTo>
                <a:lnTo>
                  <a:pt x="307" y="268"/>
                </a:lnTo>
                <a:lnTo>
                  <a:pt x="307" y="270"/>
                </a:lnTo>
                <a:lnTo>
                  <a:pt x="307" y="272"/>
                </a:lnTo>
                <a:lnTo>
                  <a:pt x="303" y="276"/>
                </a:lnTo>
                <a:lnTo>
                  <a:pt x="295" y="281"/>
                </a:lnTo>
                <a:lnTo>
                  <a:pt x="295" y="283"/>
                </a:lnTo>
                <a:lnTo>
                  <a:pt x="295" y="287"/>
                </a:lnTo>
                <a:lnTo>
                  <a:pt x="297" y="294"/>
                </a:lnTo>
                <a:lnTo>
                  <a:pt x="299" y="298"/>
                </a:lnTo>
                <a:lnTo>
                  <a:pt x="299" y="302"/>
                </a:lnTo>
                <a:lnTo>
                  <a:pt x="297" y="304"/>
                </a:lnTo>
                <a:lnTo>
                  <a:pt x="297" y="308"/>
                </a:lnTo>
                <a:lnTo>
                  <a:pt x="295" y="310"/>
                </a:lnTo>
                <a:lnTo>
                  <a:pt x="291" y="313"/>
                </a:lnTo>
                <a:lnTo>
                  <a:pt x="295" y="328"/>
                </a:lnTo>
                <a:lnTo>
                  <a:pt x="297" y="340"/>
                </a:lnTo>
                <a:lnTo>
                  <a:pt x="297" y="345"/>
                </a:lnTo>
                <a:lnTo>
                  <a:pt x="297" y="349"/>
                </a:lnTo>
                <a:lnTo>
                  <a:pt x="295" y="353"/>
                </a:lnTo>
                <a:lnTo>
                  <a:pt x="297" y="357"/>
                </a:lnTo>
                <a:lnTo>
                  <a:pt x="299" y="364"/>
                </a:lnTo>
                <a:lnTo>
                  <a:pt x="303" y="376"/>
                </a:lnTo>
                <a:lnTo>
                  <a:pt x="303" y="381"/>
                </a:lnTo>
                <a:lnTo>
                  <a:pt x="305" y="385"/>
                </a:lnTo>
                <a:lnTo>
                  <a:pt x="309" y="395"/>
                </a:lnTo>
                <a:lnTo>
                  <a:pt x="315" y="400"/>
                </a:lnTo>
                <a:lnTo>
                  <a:pt x="315" y="404"/>
                </a:lnTo>
                <a:lnTo>
                  <a:pt x="315" y="408"/>
                </a:lnTo>
                <a:lnTo>
                  <a:pt x="90" y="425"/>
                </a:lnTo>
                <a:lnTo>
                  <a:pt x="88" y="432"/>
                </a:lnTo>
                <a:lnTo>
                  <a:pt x="88" y="438"/>
                </a:lnTo>
                <a:lnTo>
                  <a:pt x="88" y="444"/>
                </a:lnTo>
                <a:lnTo>
                  <a:pt x="90" y="448"/>
                </a:lnTo>
                <a:lnTo>
                  <a:pt x="92" y="451"/>
                </a:lnTo>
                <a:lnTo>
                  <a:pt x="94" y="455"/>
                </a:lnTo>
                <a:lnTo>
                  <a:pt x="100" y="461"/>
                </a:lnTo>
                <a:lnTo>
                  <a:pt x="106" y="465"/>
                </a:lnTo>
                <a:lnTo>
                  <a:pt x="109" y="470"/>
                </a:lnTo>
                <a:lnTo>
                  <a:pt x="109" y="472"/>
                </a:lnTo>
                <a:lnTo>
                  <a:pt x="109" y="474"/>
                </a:lnTo>
                <a:lnTo>
                  <a:pt x="109" y="478"/>
                </a:lnTo>
                <a:lnTo>
                  <a:pt x="107" y="482"/>
                </a:lnTo>
                <a:lnTo>
                  <a:pt x="96" y="499"/>
                </a:lnTo>
                <a:lnTo>
                  <a:pt x="90" y="504"/>
                </a:lnTo>
                <a:lnTo>
                  <a:pt x="84" y="510"/>
                </a:lnTo>
                <a:lnTo>
                  <a:pt x="82" y="510"/>
                </a:lnTo>
                <a:lnTo>
                  <a:pt x="78" y="512"/>
                </a:lnTo>
                <a:lnTo>
                  <a:pt x="72" y="512"/>
                </a:lnTo>
                <a:lnTo>
                  <a:pt x="64" y="510"/>
                </a:lnTo>
                <a:lnTo>
                  <a:pt x="57" y="504"/>
                </a:lnTo>
                <a:lnTo>
                  <a:pt x="64" y="506"/>
                </a:lnTo>
                <a:lnTo>
                  <a:pt x="68" y="506"/>
                </a:lnTo>
                <a:lnTo>
                  <a:pt x="70" y="506"/>
                </a:lnTo>
                <a:lnTo>
                  <a:pt x="72" y="504"/>
                </a:lnTo>
                <a:lnTo>
                  <a:pt x="74" y="502"/>
                </a:lnTo>
                <a:lnTo>
                  <a:pt x="74" y="499"/>
                </a:lnTo>
                <a:lnTo>
                  <a:pt x="72" y="493"/>
                </a:lnTo>
                <a:lnTo>
                  <a:pt x="64" y="493"/>
                </a:lnTo>
                <a:lnTo>
                  <a:pt x="62" y="491"/>
                </a:lnTo>
                <a:lnTo>
                  <a:pt x="60" y="489"/>
                </a:lnTo>
                <a:lnTo>
                  <a:pt x="60" y="485"/>
                </a:lnTo>
                <a:lnTo>
                  <a:pt x="60" y="482"/>
                </a:lnTo>
                <a:lnTo>
                  <a:pt x="62" y="480"/>
                </a:lnTo>
                <a:lnTo>
                  <a:pt x="62" y="476"/>
                </a:lnTo>
                <a:lnTo>
                  <a:pt x="62" y="470"/>
                </a:lnTo>
                <a:lnTo>
                  <a:pt x="60" y="461"/>
                </a:lnTo>
                <a:lnTo>
                  <a:pt x="59" y="457"/>
                </a:lnTo>
                <a:lnTo>
                  <a:pt x="57" y="455"/>
                </a:lnTo>
                <a:lnTo>
                  <a:pt x="55" y="455"/>
                </a:lnTo>
                <a:lnTo>
                  <a:pt x="53" y="459"/>
                </a:lnTo>
                <a:lnTo>
                  <a:pt x="51" y="463"/>
                </a:lnTo>
                <a:lnTo>
                  <a:pt x="49" y="465"/>
                </a:lnTo>
                <a:lnTo>
                  <a:pt x="45" y="468"/>
                </a:lnTo>
                <a:lnTo>
                  <a:pt x="43" y="470"/>
                </a:lnTo>
                <a:lnTo>
                  <a:pt x="43" y="474"/>
                </a:lnTo>
                <a:lnTo>
                  <a:pt x="41" y="480"/>
                </a:lnTo>
                <a:lnTo>
                  <a:pt x="43" y="491"/>
                </a:lnTo>
                <a:lnTo>
                  <a:pt x="43" y="495"/>
                </a:lnTo>
                <a:lnTo>
                  <a:pt x="41" y="499"/>
                </a:lnTo>
                <a:lnTo>
                  <a:pt x="39" y="499"/>
                </a:lnTo>
                <a:lnTo>
                  <a:pt x="37" y="499"/>
                </a:lnTo>
                <a:lnTo>
                  <a:pt x="31" y="497"/>
                </a:lnTo>
                <a:lnTo>
                  <a:pt x="27" y="499"/>
                </a:lnTo>
                <a:lnTo>
                  <a:pt x="25" y="499"/>
                </a:lnTo>
                <a:close/>
              </a:path>
            </a:pathLst>
          </a:custGeom>
          <a:solidFill>
            <a:srgbClr val="3366FF"/>
          </a:solidFill>
          <a:ln w="9525">
            <a:solidFill>
              <a:schemeClr val="bg2"/>
            </a:solidFill>
            <a:round/>
            <a:headEnd/>
            <a:tailEnd/>
          </a:ln>
        </p:spPr>
        <p:txBody>
          <a:bodyPr/>
          <a:lstStyle/>
          <a:p>
            <a:endParaRPr lang="en-US"/>
          </a:p>
        </p:txBody>
      </p:sp>
      <p:sp>
        <p:nvSpPr>
          <p:cNvPr id="11291" name="Freeform 32"/>
          <p:cNvSpPr>
            <a:spLocks/>
          </p:cNvSpPr>
          <p:nvPr/>
        </p:nvSpPr>
        <p:spPr bwMode="auto">
          <a:xfrm>
            <a:off x="5961063" y="4705350"/>
            <a:ext cx="787400" cy="942975"/>
          </a:xfrm>
          <a:custGeom>
            <a:avLst/>
            <a:gdLst>
              <a:gd name="T0" fmla="*/ 2147483647 w 435"/>
              <a:gd name="T1" fmla="*/ 2147483647 h 458"/>
              <a:gd name="T2" fmla="*/ 2147483647 w 435"/>
              <a:gd name="T3" fmla="*/ 2147483647 h 458"/>
              <a:gd name="T4" fmla="*/ 2147483647 w 435"/>
              <a:gd name="T5" fmla="*/ 2147483647 h 458"/>
              <a:gd name="T6" fmla="*/ 2147483647 w 435"/>
              <a:gd name="T7" fmla="*/ 2147483647 h 458"/>
              <a:gd name="T8" fmla="*/ 2147483647 w 435"/>
              <a:gd name="T9" fmla="*/ 2147483647 h 458"/>
              <a:gd name="T10" fmla="*/ 2147483647 w 435"/>
              <a:gd name="T11" fmla="*/ 2147483647 h 458"/>
              <a:gd name="T12" fmla="*/ 2147483647 w 435"/>
              <a:gd name="T13" fmla="*/ 2147483647 h 458"/>
              <a:gd name="T14" fmla="*/ 2147483647 w 435"/>
              <a:gd name="T15" fmla="*/ 2147483647 h 458"/>
              <a:gd name="T16" fmla="*/ 2147483647 w 435"/>
              <a:gd name="T17" fmla="*/ 2147483647 h 458"/>
              <a:gd name="T18" fmla="*/ 2147483647 w 435"/>
              <a:gd name="T19" fmla="*/ 2147483647 h 458"/>
              <a:gd name="T20" fmla="*/ 2147483647 w 435"/>
              <a:gd name="T21" fmla="*/ 2147483647 h 458"/>
              <a:gd name="T22" fmla="*/ 2147483647 w 435"/>
              <a:gd name="T23" fmla="*/ 2147483647 h 458"/>
              <a:gd name="T24" fmla="*/ 2147483647 w 435"/>
              <a:gd name="T25" fmla="*/ 2147483647 h 458"/>
              <a:gd name="T26" fmla="*/ 2147483647 w 435"/>
              <a:gd name="T27" fmla="*/ 2147483647 h 458"/>
              <a:gd name="T28" fmla="*/ 2147483647 w 435"/>
              <a:gd name="T29" fmla="*/ 0 h 458"/>
              <a:gd name="T30" fmla="*/ 2147483647 w 435"/>
              <a:gd name="T31" fmla="*/ 2147483647 h 458"/>
              <a:gd name="T32" fmla="*/ 2147483647 w 435"/>
              <a:gd name="T33" fmla="*/ 2147483647 h 458"/>
              <a:gd name="T34" fmla="*/ 2147483647 w 435"/>
              <a:gd name="T35" fmla="*/ 2147483647 h 458"/>
              <a:gd name="T36" fmla="*/ 2147483647 w 435"/>
              <a:gd name="T37" fmla="*/ 2147483647 h 458"/>
              <a:gd name="T38" fmla="*/ 2147483647 w 435"/>
              <a:gd name="T39" fmla="*/ 2147483647 h 458"/>
              <a:gd name="T40" fmla="*/ 2147483647 w 435"/>
              <a:gd name="T41" fmla="*/ 2147483647 h 458"/>
              <a:gd name="T42" fmla="*/ 2147483647 w 435"/>
              <a:gd name="T43" fmla="*/ 2147483647 h 458"/>
              <a:gd name="T44" fmla="*/ 2147483647 w 435"/>
              <a:gd name="T45" fmla="*/ 2147483647 h 458"/>
              <a:gd name="T46" fmla="*/ 2147483647 w 435"/>
              <a:gd name="T47" fmla="*/ 2147483647 h 458"/>
              <a:gd name="T48" fmla="*/ 2147483647 w 435"/>
              <a:gd name="T49" fmla="*/ 2147483647 h 458"/>
              <a:gd name="T50" fmla="*/ 2147483647 w 435"/>
              <a:gd name="T51" fmla="*/ 2147483647 h 458"/>
              <a:gd name="T52" fmla="*/ 2147483647 w 435"/>
              <a:gd name="T53" fmla="*/ 2147483647 h 458"/>
              <a:gd name="T54" fmla="*/ 2147483647 w 435"/>
              <a:gd name="T55" fmla="*/ 2147483647 h 458"/>
              <a:gd name="T56" fmla="*/ 2147483647 w 435"/>
              <a:gd name="T57" fmla="*/ 2147483647 h 458"/>
              <a:gd name="T58" fmla="*/ 2147483647 w 435"/>
              <a:gd name="T59" fmla="*/ 2147483647 h 458"/>
              <a:gd name="T60" fmla="*/ 2147483647 w 435"/>
              <a:gd name="T61" fmla="*/ 2147483647 h 458"/>
              <a:gd name="T62" fmla="*/ 2147483647 w 435"/>
              <a:gd name="T63" fmla="*/ 2147483647 h 458"/>
              <a:gd name="T64" fmla="*/ 2147483647 w 435"/>
              <a:gd name="T65" fmla="*/ 2147483647 h 458"/>
              <a:gd name="T66" fmla="*/ 2147483647 w 435"/>
              <a:gd name="T67" fmla="*/ 2147483647 h 458"/>
              <a:gd name="T68" fmla="*/ 2147483647 w 435"/>
              <a:gd name="T69" fmla="*/ 2147483647 h 458"/>
              <a:gd name="T70" fmla="*/ 2147483647 w 435"/>
              <a:gd name="T71" fmla="*/ 2147483647 h 458"/>
              <a:gd name="T72" fmla="*/ 2147483647 w 435"/>
              <a:gd name="T73" fmla="*/ 2147483647 h 458"/>
              <a:gd name="T74" fmla="*/ 2147483647 w 435"/>
              <a:gd name="T75" fmla="*/ 2147483647 h 458"/>
              <a:gd name="T76" fmla="*/ 2147483647 w 435"/>
              <a:gd name="T77" fmla="*/ 2147483647 h 458"/>
              <a:gd name="T78" fmla="*/ 2147483647 w 435"/>
              <a:gd name="T79" fmla="*/ 2147483647 h 458"/>
              <a:gd name="T80" fmla="*/ 2147483647 w 435"/>
              <a:gd name="T81" fmla="*/ 2147483647 h 458"/>
              <a:gd name="T82" fmla="*/ 2147483647 w 435"/>
              <a:gd name="T83" fmla="*/ 2147483647 h 458"/>
              <a:gd name="T84" fmla="*/ 2147483647 w 435"/>
              <a:gd name="T85" fmla="*/ 2147483647 h 458"/>
              <a:gd name="T86" fmla="*/ 2147483647 w 435"/>
              <a:gd name="T87" fmla="*/ 2147483647 h 458"/>
              <a:gd name="T88" fmla="*/ 2147483647 w 435"/>
              <a:gd name="T89" fmla="*/ 2147483647 h 458"/>
              <a:gd name="T90" fmla="*/ 2147483647 w 435"/>
              <a:gd name="T91" fmla="*/ 2147483647 h 458"/>
              <a:gd name="T92" fmla="*/ 2147483647 w 435"/>
              <a:gd name="T93" fmla="*/ 2147483647 h 458"/>
              <a:gd name="T94" fmla="*/ 2147483647 w 435"/>
              <a:gd name="T95" fmla="*/ 2147483647 h 458"/>
              <a:gd name="T96" fmla="*/ 2147483647 w 435"/>
              <a:gd name="T97" fmla="*/ 2147483647 h 458"/>
              <a:gd name="T98" fmla="*/ 2147483647 w 435"/>
              <a:gd name="T99" fmla="*/ 2147483647 h 458"/>
              <a:gd name="T100" fmla="*/ 2147483647 w 435"/>
              <a:gd name="T101" fmla="*/ 2147483647 h 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458"/>
              <a:gd name="T155" fmla="*/ 435 w 435"/>
              <a:gd name="T156" fmla="*/ 458 h 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458">
                <a:moveTo>
                  <a:pt x="104" y="435"/>
                </a:moveTo>
                <a:lnTo>
                  <a:pt x="104" y="431"/>
                </a:lnTo>
                <a:lnTo>
                  <a:pt x="104" y="427"/>
                </a:lnTo>
                <a:lnTo>
                  <a:pt x="98" y="422"/>
                </a:lnTo>
                <a:lnTo>
                  <a:pt x="94" y="412"/>
                </a:lnTo>
                <a:lnTo>
                  <a:pt x="92" y="408"/>
                </a:lnTo>
                <a:lnTo>
                  <a:pt x="92" y="403"/>
                </a:lnTo>
                <a:lnTo>
                  <a:pt x="86" y="384"/>
                </a:lnTo>
                <a:lnTo>
                  <a:pt x="84" y="380"/>
                </a:lnTo>
                <a:lnTo>
                  <a:pt x="86" y="376"/>
                </a:lnTo>
                <a:lnTo>
                  <a:pt x="86" y="372"/>
                </a:lnTo>
                <a:lnTo>
                  <a:pt x="86" y="367"/>
                </a:lnTo>
                <a:lnTo>
                  <a:pt x="84" y="355"/>
                </a:lnTo>
                <a:lnTo>
                  <a:pt x="80" y="340"/>
                </a:lnTo>
                <a:lnTo>
                  <a:pt x="84" y="337"/>
                </a:lnTo>
                <a:lnTo>
                  <a:pt x="86" y="335"/>
                </a:lnTo>
                <a:lnTo>
                  <a:pt x="88" y="329"/>
                </a:lnTo>
                <a:lnTo>
                  <a:pt x="88" y="325"/>
                </a:lnTo>
                <a:lnTo>
                  <a:pt x="86" y="321"/>
                </a:lnTo>
                <a:lnTo>
                  <a:pt x="84" y="314"/>
                </a:lnTo>
                <a:lnTo>
                  <a:pt x="84" y="310"/>
                </a:lnTo>
                <a:lnTo>
                  <a:pt x="84" y="308"/>
                </a:lnTo>
                <a:lnTo>
                  <a:pt x="92" y="303"/>
                </a:lnTo>
                <a:lnTo>
                  <a:pt x="94" y="301"/>
                </a:lnTo>
                <a:lnTo>
                  <a:pt x="96" y="299"/>
                </a:lnTo>
                <a:lnTo>
                  <a:pt x="96" y="297"/>
                </a:lnTo>
                <a:lnTo>
                  <a:pt x="96" y="295"/>
                </a:lnTo>
                <a:lnTo>
                  <a:pt x="90" y="293"/>
                </a:lnTo>
                <a:lnTo>
                  <a:pt x="88" y="291"/>
                </a:lnTo>
                <a:lnTo>
                  <a:pt x="86" y="289"/>
                </a:lnTo>
                <a:lnTo>
                  <a:pt x="86" y="286"/>
                </a:lnTo>
                <a:lnTo>
                  <a:pt x="86" y="284"/>
                </a:lnTo>
                <a:lnTo>
                  <a:pt x="84" y="278"/>
                </a:lnTo>
                <a:lnTo>
                  <a:pt x="84" y="276"/>
                </a:lnTo>
                <a:lnTo>
                  <a:pt x="80" y="274"/>
                </a:lnTo>
                <a:lnTo>
                  <a:pt x="79" y="270"/>
                </a:lnTo>
                <a:lnTo>
                  <a:pt x="77" y="269"/>
                </a:lnTo>
                <a:lnTo>
                  <a:pt x="73" y="263"/>
                </a:lnTo>
                <a:lnTo>
                  <a:pt x="73" y="253"/>
                </a:lnTo>
                <a:lnTo>
                  <a:pt x="73" y="250"/>
                </a:lnTo>
                <a:lnTo>
                  <a:pt x="71" y="246"/>
                </a:lnTo>
                <a:lnTo>
                  <a:pt x="69" y="242"/>
                </a:lnTo>
                <a:lnTo>
                  <a:pt x="65" y="242"/>
                </a:lnTo>
                <a:lnTo>
                  <a:pt x="0" y="27"/>
                </a:lnTo>
                <a:lnTo>
                  <a:pt x="210" y="0"/>
                </a:lnTo>
                <a:lnTo>
                  <a:pt x="204" y="8"/>
                </a:lnTo>
                <a:lnTo>
                  <a:pt x="200" y="13"/>
                </a:lnTo>
                <a:lnTo>
                  <a:pt x="196" y="21"/>
                </a:lnTo>
                <a:lnTo>
                  <a:pt x="196" y="27"/>
                </a:lnTo>
                <a:lnTo>
                  <a:pt x="196" y="30"/>
                </a:lnTo>
                <a:lnTo>
                  <a:pt x="196" y="34"/>
                </a:lnTo>
                <a:lnTo>
                  <a:pt x="200" y="40"/>
                </a:lnTo>
                <a:lnTo>
                  <a:pt x="206" y="45"/>
                </a:lnTo>
                <a:lnTo>
                  <a:pt x="210" y="47"/>
                </a:lnTo>
                <a:lnTo>
                  <a:pt x="214" y="49"/>
                </a:lnTo>
                <a:lnTo>
                  <a:pt x="221" y="51"/>
                </a:lnTo>
                <a:lnTo>
                  <a:pt x="227" y="53"/>
                </a:lnTo>
                <a:lnTo>
                  <a:pt x="235" y="53"/>
                </a:lnTo>
                <a:lnTo>
                  <a:pt x="237" y="55"/>
                </a:lnTo>
                <a:lnTo>
                  <a:pt x="241" y="57"/>
                </a:lnTo>
                <a:lnTo>
                  <a:pt x="249" y="72"/>
                </a:lnTo>
                <a:lnTo>
                  <a:pt x="263" y="85"/>
                </a:lnTo>
                <a:lnTo>
                  <a:pt x="272" y="95"/>
                </a:lnTo>
                <a:lnTo>
                  <a:pt x="286" y="104"/>
                </a:lnTo>
                <a:lnTo>
                  <a:pt x="292" y="108"/>
                </a:lnTo>
                <a:lnTo>
                  <a:pt x="298" y="110"/>
                </a:lnTo>
                <a:lnTo>
                  <a:pt x="302" y="113"/>
                </a:lnTo>
                <a:lnTo>
                  <a:pt x="306" y="119"/>
                </a:lnTo>
                <a:lnTo>
                  <a:pt x="315" y="134"/>
                </a:lnTo>
                <a:lnTo>
                  <a:pt x="321" y="140"/>
                </a:lnTo>
                <a:lnTo>
                  <a:pt x="327" y="146"/>
                </a:lnTo>
                <a:lnTo>
                  <a:pt x="337" y="153"/>
                </a:lnTo>
                <a:lnTo>
                  <a:pt x="349" y="161"/>
                </a:lnTo>
                <a:lnTo>
                  <a:pt x="358" y="166"/>
                </a:lnTo>
                <a:lnTo>
                  <a:pt x="366" y="172"/>
                </a:lnTo>
                <a:lnTo>
                  <a:pt x="372" y="178"/>
                </a:lnTo>
                <a:lnTo>
                  <a:pt x="372" y="182"/>
                </a:lnTo>
                <a:lnTo>
                  <a:pt x="372" y="183"/>
                </a:lnTo>
                <a:lnTo>
                  <a:pt x="378" y="200"/>
                </a:lnTo>
                <a:lnTo>
                  <a:pt x="386" y="212"/>
                </a:lnTo>
                <a:lnTo>
                  <a:pt x="394" y="219"/>
                </a:lnTo>
                <a:lnTo>
                  <a:pt x="400" y="227"/>
                </a:lnTo>
                <a:lnTo>
                  <a:pt x="407" y="233"/>
                </a:lnTo>
                <a:lnTo>
                  <a:pt x="411" y="236"/>
                </a:lnTo>
                <a:lnTo>
                  <a:pt x="415" y="242"/>
                </a:lnTo>
                <a:lnTo>
                  <a:pt x="415" y="246"/>
                </a:lnTo>
                <a:lnTo>
                  <a:pt x="415" y="248"/>
                </a:lnTo>
                <a:lnTo>
                  <a:pt x="419" y="267"/>
                </a:lnTo>
                <a:lnTo>
                  <a:pt x="421" y="276"/>
                </a:lnTo>
                <a:lnTo>
                  <a:pt x="423" y="280"/>
                </a:lnTo>
                <a:lnTo>
                  <a:pt x="425" y="282"/>
                </a:lnTo>
                <a:lnTo>
                  <a:pt x="431" y="284"/>
                </a:lnTo>
                <a:lnTo>
                  <a:pt x="433" y="286"/>
                </a:lnTo>
                <a:lnTo>
                  <a:pt x="435" y="286"/>
                </a:lnTo>
                <a:lnTo>
                  <a:pt x="431" y="289"/>
                </a:lnTo>
                <a:lnTo>
                  <a:pt x="427" y="295"/>
                </a:lnTo>
                <a:lnTo>
                  <a:pt x="425" y="299"/>
                </a:lnTo>
                <a:lnTo>
                  <a:pt x="423" y="303"/>
                </a:lnTo>
                <a:lnTo>
                  <a:pt x="421" y="304"/>
                </a:lnTo>
                <a:lnTo>
                  <a:pt x="419" y="304"/>
                </a:lnTo>
                <a:lnTo>
                  <a:pt x="417" y="306"/>
                </a:lnTo>
                <a:lnTo>
                  <a:pt x="419" y="308"/>
                </a:lnTo>
                <a:lnTo>
                  <a:pt x="425" y="312"/>
                </a:lnTo>
                <a:lnTo>
                  <a:pt x="425" y="316"/>
                </a:lnTo>
                <a:lnTo>
                  <a:pt x="427" y="318"/>
                </a:lnTo>
                <a:lnTo>
                  <a:pt x="425" y="321"/>
                </a:lnTo>
                <a:lnTo>
                  <a:pt x="425" y="323"/>
                </a:lnTo>
                <a:lnTo>
                  <a:pt x="419" y="325"/>
                </a:lnTo>
                <a:lnTo>
                  <a:pt x="415" y="327"/>
                </a:lnTo>
                <a:lnTo>
                  <a:pt x="413" y="327"/>
                </a:lnTo>
                <a:lnTo>
                  <a:pt x="413" y="329"/>
                </a:lnTo>
                <a:lnTo>
                  <a:pt x="415" y="337"/>
                </a:lnTo>
                <a:lnTo>
                  <a:pt x="417" y="348"/>
                </a:lnTo>
                <a:lnTo>
                  <a:pt x="417" y="359"/>
                </a:lnTo>
                <a:lnTo>
                  <a:pt x="415" y="365"/>
                </a:lnTo>
                <a:lnTo>
                  <a:pt x="411" y="369"/>
                </a:lnTo>
                <a:lnTo>
                  <a:pt x="413" y="380"/>
                </a:lnTo>
                <a:lnTo>
                  <a:pt x="411" y="388"/>
                </a:lnTo>
                <a:lnTo>
                  <a:pt x="411" y="395"/>
                </a:lnTo>
                <a:lnTo>
                  <a:pt x="409" y="399"/>
                </a:lnTo>
                <a:lnTo>
                  <a:pt x="405" y="407"/>
                </a:lnTo>
                <a:lnTo>
                  <a:pt x="405" y="410"/>
                </a:lnTo>
                <a:lnTo>
                  <a:pt x="407" y="414"/>
                </a:lnTo>
                <a:lnTo>
                  <a:pt x="398" y="416"/>
                </a:lnTo>
                <a:lnTo>
                  <a:pt x="392" y="416"/>
                </a:lnTo>
                <a:lnTo>
                  <a:pt x="386" y="414"/>
                </a:lnTo>
                <a:lnTo>
                  <a:pt x="380" y="412"/>
                </a:lnTo>
                <a:lnTo>
                  <a:pt x="376" y="410"/>
                </a:lnTo>
                <a:lnTo>
                  <a:pt x="376" y="408"/>
                </a:lnTo>
                <a:lnTo>
                  <a:pt x="374" y="408"/>
                </a:lnTo>
                <a:lnTo>
                  <a:pt x="372" y="410"/>
                </a:lnTo>
                <a:lnTo>
                  <a:pt x="370" y="410"/>
                </a:lnTo>
                <a:lnTo>
                  <a:pt x="368" y="416"/>
                </a:lnTo>
                <a:lnTo>
                  <a:pt x="366" y="420"/>
                </a:lnTo>
                <a:lnTo>
                  <a:pt x="366" y="424"/>
                </a:lnTo>
                <a:lnTo>
                  <a:pt x="366" y="431"/>
                </a:lnTo>
                <a:lnTo>
                  <a:pt x="370" y="448"/>
                </a:lnTo>
                <a:lnTo>
                  <a:pt x="372" y="454"/>
                </a:lnTo>
                <a:lnTo>
                  <a:pt x="370" y="456"/>
                </a:lnTo>
                <a:lnTo>
                  <a:pt x="370" y="458"/>
                </a:lnTo>
                <a:lnTo>
                  <a:pt x="368" y="458"/>
                </a:lnTo>
                <a:lnTo>
                  <a:pt x="366" y="458"/>
                </a:lnTo>
                <a:lnTo>
                  <a:pt x="357" y="454"/>
                </a:lnTo>
                <a:lnTo>
                  <a:pt x="353" y="446"/>
                </a:lnTo>
                <a:lnTo>
                  <a:pt x="349" y="442"/>
                </a:lnTo>
                <a:lnTo>
                  <a:pt x="345" y="442"/>
                </a:lnTo>
                <a:lnTo>
                  <a:pt x="341" y="441"/>
                </a:lnTo>
                <a:lnTo>
                  <a:pt x="329" y="441"/>
                </a:lnTo>
                <a:lnTo>
                  <a:pt x="114" y="456"/>
                </a:lnTo>
                <a:lnTo>
                  <a:pt x="110" y="454"/>
                </a:lnTo>
                <a:lnTo>
                  <a:pt x="108" y="450"/>
                </a:lnTo>
                <a:lnTo>
                  <a:pt x="106" y="444"/>
                </a:lnTo>
                <a:lnTo>
                  <a:pt x="104" y="435"/>
                </a:lnTo>
                <a:close/>
              </a:path>
            </a:pathLst>
          </a:custGeom>
          <a:solidFill>
            <a:srgbClr val="3366FF"/>
          </a:solidFill>
          <a:ln w="9525">
            <a:solidFill>
              <a:schemeClr val="bg2"/>
            </a:solidFill>
            <a:round/>
            <a:headEnd/>
            <a:tailEnd/>
          </a:ln>
        </p:spPr>
        <p:txBody>
          <a:bodyPr/>
          <a:lstStyle/>
          <a:p>
            <a:endParaRPr lang="en-US"/>
          </a:p>
        </p:txBody>
      </p:sp>
      <p:sp>
        <p:nvSpPr>
          <p:cNvPr id="11292" name="Freeform 33"/>
          <p:cNvSpPr>
            <a:spLocks/>
          </p:cNvSpPr>
          <p:nvPr/>
        </p:nvSpPr>
        <p:spPr bwMode="auto">
          <a:xfrm>
            <a:off x="6316663" y="4605338"/>
            <a:ext cx="746125" cy="650875"/>
          </a:xfrm>
          <a:custGeom>
            <a:avLst/>
            <a:gdLst>
              <a:gd name="T0" fmla="*/ 2147483647 w 411"/>
              <a:gd name="T1" fmla="*/ 2147483647 h 316"/>
              <a:gd name="T2" fmla="*/ 0 w 411"/>
              <a:gd name="T3" fmla="*/ 2147483647 h 316"/>
              <a:gd name="T4" fmla="*/ 0 w 411"/>
              <a:gd name="T5" fmla="*/ 2147483647 h 316"/>
              <a:gd name="T6" fmla="*/ 2147483647 w 411"/>
              <a:gd name="T7" fmla="*/ 2147483647 h 316"/>
              <a:gd name="T8" fmla="*/ 2147483647 w 411"/>
              <a:gd name="T9" fmla="*/ 2147483647 h 316"/>
              <a:gd name="T10" fmla="*/ 2147483647 w 411"/>
              <a:gd name="T11" fmla="*/ 2147483647 h 316"/>
              <a:gd name="T12" fmla="*/ 2147483647 w 411"/>
              <a:gd name="T13" fmla="*/ 2147483647 h 316"/>
              <a:gd name="T14" fmla="*/ 2147483647 w 411"/>
              <a:gd name="T15" fmla="*/ 2147483647 h 316"/>
              <a:gd name="T16" fmla="*/ 2147483647 w 411"/>
              <a:gd name="T17" fmla="*/ 2147483647 h 316"/>
              <a:gd name="T18" fmla="*/ 2147483647 w 411"/>
              <a:gd name="T19" fmla="*/ 2147483647 h 316"/>
              <a:gd name="T20" fmla="*/ 2147483647 w 411"/>
              <a:gd name="T21" fmla="*/ 2147483647 h 316"/>
              <a:gd name="T22" fmla="*/ 2147483647 w 411"/>
              <a:gd name="T23" fmla="*/ 2147483647 h 316"/>
              <a:gd name="T24" fmla="*/ 2147483647 w 411"/>
              <a:gd name="T25" fmla="*/ 2147483647 h 316"/>
              <a:gd name="T26" fmla="*/ 2147483647 w 411"/>
              <a:gd name="T27" fmla="*/ 2147483647 h 316"/>
              <a:gd name="T28" fmla="*/ 2147483647 w 411"/>
              <a:gd name="T29" fmla="*/ 2147483647 h 316"/>
              <a:gd name="T30" fmla="*/ 2147483647 w 411"/>
              <a:gd name="T31" fmla="*/ 2147483647 h 316"/>
              <a:gd name="T32" fmla="*/ 2147483647 w 411"/>
              <a:gd name="T33" fmla="*/ 2147483647 h 316"/>
              <a:gd name="T34" fmla="*/ 2147483647 w 411"/>
              <a:gd name="T35" fmla="*/ 2147483647 h 316"/>
              <a:gd name="T36" fmla="*/ 2147483647 w 411"/>
              <a:gd name="T37" fmla="*/ 2147483647 h 316"/>
              <a:gd name="T38" fmla="*/ 2147483647 w 411"/>
              <a:gd name="T39" fmla="*/ 2147483647 h 316"/>
              <a:gd name="T40" fmla="*/ 2147483647 w 411"/>
              <a:gd name="T41" fmla="*/ 2147483647 h 316"/>
              <a:gd name="T42" fmla="*/ 2147483647 w 411"/>
              <a:gd name="T43" fmla="*/ 2147483647 h 316"/>
              <a:gd name="T44" fmla="*/ 2147483647 w 411"/>
              <a:gd name="T45" fmla="*/ 2147483647 h 316"/>
              <a:gd name="T46" fmla="*/ 2147483647 w 411"/>
              <a:gd name="T47" fmla="*/ 2147483647 h 316"/>
              <a:gd name="T48" fmla="*/ 2147483647 w 411"/>
              <a:gd name="T49" fmla="*/ 2147483647 h 316"/>
              <a:gd name="T50" fmla="*/ 2147483647 w 411"/>
              <a:gd name="T51" fmla="*/ 2147483647 h 316"/>
              <a:gd name="T52" fmla="*/ 2147483647 w 411"/>
              <a:gd name="T53" fmla="*/ 2147483647 h 316"/>
              <a:gd name="T54" fmla="*/ 2147483647 w 411"/>
              <a:gd name="T55" fmla="*/ 2147483647 h 316"/>
              <a:gd name="T56" fmla="*/ 2147483647 w 411"/>
              <a:gd name="T57" fmla="*/ 2147483647 h 316"/>
              <a:gd name="T58" fmla="*/ 2147483647 w 411"/>
              <a:gd name="T59" fmla="*/ 2147483647 h 316"/>
              <a:gd name="T60" fmla="*/ 2147483647 w 411"/>
              <a:gd name="T61" fmla="*/ 2147483647 h 316"/>
              <a:gd name="T62" fmla="*/ 2147483647 w 411"/>
              <a:gd name="T63" fmla="*/ 2147483647 h 316"/>
              <a:gd name="T64" fmla="*/ 2147483647 w 411"/>
              <a:gd name="T65" fmla="*/ 2147483647 h 316"/>
              <a:gd name="T66" fmla="*/ 2147483647 w 411"/>
              <a:gd name="T67" fmla="*/ 2147483647 h 316"/>
              <a:gd name="T68" fmla="*/ 2147483647 w 411"/>
              <a:gd name="T69" fmla="*/ 2147483647 h 316"/>
              <a:gd name="T70" fmla="*/ 2147483647 w 411"/>
              <a:gd name="T71" fmla="*/ 2147483647 h 316"/>
              <a:gd name="T72" fmla="*/ 2147483647 w 411"/>
              <a:gd name="T73" fmla="*/ 2147483647 h 316"/>
              <a:gd name="T74" fmla="*/ 2147483647 w 411"/>
              <a:gd name="T75" fmla="*/ 2147483647 h 316"/>
              <a:gd name="T76" fmla="*/ 2147483647 w 411"/>
              <a:gd name="T77" fmla="*/ 2147483647 h 316"/>
              <a:gd name="T78" fmla="*/ 2147483647 w 411"/>
              <a:gd name="T79" fmla="*/ 2147483647 h 316"/>
              <a:gd name="T80" fmla="*/ 2147483647 w 411"/>
              <a:gd name="T81" fmla="*/ 2147483647 h 316"/>
              <a:gd name="T82" fmla="*/ 2147483647 w 411"/>
              <a:gd name="T83" fmla="*/ 2147483647 h 316"/>
              <a:gd name="T84" fmla="*/ 2147483647 w 411"/>
              <a:gd name="T85" fmla="*/ 2147483647 h 316"/>
              <a:gd name="T86" fmla="*/ 2147483647 w 411"/>
              <a:gd name="T87" fmla="*/ 2147483647 h 316"/>
              <a:gd name="T88" fmla="*/ 2147483647 w 411"/>
              <a:gd name="T89" fmla="*/ 2147483647 h 316"/>
              <a:gd name="T90" fmla="*/ 2147483647 w 411"/>
              <a:gd name="T91" fmla="*/ 2147483647 h 316"/>
              <a:gd name="T92" fmla="*/ 2147483647 w 411"/>
              <a:gd name="T93" fmla="*/ 2147483647 h 316"/>
              <a:gd name="T94" fmla="*/ 2147483647 w 411"/>
              <a:gd name="T95" fmla="*/ 2147483647 h 316"/>
              <a:gd name="T96" fmla="*/ 2147483647 w 411"/>
              <a:gd name="T97" fmla="*/ 2147483647 h 316"/>
              <a:gd name="T98" fmla="*/ 2147483647 w 411"/>
              <a:gd name="T99" fmla="*/ 2147483647 h 316"/>
              <a:gd name="T100" fmla="*/ 2147483647 w 411"/>
              <a:gd name="T101" fmla="*/ 2147483647 h 316"/>
              <a:gd name="T102" fmla="*/ 2147483647 w 411"/>
              <a:gd name="T103" fmla="*/ 2147483647 h 316"/>
              <a:gd name="T104" fmla="*/ 2147483647 w 411"/>
              <a:gd name="T105" fmla="*/ 2147483647 h 316"/>
              <a:gd name="T106" fmla="*/ 2147483647 w 411"/>
              <a:gd name="T107" fmla="*/ 2147483647 h 316"/>
              <a:gd name="T108" fmla="*/ 2147483647 w 411"/>
              <a:gd name="T109" fmla="*/ 2147483647 h 316"/>
              <a:gd name="T110" fmla="*/ 2147483647 w 411"/>
              <a:gd name="T111" fmla="*/ 2147483647 h 316"/>
              <a:gd name="T112" fmla="*/ 2147483647 w 411"/>
              <a:gd name="T113" fmla="*/ 2147483647 h 316"/>
              <a:gd name="T114" fmla="*/ 2147483647 w 411"/>
              <a:gd name="T115" fmla="*/ 2147483647 h 316"/>
              <a:gd name="T116" fmla="*/ 2147483647 w 411"/>
              <a:gd name="T117" fmla="*/ 0 h 316"/>
              <a:gd name="T118" fmla="*/ 2147483647 w 411"/>
              <a:gd name="T119" fmla="*/ 2147483647 h 316"/>
              <a:gd name="T120" fmla="*/ 2147483647 w 411"/>
              <a:gd name="T121" fmla="*/ 2147483647 h 316"/>
              <a:gd name="T122" fmla="*/ 2147483647 w 411"/>
              <a:gd name="T123" fmla="*/ 2147483647 h 316"/>
              <a:gd name="T124" fmla="*/ 2147483647 w 411"/>
              <a:gd name="T125" fmla="*/ 2147483647 h 3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1" h="316">
                <a:moveTo>
                  <a:pt x="14" y="49"/>
                </a:moveTo>
                <a:lnTo>
                  <a:pt x="8" y="57"/>
                </a:lnTo>
                <a:lnTo>
                  <a:pt x="4" y="62"/>
                </a:lnTo>
                <a:lnTo>
                  <a:pt x="0" y="70"/>
                </a:lnTo>
                <a:lnTo>
                  <a:pt x="0" y="76"/>
                </a:lnTo>
                <a:lnTo>
                  <a:pt x="0" y="79"/>
                </a:lnTo>
                <a:lnTo>
                  <a:pt x="0" y="83"/>
                </a:lnTo>
                <a:lnTo>
                  <a:pt x="4" y="89"/>
                </a:lnTo>
                <a:lnTo>
                  <a:pt x="10" y="94"/>
                </a:lnTo>
                <a:lnTo>
                  <a:pt x="14" y="96"/>
                </a:lnTo>
                <a:lnTo>
                  <a:pt x="18" y="98"/>
                </a:lnTo>
                <a:lnTo>
                  <a:pt x="25" y="100"/>
                </a:lnTo>
                <a:lnTo>
                  <a:pt x="31" y="102"/>
                </a:lnTo>
                <a:lnTo>
                  <a:pt x="39" y="102"/>
                </a:lnTo>
                <a:lnTo>
                  <a:pt x="41" y="104"/>
                </a:lnTo>
                <a:lnTo>
                  <a:pt x="45" y="106"/>
                </a:lnTo>
                <a:lnTo>
                  <a:pt x="53" y="121"/>
                </a:lnTo>
                <a:lnTo>
                  <a:pt x="67" y="134"/>
                </a:lnTo>
                <a:lnTo>
                  <a:pt x="76" y="144"/>
                </a:lnTo>
                <a:lnTo>
                  <a:pt x="90" y="153"/>
                </a:lnTo>
                <a:lnTo>
                  <a:pt x="96" y="157"/>
                </a:lnTo>
                <a:lnTo>
                  <a:pt x="102" y="159"/>
                </a:lnTo>
                <a:lnTo>
                  <a:pt x="106" y="162"/>
                </a:lnTo>
                <a:lnTo>
                  <a:pt x="110" y="168"/>
                </a:lnTo>
                <a:lnTo>
                  <a:pt x="119" y="183"/>
                </a:lnTo>
                <a:lnTo>
                  <a:pt x="125" y="189"/>
                </a:lnTo>
                <a:lnTo>
                  <a:pt x="131" y="195"/>
                </a:lnTo>
                <a:lnTo>
                  <a:pt x="141" y="202"/>
                </a:lnTo>
                <a:lnTo>
                  <a:pt x="153" y="210"/>
                </a:lnTo>
                <a:lnTo>
                  <a:pt x="162" y="215"/>
                </a:lnTo>
                <a:lnTo>
                  <a:pt x="170" y="221"/>
                </a:lnTo>
                <a:lnTo>
                  <a:pt x="176" y="227"/>
                </a:lnTo>
                <a:lnTo>
                  <a:pt x="176" y="231"/>
                </a:lnTo>
                <a:lnTo>
                  <a:pt x="176" y="232"/>
                </a:lnTo>
                <a:lnTo>
                  <a:pt x="182" y="249"/>
                </a:lnTo>
                <a:lnTo>
                  <a:pt x="190" y="261"/>
                </a:lnTo>
                <a:lnTo>
                  <a:pt x="198" y="268"/>
                </a:lnTo>
                <a:lnTo>
                  <a:pt x="204" y="276"/>
                </a:lnTo>
                <a:lnTo>
                  <a:pt x="211" y="282"/>
                </a:lnTo>
                <a:lnTo>
                  <a:pt x="215" y="285"/>
                </a:lnTo>
                <a:lnTo>
                  <a:pt x="219" y="291"/>
                </a:lnTo>
                <a:lnTo>
                  <a:pt x="219" y="295"/>
                </a:lnTo>
                <a:lnTo>
                  <a:pt x="219" y="297"/>
                </a:lnTo>
                <a:lnTo>
                  <a:pt x="223" y="316"/>
                </a:lnTo>
                <a:lnTo>
                  <a:pt x="229" y="316"/>
                </a:lnTo>
                <a:lnTo>
                  <a:pt x="235" y="316"/>
                </a:lnTo>
                <a:lnTo>
                  <a:pt x="241" y="316"/>
                </a:lnTo>
                <a:lnTo>
                  <a:pt x="245" y="314"/>
                </a:lnTo>
                <a:lnTo>
                  <a:pt x="247" y="314"/>
                </a:lnTo>
                <a:lnTo>
                  <a:pt x="249" y="312"/>
                </a:lnTo>
                <a:lnTo>
                  <a:pt x="251" y="310"/>
                </a:lnTo>
                <a:lnTo>
                  <a:pt x="249" y="306"/>
                </a:lnTo>
                <a:lnTo>
                  <a:pt x="249" y="302"/>
                </a:lnTo>
                <a:lnTo>
                  <a:pt x="249" y="299"/>
                </a:lnTo>
                <a:lnTo>
                  <a:pt x="251" y="291"/>
                </a:lnTo>
                <a:lnTo>
                  <a:pt x="251" y="283"/>
                </a:lnTo>
                <a:lnTo>
                  <a:pt x="249" y="282"/>
                </a:lnTo>
                <a:lnTo>
                  <a:pt x="245" y="280"/>
                </a:lnTo>
                <a:lnTo>
                  <a:pt x="243" y="276"/>
                </a:lnTo>
                <a:lnTo>
                  <a:pt x="243" y="274"/>
                </a:lnTo>
                <a:lnTo>
                  <a:pt x="243" y="270"/>
                </a:lnTo>
                <a:lnTo>
                  <a:pt x="245" y="268"/>
                </a:lnTo>
                <a:lnTo>
                  <a:pt x="247" y="266"/>
                </a:lnTo>
                <a:lnTo>
                  <a:pt x="253" y="266"/>
                </a:lnTo>
                <a:lnTo>
                  <a:pt x="258" y="265"/>
                </a:lnTo>
                <a:lnTo>
                  <a:pt x="274" y="265"/>
                </a:lnTo>
                <a:lnTo>
                  <a:pt x="286" y="263"/>
                </a:lnTo>
                <a:lnTo>
                  <a:pt x="290" y="261"/>
                </a:lnTo>
                <a:lnTo>
                  <a:pt x="292" y="259"/>
                </a:lnTo>
                <a:lnTo>
                  <a:pt x="294" y="257"/>
                </a:lnTo>
                <a:lnTo>
                  <a:pt x="294" y="253"/>
                </a:lnTo>
                <a:lnTo>
                  <a:pt x="294" y="251"/>
                </a:lnTo>
                <a:lnTo>
                  <a:pt x="296" y="249"/>
                </a:lnTo>
                <a:lnTo>
                  <a:pt x="303" y="249"/>
                </a:lnTo>
                <a:lnTo>
                  <a:pt x="307" y="248"/>
                </a:lnTo>
                <a:lnTo>
                  <a:pt x="311" y="244"/>
                </a:lnTo>
                <a:lnTo>
                  <a:pt x="313" y="242"/>
                </a:lnTo>
                <a:lnTo>
                  <a:pt x="315" y="238"/>
                </a:lnTo>
                <a:lnTo>
                  <a:pt x="315" y="227"/>
                </a:lnTo>
                <a:lnTo>
                  <a:pt x="317" y="223"/>
                </a:lnTo>
                <a:lnTo>
                  <a:pt x="319" y="223"/>
                </a:lnTo>
                <a:lnTo>
                  <a:pt x="321" y="223"/>
                </a:lnTo>
                <a:lnTo>
                  <a:pt x="325" y="227"/>
                </a:lnTo>
                <a:lnTo>
                  <a:pt x="327" y="229"/>
                </a:lnTo>
                <a:lnTo>
                  <a:pt x="331" y="229"/>
                </a:lnTo>
                <a:lnTo>
                  <a:pt x="331" y="227"/>
                </a:lnTo>
                <a:lnTo>
                  <a:pt x="333" y="225"/>
                </a:lnTo>
                <a:lnTo>
                  <a:pt x="335" y="217"/>
                </a:lnTo>
                <a:lnTo>
                  <a:pt x="335" y="215"/>
                </a:lnTo>
                <a:lnTo>
                  <a:pt x="337" y="214"/>
                </a:lnTo>
                <a:lnTo>
                  <a:pt x="339" y="214"/>
                </a:lnTo>
                <a:lnTo>
                  <a:pt x="341" y="214"/>
                </a:lnTo>
                <a:lnTo>
                  <a:pt x="343" y="210"/>
                </a:lnTo>
                <a:lnTo>
                  <a:pt x="345" y="202"/>
                </a:lnTo>
                <a:lnTo>
                  <a:pt x="347" y="198"/>
                </a:lnTo>
                <a:lnTo>
                  <a:pt x="348" y="195"/>
                </a:lnTo>
                <a:lnTo>
                  <a:pt x="350" y="193"/>
                </a:lnTo>
                <a:lnTo>
                  <a:pt x="356" y="193"/>
                </a:lnTo>
                <a:lnTo>
                  <a:pt x="368" y="181"/>
                </a:lnTo>
                <a:lnTo>
                  <a:pt x="370" y="178"/>
                </a:lnTo>
                <a:lnTo>
                  <a:pt x="370" y="174"/>
                </a:lnTo>
                <a:lnTo>
                  <a:pt x="370" y="172"/>
                </a:lnTo>
                <a:lnTo>
                  <a:pt x="368" y="170"/>
                </a:lnTo>
                <a:lnTo>
                  <a:pt x="366" y="166"/>
                </a:lnTo>
                <a:lnTo>
                  <a:pt x="364" y="162"/>
                </a:lnTo>
                <a:lnTo>
                  <a:pt x="370" y="164"/>
                </a:lnTo>
                <a:lnTo>
                  <a:pt x="372" y="164"/>
                </a:lnTo>
                <a:lnTo>
                  <a:pt x="374" y="162"/>
                </a:lnTo>
                <a:lnTo>
                  <a:pt x="374" y="161"/>
                </a:lnTo>
                <a:lnTo>
                  <a:pt x="374" y="159"/>
                </a:lnTo>
                <a:lnTo>
                  <a:pt x="374" y="147"/>
                </a:lnTo>
                <a:lnTo>
                  <a:pt x="378" y="142"/>
                </a:lnTo>
                <a:lnTo>
                  <a:pt x="382" y="136"/>
                </a:lnTo>
                <a:lnTo>
                  <a:pt x="390" y="121"/>
                </a:lnTo>
                <a:lnTo>
                  <a:pt x="399" y="108"/>
                </a:lnTo>
                <a:lnTo>
                  <a:pt x="405" y="102"/>
                </a:lnTo>
                <a:lnTo>
                  <a:pt x="411" y="98"/>
                </a:lnTo>
                <a:lnTo>
                  <a:pt x="276" y="0"/>
                </a:lnTo>
                <a:lnTo>
                  <a:pt x="67" y="21"/>
                </a:lnTo>
                <a:lnTo>
                  <a:pt x="61" y="23"/>
                </a:lnTo>
                <a:lnTo>
                  <a:pt x="55" y="26"/>
                </a:lnTo>
                <a:lnTo>
                  <a:pt x="41" y="36"/>
                </a:lnTo>
                <a:lnTo>
                  <a:pt x="35" y="40"/>
                </a:lnTo>
                <a:lnTo>
                  <a:pt x="27" y="45"/>
                </a:lnTo>
                <a:lnTo>
                  <a:pt x="20" y="49"/>
                </a:lnTo>
                <a:lnTo>
                  <a:pt x="14" y="49"/>
                </a:lnTo>
                <a:close/>
              </a:path>
            </a:pathLst>
          </a:custGeom>
          <a:solidFill>
            <a:srgbClr val="3366FF"/>
          </a:solidFill>
          <a:ln w="9525">
            <a:solidFill>
              <a:schemeClr val="bg2"/>
            </a:solidFill>
            <a:round/>
            <a:headEnd/>
            <a:tailEnd/>
          </a:ln>
        </p:spPr>
        <p:txBody>
          <a:bodyPr/>
          <a:lstStyle/>
          <a:p>
            <a:endParaRPr lang="en-US"/>
          </a:p>
        </p:txBody>
      </p:sp>
      <p:sp>
        <p:nvSpPr>
          <p:cNvPr id="8221" name="Freeform 34"/>
          <p:cNvSpPr>
            <a:spLocks/>
          </p:cNvSpPr>
          <p:nvPr/>
        </p:nvSpPr>
        <p:spPr bwMode="auto">
          <a:xfrm>
            <a:off x="2268538" y="4281488"/>
            <a:ext cx="1036637" cy="1214437"/>
          </a:xfrm>
          <a:custGeom>
            <a:avLst/>
            <a:gdLst>
              <a:gd name="T0" fmla="*/ 148609 w 572"/>
              <a:gd name="T1" fmla="*/ 0 h 590"/>
              <a:gd name="T2" fmla="*/ 311716 w 572"/>
              <a:gd name="T3" fmla="*/ 22642 h 590"/>
              <a:gd name="T4" fmla="*/ 518319 w 572"/>
              <a:gd name="T5" fmla="*/ 53518 h 590"/>
              <a:gd name="T6" fmla="*/ 636118 w 572"/>
              <a:gd name="T7" fmla="*/ 69985 h 590"/>
              <a:gd name="T8" fmla="*/ 759355 w 572"/>
              <a:gd name="T9" fmla="*/ 86451 h 590"/>
              <a:gd name="T10" fmla="*/ 895277 w 572"/>
              <a:gd name="T11" fmla="*/ 100860 h 590"/>
              <a:gd name="T12" fmla="*/ 1036637 w 572"/>
              <a:gd name="T13" fmla="*/ 113210 h 590"/>
              <a:gd name="T14" fmla="*/ 1036637 w 572"/>
              <a:gd name="T15" fmla="*/ 230537 h 590"/>
              <a:gd name="T16" fmla="*/ 965957 w 572"/>
              <a:gd name="T17" fmla="*/ 1167095 h 590"/>
              <a:gd name="T18" fmla="*/ 404143 w 572"/>
              <a:gd name="T19" fmla="*/ 1113577 h 590"/>
              <a:gd name="T20" fmla="*/ 407768 w 572"/>
              <a:gd name="T21" fmla="*/ 1152686 h 590"/>
              <a:gd name="T22" fmla="*/ 148609 w 572"/>
              <a:gd name="T23" fmla="*/ 1117694 h 590"/>
              <a:gd name="T24" fmla="*/ 135923 w 572"/>
              <a:gd name="T25" fmla="*/ 1214437 h 590"/>
              <a:gd name="T26" fmla="*/ 0 w 572"/>
              <a:gd name="T27" fmla="*/ 1183561 h 590"/>
              <a:gd name="T28" fmla="*/ 50744 w 572"/>
              <a:gd name="T29" fmla="*/ 813055 h 590"/>
              <a:gd name="T30" fmla="*/ 96052 w 572"/>
              <a:gd name="T31" fmla="*/ 440491 h 590"/>
              <a:gd name="T32" fmla="*/ 148609 w 572"/>
              <a:gd name="T33" fmla="*/ 0 h 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2"/>
              <a:gd name="T52" fmla="*/ 0 h 590"/>
              <a:gd name="T53" fmla="*/ 572 w 572"/>
              <a:gd name="T54" fmla="*/ 590 h 5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2" h="590">
                <a:moveTo>
                  <a:pt x="82" y="0"/>
                </a:moveTo>
                <a:lnTo>
                  <a:pt x="172" y="11"/>
                </a:lnTo>
                <a:lnTo>
                  <a:pt x="286" y="26"/>
                </a:lnTo>
                <a:lnTo>
                  <a:pt x="351" y="34"/>
                </a:lnTo>
                <a:lnTo>
                  <a:pt x="419" y="42"/>
                </a:lnTo>
                <a:lnTo>
                  <a:pt x="494" y="49"/>
                </a:lnTo>
                <a:lnTo>
                  <a:pt x="572" y="55"/>
                </a:lnTo>
                <a:lnTo>
                  <a:pt x="572" y="112"/>
                </a:lnTo>
                <a:lnTo>
                  <a:pt x="533" y="567"/>
                </a:lnTo>
                <a:lnTo>
                  <a:pt x="223" y="541"/>
                </a:lnTo>
                <a:lnTo>
                  <a:pt x="225" y="560"/>
                </a:lnTo>
                <a:lnTo>
                  <a:pt x="82" y="543"/>
                </a:lnTo>
                <a:lnTo>
                  <a:pt x="75" y="590"/>
                </a:lnTo>
                <a:lnTo>
                  <a:pt x="0" y="575"/>
                </a:lnTo>
                <a:lnTo>
                  <a:pt x="28" y="395"/>
                </a:lnTo>
                <a:lnTo>
                  <a:pt x="53" y="214"/>
                </a:lnTo>
                <a:lnTo>
                  <a:pt x="82" y="0"/>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94" name="Freeform 35"/>
          <p:cNvSpPr>
            <a:spLocks/>
          </p:cNvSpPr>
          <p:nvPr/>
        </p:nvSpPr>
        <p:spPr bwMode="auto">
          <a:xfrm>
            <a:off x="2268538" y="4281488"/>
            <a:ext cx="1036637" cy="1214437"/>
          </a:xfrm>
          <a:custGeom>
            <a:avLst/>
            <a:gdLst>
              <a:gd name="T0" fmla="*/ 2147483647 w 572"/>
              <a:gd name="T1" fmla="*/ 0 h 590"/>
              <a:gd name="T2" fmla="*/ 2147483647 w 572"/>
              <a:gd name="T3" fmla="*/ 2147483647 h 590"/>
              <a:gd name="T4" fmla="*/ 2147483647 w 572"/>
              <a:gd name="T5" fmla="*/ 2147483647 h 590"/>
              <a:gd name="T6" fmla="*/ 2147483647 w 572"/>
              <a:gd name="T7" fmla="*/ 2147483647 h 590"/>
              <a:gd name="T8" fmla="*/ 2147483647 w 572"/>
              <a:gd name="T9" fmla="*/ 2147483647 h 590"/>
              <a:gd name="T10" fmla="*/ 2147483647 w 572"/>
              <a:gd name="T11" fmla="*/ 2147483647 h 590"/>
              <a:gd name="T12" fmla="*/ 2147483647 w 572"/>
              <a:gd name="T13" fmla="*/ 2147483647 h 590"/>
              <a:gd name="T14" fmla="*/ 2147483647 w 572"/>
              <a:gd name="T15" fmla="*/ 2147483647 h 590"/>
              <a:gd name="T16" fmla="*/ 2147483647 w 572"/>
              <a:gd name="T17" fmla="*/ 2147483647 h 590"/>
              <a:gd name="T18" fmla="*/ 2147483647 w 572"/>
              <a:gd name="T19" fmla="*/ 2147483647 h 590"/>
              <a:gd name="T20" fmla="*/ 0 w 572"/>
              <a:gd name="T21" fmla="*/ 2147483647 h 590"/>
              <a:gd name="T22" fmla="*/ 2147483647 w 572"/>
              <a:gd name="T23" fmla="*/ 0 h 5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2"/>
              <a:gd name="T37" fmla="*/ 0 h 590"/>
              <a:gd name="T38" fmla="*/ 572 w 572"/>
              <a:gd name="T39" fmla="*/ 590 h 5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2" h="590">
                <a:moveTo>
                  <a:pt x="82" y="0"/>
                </a:moveTo>
                <a:lnTo>
                  <a:pt x="286" y="26"/>
                </a:lnTo>
                <a:lnTo>
                  <a:pt x="419" y="42"/>
                </a:lnTo>
                <a:lnTo>
                  <a:pt x="572" y="55"/>
                </a:lnTo>
                <a:lnTo>
                  <a:pt x="572" y="110"/>
                </a:lnTo>
                <a:lnTo>
                  <a:pt x="533" y="567"/>
                </a:lnTo>
                <a:lnTo>
                  <a:pt x="223" y="541"/>
                </a:lnTo>
                <a:lnTo>
                  <a:pt x="223" y="560"/>
                </a:lnTo>
                <a:lnTo>
                  <a:pt x="82" y="543"/>
                </a:lnTo>
                <a:lnTo>
                  <a:pt x="75" y="590"/>
                </a:lnTo>
                <a:lnTo>
                  <a:pt x="0" y="575"/>
                </a:lnTo>
                <a:lnTo>
                  <a:pt x="82" y="0"/>
                </a:lnTo>
              </a:path>
            </a:pathLst>
          </a:custGeom>
          <a:solidFill>
            <a:srgbClr val="3366FF"/>
          </a:solidFill>
          <a:ln w="6350">
            <a:solidFill>
              <a:schemeClr val="bg2"/>
            </a:solidFill>
            <a:prstDash val="solid"/>
            <a:round/>
            <a:headEnd/>
            <a:tailEnd/>
          </a:ln>
        </p:spPr>
        <p:txBody>
          <a:bodyPr/>
          <a:lstStyle/>
          <a:p>
            <a:endParaRPr lang="en-US"/>
          </a:p>
        </p:txBody>
      </p:sp>
      <p:sp>
        <p:nvSpPr>
          <p:cNvPr id="11295" name="Freeform 36"/>
          <p:cNvSpPr>
            <a:spLocks/>
          </p:cNvSpPr>
          <p:nvPr/>
        </p:nvSpPr>
        <p:spPr bwMode="auto">
          <a:xfrm>
            <a:off x="5260975" y="4332288"/>
            <a:ext cx="1257300" cy="495300"/>
          </a:xfrm>
          <a:custGeom>
            <a:avLst/>
            <a:gdLst>
              <a:gd name="T0" fmla="*/ 2147483647 w 691"/>
              <a:gd name="T1" fmla="*/ 2147483647 h 240"/>
              <a:gd name="T2" fmla="*/ 0 w 691"/>
              <a:gd name="T3" fmla="*/ 2147483647 h 240"/>
              <a:gd name="T4" fmla="*/ 2147483647 w 691"/>
              <a:gd name="T5" fmla="*/ 2147483647 h 240"/>
              <a:gd name="T6" fmla="*/ 2147483647 w 691"/>
              <a:gd name="T7" fmla="*/ 2147483647 h 240"/>
              <a:gd name="T8" fmla="*/ 2147483647 w 691"/>
              <a:gd name="T9" fmla="*/ 2147483647 h 240"/>
              <a:gd name="T10" fmla="*/ 2147483647 w 691"/>
              <a:gd name="T11" fmla="*/ 2147483647 h 240"/>
              <a:gd name="T12" fmla="*/ 2147483647 w 691"/>
              <a:gd name="T13" fmla="*/ 2147483647 h 240"/>
              <a:gd name="T14" fmla="*/ 2147483647 w 691"/>
              <a:gd name="T15" fmla="*/ 2147483647 h 240"/>
              <a:gd name="T16" fmla="*/ 2147483647 w 691"/>
              <a:gd name="T17" fmla="*/ 2147483647 h 240"/>
              <a:gd name="T18" fmla="*/ 2147483647 w 691"/>
              <a:gd name="T19" fmla="*/ 2147483647 h 240"/>
              <a:gd name="T20" fmla="*/ 2147483647 w 691"/>
              <a:gd name="T21" fmla="*/ 2147483647 h 240"/>
              <a:gd name="T22" fmla="*/ 2147483647 w 691"/>
              <a:gd name="T23" fmla="*/ 2147483647 h 240"/>
              <a:gd name="T24" fmla="*/ 2147483647 w 691"/>
              <a:gd name="T25" fmla="*/ 2147483647 h 240"/>
              <a:gd name="T26" fmla="*/ 2147483647 w 691"/>
              <a:gd name="T27" fmla="*/ 2147483647 h 240"/>
              <a:gd name="T28" fmla="*/ 2147483647 w 691"/>
              <a:gd name="T29" fmla="*/ 2147483647 h 240"/>
              <a:gd name="T30" fmla="*/ 2147483647 w 691"/>
              <a:gd name="T31" fmla="*/ 2147483647 h 240"/>
              <a:gd name="T32" fmla="*/ 2147483647 w 691"/>
              <a:gd name="T33" fmla="*/ 2147483647 h 240"/>
              <a:gd name="T34" fmla="*/ 2147483647 w 691"/>
              <a:gd name="T35" fmla="*/ 2147483647 h 240"/>
              <a:gd name="T36" fmla="*/ 2147483647 w 691"/>
              <a:gd name="T37" fmla="*/ 2147483647 h 240"/>
              <a:gd name="T38" fmla="*/ 2147483647 w 691"/>
              <a:gd name="T39" fmla="*/ 2147483647 h 240"/>
              <a:gd name="T40" fmla="*/ 2147483647 w 691"/>
              <a:gd name="T41" fmla="*/ 2147483647 h 240"/>
              <a:gd name="T42" fmla="*/ 2147483647 w 691"/>
              <a:gd name="T43" fmla="*/ 2147483647 h 240"/>
              <a:gd name="T44" fmla="*/ 2147483647 w 691"/>
              <a:gd name="T45" fmla="*/ 2147483647 h 240"/>
              <a:gd name="T46" fmla="*/ 2147483647 w 691"/>
              <a:gd name="T47" fmla="*/ 2147483647 h 240"/>
              <a:gd name="T48" fmla="*/ 2147483647 w 691"/>
              <a:gd name="T49" fmla="*/ 2147483647 h 240"/>
              <a:gd name="T50" fmla="*/ 2147483647 w 691"/>
              <a:gd name="T51" fmla="*/ 2147483647 h 240"/>
              <a:gd name="T52" fmla="*/ 2147483647 w 691"/>
              <a:gd name="T53" fmla="*/ 0 h 240"/>
              <a:gd name="T54" fmla="*/ 2147483647 w 691"/>
              <a:gd name="T55" fmla="*/ 2147483647 h 240"/>
              <a:gd name="T56" fmla="*/ 2147483647 w 691"/>
              <a:gd name="T57" fmla="*/ 2147483647 h 240"/>
              <a:gd name="T58" fmla="*/ 2147483647 w 691"/>
              <a:gd name="T59" fmla="*/ 2147483647 h 240"/>
              <a:gd name="T60" fmla="*/ 2147483647 w 691"/>
              <a:gd name="T61" fmla="*/ 2147483647 h 240"/>
              <a:gd name="T62" fmla="*/ 2147483647 w 691"/>
              <a:gd name="T63" fmla="*/ 2147483647 h 240"/>
              <a:gd name="T64" fmla="*/ 2147483647 w 691"/>
              <a:gd name="T65" fmla="*/ 2147483647 h 240"/>
              <a:gd name="T66" fmla="*/ 2147483647 w 691"/>
              <a:gd name="T67" fmla="*/ 2147483647 h 240"/>
              <a:gd name="T68" fmla="*/ 2147483647 w 691"/>
              <a:gd name="T69" fmla="*/ 2147483647 h 240"/>
              <a:gd name="T70" fmla="*/ 2147483647 w 691"/>
              <a:gd name="T71" fmla="*/ 2147483647 h 240"/>
              <a:gd name="T72" fmla="*/ 2147483647 w 691"/>
              <a:gd name="T73" fmla="*/ 2147483647 h 240"/>
              <a:gd name="T74" fmla="*/ 2147483647 w 691"/>
              <a:gd name="T75" fmla="*/ 2147483647 h 240"/>
              <a:gd name="T76" fmla="*/ 2147483647 w 691"/>
              <a:gd name="T77" fmla="*/ 2147483647 h 240"/>
              <a:gd name="T78" fmla="*/ 2147483647 w 691"/>
              <a:gd name="T79" fmla="*/ 2147483647 h 240"/>
              <a:gd name="T80" fmla="*/ 2147483647 w 691"/>
              <a:gd name="T81" fmla="*/ 2147483647 h 240"/>
              <a:gd name="T82" fmla="*/ 2147483647 w 691"/>
              <a:gd name="T83" fmla="*/ 2147483647 h 240"/>
              <a:gd name="T84" fmla="*/ 2147483647 w 691"/>
              <a:gd name="T85" fmla="*/ 2147483647 h 240"/>
              <a:gd name="T86" fmla="*/ 2147483647 w 691"/>
              <a:gd name="T87" fmla="*/ 2147483647 h 240"/>
              <a:gd name="T88" fmla="*/ 2147483647 w 691"/>
              <a:gd name="T89" fmla="*/ 2147483647 h 240"/>
              <a:gd name="T90" fmla="*/ 2147483647 w 691"/>
              <a:gd name="T91" fmla="*/ 2147483647 h 240"/>
              <a:gd name="T92" fmla="*/ 2147483647 w 691"/>
              <a:gd name="T93" fmla="*/ 2147483647 h 240"/>
              <a:gd name="T94" fmla="*/ 2147483647 w 691"/>
              <a:gd name="T95" fmla="*/ 2147483647 h 240"/>
              <a:gd name="T96" fmla="*/ 2147483647 w 691"/>
              <a:gd name="T97" fmla="*/ 2147483647 h 240"/>
              <a:gd name="T98" fmla="*/ 2147483647 w 691"/>
              <a:gd name="T99" fmla="*/ 2147483647 h 240"/>
              <a:gd name="T100" fmla="*/ 2147483647 w 691"/>
              <a:gd name="T101" fmla="*/ 2147483647 h 240"/>
              <a:gd name="T102" fmla="*/ 2147483647 w 691"/>
              <a:gd name="T103" fmla="*/ 2147483647 h 2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1"/>
              <a:gd name="T157" fmla="*/ 0 h 240"/>
              <a:gd name="T158" fmla="*/ 691 w 691"/>
              <a:gd name="T159" fmla="*/ 240 h 2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1" h="240">
                <a:moveTo>
                  <a:pt x="497" y="194"/>
                </a:moveTo>
                <a:lnTo>
                  <a:pt x="385" y="208"/>
                </a:lnTo>
                <a:lnTo>
                  <a:pt x="178" y="226"/>
                </a:lnTo>
                <a:lnTo>
                  <a:pt x="0" y="240"/>
                </a:lnTo>
                <a:lnTo>
                  <a:pt x="5" y="234"/>
                </a:lnTo>
                <a:lnTo>
                  <a:pt x="9" y="230"/>
                </a:lnTo>
                <a:lnTo>
                  <a:pt x="11" y="228"/>
                </a:lnTo>
                <a:lnTo>
                  <a:pt x="11" y="225"/>
                </a:lnTo>
                <a:lnTo>
                  <a:pt x="9" y="221"/>
                </a:lnTo>
                <a:lnTo>
                  <a:pt x="5" y="215"/>
                </a:lnTo>
                <a:lnTo>
                  <a:pt x="3" y="211"/>
                </a:lnTo>
                <a:lnTo>
                  <a:pt x="5" y="206"/>
                </a:lnTo>
                <a:lnTo>
                  <a:pt x="5" y="202"/>
                </a:lnTo>
                <a:lnTo>
                  <a:pt x="7" y="198"/>
                </a:lnTo>
                <a:lnTo>
                  <a:pt x="11" y="192"/>
                </a:lnTo>
                <a:lnTo>
                  <a:pt x="17" y="187"/>
                </a:lnTo>
                <a:lnTo>
                  <a:pt x="23" y="183"/>
                </a:lnTo>
                <a:lnTo>
                  <a:pt x="25" y="181"/>
                </a:lnTo>
                <a:lnTo>
                  <a:pt x="25" y="177"/>
                </a:lnTo>
                <a:lnTo>
                  <a:pt x="25" y="175"/>
                </a:lnTo>
                <a:lnTo>
                  <a:pt x="25" y="174"/>
                </a:lnTo>
                <a:lnTo>
                  <a:pt x="25" y="170"/>
                </a:lnTo>
                <a:lnTo>
                  <a:pt x="21" y="166"/>
                </a:lnTo>
                <a:lnTo>
                  <a:pt x="27" y="164"/>
                </a:lnTo>
                <a:lnTo>
                  <a:pt x="29" y="162"/>
                </a:lnTo>
                <a:lnTo>
                  <a:pt x="31" y="158"/>
                </a:lnTo>
                <a:lnTo>
                  <a:pt x="31" y="155"/>
                </a:lnTo>
                <a:lnTo>
                  <a:pt x="33" y="153"/>
                </a:lnTo>
                <a:lnTo>
                  <a:pt x="35" y="151"/>
                </a:lnTo>
                <a:lnTo>
                  <a:pt x="41" y="149"/>
                </a:lnTo>
                <a:lnTo>
                  <a:pt x="39" y="138"/>
                </a:lnTo>
                <a:lnTo>
                  <a:pt x="43" y="134"/>
                </a:lnTo>
                <a:lnTo>
                  <a:pt x="43" y="130"/>
                </a:lnTo>
                <a:lnTo>
                  <a:pt x="45" y="128"/>
                </a:lnTo>
                <a:lnTo>
                  <a:pt x="43" y="122"/>
                </a:lnTo>
                <a:lnTo>
                  <a:pt x="43" y="119"/>
                </a:lnTo>
                <a:lnTo>
                  <a:pt x="41" y="113"/>
                </a:lnTo>
                <a:lnTo>
                  <a:pt x="41" y="105"/>
                </a:lnTo>
                <a:lnTo>
                  <a:pt x="43" y="100"/>
                </a:lnTo>
                <a:lnTo>
                  <a:pt x="43" y="98"/>
                </a:lnTo>
                <a:lnTo>
                  <a:pt x="45" y="94"/>
                </a:lnTo>
                <a:lnTo>
                  <a:pt x="47" y="92"/>
                </a:lnTo>
                <a:lnTo>
                  <a:pt x="48" y="90"/>
                </a:lnTo>
                <a:lnTo>
                  <a:pt x="48" y="87"/>
                </a:lnTo>
                <a:lnTo>
                  <a:pt x="47" y="83"/>
                </a:lnTo>
                <a:lnTo>
                  <a:pt x="45" y="81"/>
                </a:lnTo>
                <a:lnTo>
                  <a:pt x="164" y="73"/>
                </a:lnTo>
                <a:lnTo>
                  <a:pt x="164" y="58"/>
                </a:lnTo>
                <a:lnTo>
                  <a:pt x="244" y="53"/>
                </a:lnTo>
                <a:lnTo>
                  <a:pt x="326" y="45"/>
                </a:lnTo>
                <a:lnTo>
                  <a:pt x="407" y="35"/>
                </a:lnTo>
                <a:lnTo>
                  <a:pt x="483" y="26"/>
                </a:lnTo>
                <a:lnTo>
                  <a:pt x="612" y="9"/>
                </a:lnTo>
                <a:lnTo>
                  <a:pt x="691" y="0"/>
                </a:lnTo>
                <a:lnTo>
                  <a:pt x="691" y="17"/>
                </a:lnTo>
                <a:lnTo>
                  <a:pt x="683" y="20"/>
                </a:lnTo>
                <a:lnTo>
                  <a:pt x="679" y="22"/>
                </a:lnTo>
                <a:lnTo>
                  <a:pt x="677" y="26"/>
                </a:lnTo>
                <a:lnTo>
                  <a:pt x="673" y="32"/>
                </a:lnTo>
                <a:lnTo>
                  <a:pt x="671" y="37"/>
                </a:lnTo>
                <a:lnTo>
                  <a:pt x="669" y="43"/>
                </a:lnTo>
                <a:lnTo>
                  <a:pt x="665" y="49"/>
                </a:lnTo>
                <a:lnTo>
                  <a:pt x="661" y="53"/>
                </a:lnTo>
                <a:lnTo>
                  <a:pt x="655" y="53"/>
                </a:lnTo>
                <a:lnTo>
                  <a:pt x="650" y="53"/>
                </a:lnTo>
                <a:lnTo>
                  <a:pt x="646" y="54"/>
                </a:lnTo>
                <a:lnTo>
                  <a:pt x="638" y="62"/>
                </a:lnTo>
                <a:lnTo>
                  <a:pt x="636" y="66"/>
                </a:lnTo>
                <a:lnTo>
                  <a:pt x="630" y="68"/>
                </a:lnTo>
                <a:lnTo>
                  <a:pt x="626" y="70"/>
                </a:lnTo>
                <a:lnTo>
                  <a:pt x="616" y="70"/>
                </a:lnTo>
                <a:lnTo>
                  <a:pt x="612" y="70"/>
                </a:lnTo>
                <a:lnTo>
                  <a:pt x="608" y="70"/>
                </a:lnTo>
                <a:lnTo>
                  <a:pt x="606" y="71"/>
                </a:lnTo>
                <a:lnTo>
                  <a:pt x="604" y="73"/>
                </a:lnTo>
                <a:lnTo>
                  <a:pt x="604" y="75"/>
                </a:lnTo>
                <a:lnTo>
                  <a:pt x="604" y="77"/>
                </a:lnTo>
                <a:lnTo>
                  <a:pt x="604" y="81"/>
                </a:lnTo>
                <a:lnTo>
                  <a:pt x="603" y="87"/>
                </a:lnTo>
                <a:lnTo>
                  <a:pt x="601" y="90"/>
                </a:lnTo>
                <a:lnTo>
                  <a:pt x="595" y="94"/>
                </a:lnTo>
                <a:lnTo>
                  <a:pt x="589" y="98"/>
                </a:lnTo>
                <a:lnTo>
                  <a:pt x="577" y="105"/>
                </a:lnTo>
                <a:lnTo>
                  <a:pt x="571" y="109"/>
                </a:lnTo>
                <a:lnTo>
                  <a:pt x="565" y="115"/>
                </a:lnTo>
                <a:lnTo>
                  <a:pt x="558" y="121"/>
                </a:lnTo>
                <a:lnTo>
                  <a:pt x="552" y="124"/>
                </a:lnTo>
                <a:lnTo>
                  <a:pt x="540" y="130"/>
                </a:lnTo>
                <a:lnTo>
                  <a:pt x="530" y="134"/>
                </a:lnTo>
                <a:lnTo>
                  <a:pt x="528" y="136"/>
                </a:lnTo>
                <a:lnTo>
                  <a:pt x="526" y="139"/>
                </a:lnTo>
                <a:lnTo>
                  <a:pt x="522" y="145"/>
                </a:lnTo>
                <a:lnTo>
                  <a:pt x="518" y="149"/>
                </a:lnTo>
                <a:lnTo>
                  <a:pt x="516" y="153"/>
                </a:lnTo>
                <a:lnTo>
                  <a:pt x="516" y="155"/>
                </a:lnTo>
                <a:lnTo>
                  <a:pt x="518" y="164"/>
                </a:lnTo>
                <a:lnTo>
                  <a:pt x="518" y="168"/>
                </a:lnTo>
                <a:lnTo>
                  <a:pt x="516" y="168"/>
                </a:lnTo>
                <a:lnTo>
                  <a:pt x="509" y="166"/>
                </a:lnTo>
                <a:lnTo>
                  <a:pt x="505" y="164"/>
                </a:lnTo>
                <a:lnTo>
                  <a:pt x="501" y="166"/>
                </a:lnTo>
                <a:lnTo>
                  <a:pt x="499" y="168"/>
                </a:lnTo>
                <a:lnTo>
                  <a:pt x="497" y="174"/>
                </a:lnTo>
                <a:lnTo>
                  <a:pt x="497" y="194"/>
                </a:lnTo>
                <a:close/>
              </a:path>
            </a:pathLst>
          </a:custGeom>
          <a:solidFill>
            <a:srgbClr val="3366FF"/>
          </a:solidFill>
          <a:ln w="9525">
            <a:solidFill>
              <a:schemeClr val="bg2"/>
            </a:solidFill>
            <a:round/>
            <a:headEnd/>
            <a:tailEnd/>
          </a:ln>
        </p:spPr>
        <p:txBody>
          <a:bodyPr/>
          <a:lstStyle/>
          <a:p>
            <a:endParaRPr lang="en-US"/>
          </a:p>
        </p:txBody>
      </p:sp>
      <p:sp>
        <p:nvSpPr>
          <p:cNvPr id="11296" name="Freeform 37"/>
          <p:cNvSpPr>
            <a:spLocks/>
          </p:cNvSpPr>
          <p:nvPr/>
        </p:nvSpPr>
        <p:spPr bwMode="auto">
          <a:xfrm>
            <a:off x="5335588" y="3860800"/>
            <a:ext cx="1106487" cy="665163"/>
          </a:xfrm>
          <a:custGeom>
            <a:avLst/>
            <a:gdLst>
              <a:gd name="T0" fmla="*/ 2147483647 w 609"/>
              <a:gd name="T1" fmla="*/ 2147483647 h 323"/>
              <a:gd name="T2" fmla="*/ 2147483647 w 609"/>
              <a:gd name="T3" fmla="*/ 2147483647 h 323"/>
              <a:gd name="T4" fmla="*/ 2147483647 w 609"/>
              <a:gd name="T5" fmla="*/ 2147483647 h 323"/>
              <a:gd name="T6" fmla="*/ 2147483647 w 609"/>
              <a:gd name="T7" fmla="*/ 2147483647 h 323"/>
              <a:gd name="T8" fmla="*/ 2147483647 w 609"/>
              <a:gd name="T9" fmla="*/ 2147483647 h 323"/>
              <a:gd name="T10" fmla="*/ 2147483647 w 609"/>
              <a:gd name="T11" fmla="*/ 2147483647 h 323"/>
              <a:gd name="T12" fmla="*/ 2147483647 w 609"/>
              <a:gd name="T13" fmla="*/ 2147483647 h 323"/>
              <a:gd name="T14" fmla="*/ 2147483647 w 609"/>
              <a:gd name="T15" fmla="*/ 2147483647 h 323"/>
              <a:gd name="T16" fmla="*/ 2147483647 w 609"/>
              <a:gd name="T17" fmla="*/ 2147483647 h 323"/>
              <a:gd name="T18" fmla="*/ 2147483647 w 609"/>
              <a:gd name="T19" fmla="*/ 2147483647 h 323"/>
              <a:gd name="T20" fmla="*/ 2147483647 w 609"/>
              <a:gd name="T21" fmla="*/ 2147483647 h 323"/>
              <a:gd name="T22" fmla="*/ 2147483647 w 609"/>
              <a:gd name="T23" fmla="*/ 2147483647 h 323"/>
              <a:gd name="T24" fmla="*/ 2147483647 w 609"/>
              <a:gd name="T25" fmla="*/ 2147483647 h 323"/>
              <a:gd name="T26" fmla="*/ 2147483647 w 609"/>
              <a:gd name="T27" fmla="*/ 2147483647 h 323"/>
              <a:gd name="T28" fmla="*/ 2147483647 w 609"/>
              <a:gd name="T29" fmla="*/ 2147483647 h 323"/>
              <a:gd name="T30" fmla="*/ 2147483647 w 609"/>
              <a:gd name="T31" fmla="*/ 2147483647 h 323"/>
              <a:gd name="T32" fmla="*/ 2147483647 w 609"/>
              <a:gd name="T33" fmla="*/ 2147483647 h 323"/>
              <a:gd name="T34" fmla="*/ 2147483647 w 609"/>
              <a:gd name="T35" fmla="*/ 2147483647 h 323"/>
              <a:gd name="T36" fmla="*/ 2147483647 w 609"/>
              <a:gd name="T37" fmla="*/ 2147483647 h 323"/>
              <a:gd name="T38" fmla="*/ 2147483647 w 609"/>
              <a:gd name="T39" fmla="*/ 2147483647 h 323"/>
              <a:gd name="T40" fmla="*/ 2147483647 w 609"/>
              <a:gd name="T41" fmla="*/ 2147483647 h 323"/>
              <a:gd name="T42" fmla="*/ 2147483647 w 609"/>
              <a:gd name="T43" fmla="*/ 2147483647 h 323"/>
              <a:gd name="T44" fmla="*/ 2147483647 w 609"/>
              <a:gd name="T45" fmla="*/ 2147483647 h 323"/>
              <a:gd name="T46" fmla="*/ 2147483647 w 609"/>
              <a:gd name="T47" fmla="*/ 2147483647 h 323"/>
              <a:gd name="T48" fmla="*/ 2147483647 w 609"/>
              <a:gd name="T49" fmla="*/ 2147483647 h 323"/>
              <a:gd name="T50" fmla="*/ 2147483647 w 609"/>
              <a:gd name="T51" fmla="*/ 2147483647 h 323"/>
              <a:gd name="T52" fmla="*/ 2147483647 w 609"/>
              <a:gd name="T53" fmla="*/ 2147483647 h 323"/>
              <a:gd name="T54" fmla="*/ 2147483647 w 609"/>
              <a:gd name="T55" fmla="*/ 2147483647 h 323"/>
              <a:gd name="T56" fmla="*/ 2147483647 w 609"/>
              <a:gd name="T57" fmla="*/ 2147483647 h 323"/>
              <a:gd name="T58" fmla="*/ 2147483647 w 609"/>
              <a:gd name="T59" fmla="*/ 2147483647 h 323"/>
              <a:gd name="T60" fmla="*/ 2147483647 w 609"/>
              <a:gd name="T61" fmla="*/ 2147483647 h 323"/>
              <a:gd name="T62" fmla="*/ 2147483647 w 609"/>
              <a:gd name="T63" fmla="*/ 2147483647 h 323"/>
              <a:gd name="T64" fmla="*/ 2147483647 w 609"/>
              <a:gd name="T65" fmla="*/ 2147483647 h 323"/>
              <a:gd name="T66" fmla="*/ 2147483647 w 609"/>
              <a:gd name="T67" fmla="*/ 2147483647 h 323"/>
              <a:gd name="T68" fmla="*/ 2147483647 w 609"/>
              <a:gd name="T69" fmla="*/ 2147483647 h 323"/>
              <a:gd name="T70" fmla="*/ 2147483647 w 609"/>
              <a:gd name="T71" fmla="*/ 2147483647 h 323"/>
              <a:gd name="T72" fmla="*/ 2147483647 w 609"/>
              <a:gd name="T73" fmla="*/ 2147483647 h 323"/>
              <a:gd name="T74" fmla="*/ 2147483647 w 609"/>
              <a:gd name="T75" fmla="*/ 2147483647 h 323"/>
              <a:gd name="T76" fmla="*/ 2147483647 w 609"/>
              <a:gd name="T77" fmla="*/ 2147483647 h 323"/>
              <a:gd name="T78" fmla="*/ 2147483647 w 609"/>
              <a:gd name="T79" fmla="*/ 2147483647 h 323"/>
              <a:gd name="T80" fmla="*/ 2147483647 w 609"/>
              <a:gd name="T81" fmla="*/ 2147483647 h 323"/>
              <a:gd name="T82" fmla="*/ 2147483647 w 609"/>
              <a:gd name="T83" fmla="*/ 2147483647 h 323"/>
              <a:gd name="T84" fmla="*/ 2147483647 w 609"/>
              <a:gd name="T85" fmla="*/ 2147483647 h 323"/>
              <a:gd name="T86" fmla="*/ 2147483647 w 609"/>
              <a:gd name="T87" fmla="*/ 2147483647 h 323"/>
              <a:gd name="T88" fmla="*/ 2147483647 w 609"/>
              <a:gd name="T89" fmla="*/ 2147483647 h 323"/>
              <a:gd name="T90" fmla="*/ 2147483647 w 609"/>
              <a:gd name="T91" fmla="*/ 2147483647 h 323"/>
              <a:gd name="T92" fmla="*/ 2147483647 w 609"/>
              <a:gd name="T93" fmla="*/ 2147483647 h 323"/>
              <a:gd name="T94" fmla="*/ 2147483647 w 609"/>
              <a:gd name="T95" fmla="*/ 2147483647 h 323"/>
              <a:gd name="T96" fmla="*/ 2147483647 w 609"/>
              <a:gd name="T97" fmla="*/ 2147483647 h 323"/>
              <a:gd name="T98" fmla="*/ 2147483647 w 609"/>
              <a:gd name="T99" fmla="*/ 2147483647 h 323"/>
              <a:gd name="T100" fmla="*/ 2147483647 w 609"/>
              <a:gd name="T101" fmla="*/ 2147483647 h 323"/>
              <a:gd name="T102" fmla="*/ 2147483647 w 609"/>
              <a:gd name="T103" fmla="*/ 2147483647 h 323"/>
              <a:gd name="T104" fmla="*/ 2147483647 w 609"/>
              <a:gd name="T105" fmla="*/ 2147483647 h 323"/>
              <a:gd name="T106" fmla="*/ 2147483647 w 609"/>
              <a:gd name="T107" fmla="*/ 2147483647 h 323"/>
              <a:gd name="T108" fmla="*/ 2147483647 w 609"/>
              <a:gd name="T109" fmla="*/ 2147483647 h 323"/>
              <a:gd name="T110" fmla="*/ 2147483647 w 609"/>
              <a:gd name="T111" fmla="*/ 2147483647 h 323"/>
              <a:gd name="T112" fmla="*/ 2147483647 w 609"/>
              <a:gd name="T113" fmla="*/ 2147483647 h 323"/>
              <a:gd name="T114" fmla="*/ 2147483647 w 609"/>
              <a:gd name="T115" fmla="*/ 2147483647 h 323"/>
              <a:gd name="T116" fmla="*/ 2147483647 w 609"/>
              <a:gd name="T117" fmla="*/ 0 h 323"/>
              <a:gd name="T118" fmla="*/ 2147483647 w 609"/>
              <a:gd name="T119" fmla="*/ 2147483647 h 3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9"/>
              <a:gd name="T181" fmla="*/ 0 h 323"/>
              <a:gd name="T182" fmla="*/ 609 w 609"/>
              <a:gd name="T183" fmla="*/ 323 h 3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9" h="323">
                <a:moveTo>
                  <a:pt x="360" y="4"/>
                </a:moveTo>
                <a:lnTo>
                  <a:pt x="356" y="11"/>
                </a:lnTo>
                <a:lnTo>
                  <a:pt x="356" y="13"/>
                </a:lnTo>
                <a:lnTo>
                  <a:pt x="358" y="15"/>
                </a:lnTo>
                <a:lnTo>
                  <a:pt x="360" y="17"/>
                </a:lnTo>
                <a:lnTo>
                  <a:pt x="362" y="19"/>
                </a:lnTo>
                <a:lnTo>
                  <a:pt x="364" y="21"/>
                </a:lnTo>
                <a:lnTo>
                  <a:pt x="366" y="23"/>
                </a:lnTo>
                <a:lnTo>
                  <a:pt x="366" y="26"/>
                </a:lnTo>
                <a:lnTo>
                  <a:pt x="366" y="34"/>
                </a:lnTo>
                <a:lnTo>
                  <a:pt x="364" y="38"/>
                </a:lnTo>
                <a:lnTo>
                  <a:pt x="362" y="40"/>
                </a:lnTo>
                <a:lnTo>
                  <a:pt x="358" y="40"/>
                </a:lnTo>
                <a:lnTo>
                  <a:pt x="354" y="40"/>
                </a:lnTo>
                <a:lnTo>
                  <a:pt x="350" y="40"/>
                </a:lnTo>
                <a:lnTo>
                  <a:pt x="344" y="41"/>
                </a:lnTo>
                <a:lnTo>
                  <a:pt x="342" y="43"/>
                </a:lnTo>
                <a:lnTo>
                  <a:pt x="340" y="47"/>
                </a:lnTo>
                <a:lnTo>
                  <a:pt x="336" y="51"/>
                </a:lnTo>
                <a:lnTo>
                  <a:pt x="334" y="53"/>
                </a:lnTo>
                <a:lnTo>
                  <a:pt x="325" y="53"/>
                </a:lnTo>
                <a:lnTo>
                  <a:pt x="321" y="53"/>
                </a:lnTo>
                <a:lnTo>
                  <a:pt x="317" y="55"/>
                </a:lnTo>
                <a:lnTo>
                  <a:pt x="315" y="57"/>
                </a:lnTo>
                <a:lnTo>
                  <a:pt x="313" y="58"/>
                </a:lnTo>
                <a:lnTo>
                  <a:pt x="313" y="62"/>
                </a:lnTo>
                <a:lnTo>
                  <a:pt x="313" y="70"/>
                </a:lnTo>
                <a:lnTo>
                  <a:pt x="311" y="75"/>
                </a:lnTo>
                <a:lnTo>
                  <a:pt x="307" y="79"/>
                </a:lnTo>
                <a:lnTo>
                  <a:pt x="305" y="81"/>
                </a:lnTo>
                <a:lnTo>
                  <a:pt x="301" y="85"/>
                </a:lnTo>
                <a:lnTo>
                  <a:pt x="299" y="87"/>
                </a:lnTo>
                <a:lnTo>
                  <a:pt x="297" y="92"/>
                </a:lnTo>
                <a:lnTo>
                  <a:pt x="297" y="94"/>
                </a:lnTo>
                <a:lnTo>
                  <a:pt x="299" y="98"/>
                </a:lnTo>
                <a:lnTo>
                  <a:pt x="285" y="100"/>
                </a:lnTo>
                <a:lnTo>
                  <a:pt x="284" y="111"/>
                </a:lnTo>
                <a:lnTo>
                  <a:pt x="280" y="121"/>
                </a:lnTo>
                <a:lnTo>
                  <a:pt x="278" y="126"/>
                </a:lnTo>
                <a:lnTo>
                  <a:pt x="276" y="130"/>
                </a:lnTo>
                <a:lnTo>
                  <a:pt x="274" y="132"/>
                </a:lnTo>
                <a:lnTo>
                  <a:pt x="272" y="134"/>
                </a:lnTo>
                <a:lnTo>
                  <a:pt x="266" y="134"/>
                </a:lnTo>
                <a:lnTo>
                  <a:pt x="264" y="134"/>
                </a:lnTo>
                <a:lnTo>
                  <a:pt x="260" y="132"/>
                </a:lnTo>
                <a:lnTo>
                  <a:pt x="260" y="130"/>
                </a:lnTo>
                <a:lnTo>
                  <a:pt x="258" y="128"/>
                </a:lnTo>
                <a:lnTo>
                  <a:pt x="256" y="126"/>
                </a:lnTo>
                <a:lnTo>
                  <a:pt x="254" y="125"/>
                </a:lnTo>
                <a:lnTo>
                  <a:pt x="250" y="125"/>
                </a:lnTo>
                <a:lnTo>
                  <a:pt x="242" y="125"/>
                </a:lnTo>
                <a:lnTo>
                  <a:pt x="239" y="126"/>
                </a:lnTo>
                <a:lnTo>
                  <a:pt x="237" y="128"/>
                </a:lnTo>
                <a:lnTo>
                  <a:pt x="235" y="132"/>
                </a:lnTo>
                <a:lnTo>
                  <a:pt x="235" y="138"/>
                </a:lnTo>
                <a:lnTo>
                  <a:pt x="235" y="142"/>
                </a:lnTo>
                <a:lnTo>
                  <a:pt x="233" y="144"/>
                </a:lnTo>
                <a:lnTo>
                  <a:pt x="231" y="145"/>
                </a:lnTo>
                <a:lnTo>
                  <a:pt x="231" y="147"/>
                </a:lnTo>
                <a:lnTo>
                  <a:pt x="231" y="151"/>
                </a:lnTo>
                <a:lnTo>
                  <a:pt x="231" y="153"/>
                </a:lnTo>
                <a:lnTo>
                  <a:pt x="223" y="145"/>
                </a:lnTo>
                <a:lnTo>
                  <a:pt x="215" y="144"/>
                </a:lnTo>
                <a:lnTo>
                  <a:pt x="211" y="140"/>
                </a:lnTo>
                <a:lnTo>
                  <a:pt x="207" y="140"/>
                </a:lnTo>
                <a:lnTo>
                  <a:pt x="205" y="140"/>
                </a:lnTo>
                <a:lnTo>
                  <a:pt x="203" y="142"/>
                </a:lnTo>
                <a:lnTo>
                  <a:pt x="203" y="144"/>
                </a:lnTo>
                <a:lnTo>
                  <a:pt x="195" y="157"/>
                </a:lnTo>
                <a:lnTo>
                  <a:pt x="193" y="162"/>
                </a:lnTo>
                <a:lnTo>
                  <a:pt x="192" y="162"/>
                </a:lnTo>
                <a:lnTo>
                  <a:pt x="188" y="161"/>
                </a:lnTo>
                <a:lnTo>
                  <a:pt x="180" y="155"/>
                </a:lnTo>
                <a:lnTo>
                  <a:pt x="176" y="151"/>
                </a:lnTo>
                <a:lnTo>
                  <a:pt x="170" y="151"/>
                </a:lnTo>
                <a:lnTo>
                  <a:pt x="166" y="151"/>
                </a:lnTo>
                <a:lnTo>
                  <a:pt x="162" y="155"/>
                </a:lnTo>
                <a:lnTo>
                  <a:pt x="158" y="157"/>
                </a:lnTo>
                <a:lnTo>
                  <a:pt x="156" y="161"/>
                </a:lnTo>
                <a:lnTo>
                  <a:pt x="154" y="162"/>
                </a:lnTo>
                <a:lnTo>
                  <a:pt x="148" y="162"/>
                </a:lnTo>
                <a:lnTo>
                  <a:pt x="143" y="159"/>
                </a:lnTo>
                <a:lnTo>
                  <a:pt x="135" y="155"/>
                </a:lnTo>
                <a:lnTo>
                  <a:pt x="131" y="155"/>
                </a:lnTo>
                <a:lnTo>
                  <a:pt x="129" y="157"/>
                </a:lnTo>
                <a:lnTo>
                  <a:pt x="127" y="161"/>
                </a:lnTo>
                <a:lnTo>
                  <a:pt x="129" y="166"/>
                </a:lnTo>
                <a:lnTo>
                  <a:pt x="131" y="168"/>
                </a:lnTo>
                <a:lnTo>
                  <a:pt x="129" y="168"/>
                </a:lnTo>
                <a:lnTo>
                  <a:pt x="113" y="168"/>
                </a:lnTo>
                <a:lnTo>
                  <a:pt x="111" y="174"/>
                </a:lnTo>
                <a:lnTo>
                  <a:pt x="107" y="178"/>
                </a:lnTo>
                <a:lnTo>
                  <a:pt x="105" y="183"/>
                </a:lnTo>
                <a:lnTo>
                  <a:pt x="105" y="185"/>
                </a:lnTo>
                <a:lnTo>
                  <a:pt x="105" y="187"/>
                </a:lnTo>
                <a:lnTo>
                  <a:pt x="109" y="191"/>
                </a:lnTo>
                <a:lnTo>
                  <a:pt x="113" y="193"/>
                </a:lnTo>
                <a:lnTo>
                  <a:pt x="113" y="195"/>
                </a:lnTo>
                <a:lnTo>
                  <a:pt x="113" y="196"/>
                </a:lnTo>
                <a:lnTo>
                  <a:pt x="111" y="198"/>
                </a:lnTo>
                <a:lnTo>
                  <a:pt x="107" y="200"/>
                </a:lnTo>
                <a:lnTo>
                  <a:pt x="96" y="206"/>
                </a:lnTo>
                <a:lnTo>
                  <a:pt x="88" y="210"/>
                </a:lnTo>
                <a:lnTo>
                  <a:pt x="82" y="215"/>
                </a:lnTo>
                <a:lnTo>
                  <a:pt x="82" y="219"/>
                </a:lnTo>
                <a:lnTo>
                  <a:pt x="82" y="221"/>
                </a:lnTo>
                <a:lnTo>
                  <a:pt x="88" y="225"/>
                </a:lnTo>
                <a:lnTo>
                  <a:pt x="88" y="227"/>
                </a:lnTo>
                <a:lnTo>
                  <a:pt x="90" y="230"/>
                </a:lnTo>
                <a:lnTo>
                  <a:pt x="90" y="232"/>
                </a:lnTo>
                <a:lnTo>
                  <a:pt x="90" y="236"/>
                </a:lnTo>
                <a:lnTo>
                  <a:pt x="90" y="240"/>
                </a:lnTo>
                <a:lnTo>
                  <a:pt x="88" y="246"/>
                </a:lnTo>
                <a:lnTo>
                  <a:pt x="86" y="247"/>
                </a:lnTo>
                <a:lnTo>
                  <a:pt x="84" y="247"/>
                </a:lnTo>
                <a:lnTo>
                  <a:pt x="82" y="247"/>
                </a:lnTo>
                <a:lnTo>
                  <a:pt x="80" y="247"/>
                </a:lnTo>
                <a:lnTo>
                  <a:pt x="68" y="240"/>
                </a:lnTo>
                <a:lnTo>
                  <a:pt x="62" y="236"/>
                </a:lnTo>
                <a:lnTo>
                  <a:pt x="54" y="234"/>
                </a:lnTo>
                <a:lnTo>
                  <a:pt x="51" y="234"/>
                </a:lnTo>
                <a:lnTo>
                  <a:pt x="47" y="236"/>
                </a:lnTo>
                <a:lnTo>
                  <a:pt x="43" y="240"/>
                </a:lnTo>
                <a:lnTo>
                  <a:pt x="37" y="244"/>
                </a:lnTo>
                <a:lnTo>
                  <a:pt x="37" y="247"/>
                </a:lnTo>
                <a:lnTo>
                  <a:pt x="37" y="251"/>
                </a:lnTo>
                <a:lnTo>
                  <a:pt x="39" y="257"/>
                </a:lnTo>
                <a:lnTo>
                  <a:pt x="39" y="261"/>
                </a:lnTo>
                <a:lnTo>
                  <a:pt x="37" y="263"/>
                </a:lnTo>
                <a:lnTo>
                  <a:pt x="35" y="263"/>
                </a:lnTo>
                <a:lnTo>
                  <a:pt x="33" y="264"/>
                </a:lnTo>
                <a:lnTo>
                  <a:pt x="33" y="268"/>
                </a:lnTo>
                <a:lnTo>
                  <a:pt x="35" y="274"/>
                </a:lnTo>
                <a:lnTo>
                  <a:pt x="37" y="287"/>
                </a:lnTo>
                <a:lnTo>
                  <a:pt x="37" y="293"/>
                </a:lnTo>
                <a:lnTo>
                  <a:pt x="37" y="295"/>
                </a:lnTo>
                <a:lnTo>
                  <a:pt x="35" y="297"/>
                </a:lnTo>
                <a:lnTo>
                  <a:pt x="31" y="299"/>
                </a:lnTo>
                <a:lnTo>
                  <a:pt x="27" y="300"/>
                </a:lnTo>
                <a:lnTo>
                  <a:pt x="23" y="300"/>
                </a:lnTo>
                <a:lnTo>
                  <a:pt x="17" y="299"/>
                </a:lnTo>
                <a:lnTo>
                  <a:pt x="15" y="302"/>
                </a:lnTo>
                <a:lnTo>
                  <a:pt x="13" y="304"/>
                </a:lnTo>
                <a:lnTo>
                  <a:pt x="9" y="304"/>
                </a:lnTo>
                <a:lnTo>
                  <a:pt x="4" y="304"/>
                </a:lnTo>
                <a:lnTo>
                  <a:pt x="0" y="304"/>
                </a:lnTo>
                <a:lnTo>
                  <a:pt x="4" y="310"/>
                </a:lnTo>
                <a:lnTo>
                  <a:pt x="6" y="312"/>
                </a:lnTo>
                <a:lnTo>
                  <a:pt x="7" y="316"/>
                </a:lnTo>
                <a:lnTo>
                  <a:pt x="7" y="319"/>
                </a:lnTo>
                <a:lnTo>
                  <a:pt x="4" y="323"/>
                </a:lnTo>
                <a:lnTo>
                  <a:pt x="4" y="310"/>
                </a:lnTo>
                <a:lnTo>
                  <a:pt x="123" y="302"/>
                </a:lnTo>
                <a:lnTo>
                  <a:pt x="123" y="287"/>
                </a:lnTo>
                <a:lnTo>
                  <a:pt x="217" y="280"/>
                </a:lnTo>
                <a:lnTo>
                  <a:pt x="313" y="270"/>
                </a:lnTo>
                <a:lnTo>
                  <a:pt x="405" y="261"/>
                </a:lnTo>
                <a:lnTo>
                  <a:pt x="489" y="249"/>
                </a:lnTo>
                <a:lnTo>
                  <a:pt x="493" y="246"/>
                </a:lnTo>
                <a:lnTo>
                  <a:pt x="495" y="242"/>
                </a:lnTo>
                <a:lnTo>
                  <a:pt x="499" y="240"/>
                </a:lnTo>
                <a:lnTo>
                  <a:pt x="505" y="238"/>
                </a:lnTo>
                <a:lnTo>
                  <a:pt x="513" y="234"/>
                </a:lnTo>
                <a:lnTo>
                  <a:pt x="517" y="232"/>
                </a:lnTo>
                <a:lnTo>
                  <a:pt x="518" y="230"/>
                </a:lnTo>
                <a:lnTo>
                  <a:pt x="522" y="223"/>
                </a:lnTo>
                <a:lnTo>
                  <a:pt x="526" y="219"/>
                </a:lnTo>
                <a:lnTo>
                  <a:pt x="530" y="217"/>
                </a:lnTo>
                <a:lnTo>
                  <a:pt x="534" y="217"/>
                </a:lnTo>
                <a:lnTo>
                  <a:pt x="536" y="215"/>
                </a:lnTo>
                <a:lnTo>
                  <a:pt x="540" y="213"/>
                </a:lnTo>
                <a:lnTo>
                  <a:pt x="544" y="212"/>
                </a:lnTo>
                <a:lnTo>
                  <a:pt x="546" y="206"/>
                </a:lnTo>
                <a:lnTo>
                  <a:pt x="552" y="195"/>
                </a:lnTo>
                <a:lnTo>
                  <a:pt x="562" y="185"/>
                </a:lnTo>
                <a:lnTo>
                  <a:pt x="571" y="176"/>
                </a:lnTo>
                <a:lnTo>
                  <a:pt x="581" y="166"/>
                </a:lnTo>
                <a:lnTo>
                  <a:pt x="601" y="149"/>
                </a:lnTo>
                <a:lnTo>
                  <a:pt x="607" y="144"/>
                </a:lnTo>
                <a:lnTo>
                  <a:pt x="609" y="140"/>
                </a:lnTo>
                <a:lnTo>
                  <a:pt x="609" y="138"/>
                </a:lnTo>
                <a:lnTo>
                  <a:pt x="603" y="130"/>
                </a:lnTo>
                <a:lnTo>
                  <a:pt x="593" y="130"/>
                </a:lnTo>
                <a:lnTo>
                  <a:pt x="589" y="128"/>
                </a:lnTo>
                <a:lnTo>
                  <a:pt x="585" y="126"/>
                </a:lnTo>
                <a:lnTo>
                  <a:pt x="579" y="123"/>
                </a:lnTo>
                <a:lnTo>
                  <a:pt x="575" y="117"/>
                </a:lnTo>
                <a:lnTo>
                  <a:pt x="565" y="106"/>
                </a:lnTo>
                <a:lnTo>
                  <a:pt x="558" y="92"/>
                </a:lnTo>
                <a:lnTo>
                  <a:pt x="552" y="89"/>
                </a:lnTo>
                <a:lnTo>
                  <a:pt x="548" y="81"/>
                </a:lnTo>
                <a:lnTo>
                  <a:pt x="548" y="79"/>
                </a:lnTo>
                <a:lnTo>
                  <a:pt x="546" y="75"/>
                </a:lnTo>
                <a:lnTo>
                  <a:pt x="546" y="70"/>
                </a:lnTo>
                <a:lnTo>
                  <a:pt x="544" y="57"/>
                </a:lnTo>
                <a:lnTo>
                  <a:pt x="542" y="51"/>
                </a:lnTo>
                <a:lnTo>
                  <a:pt x="540" y="49"/>
                </a:lnTo>
                <a:lnTo>
                  <a:pt x="538" y="47"/>
                </a:lnTo>
                <a:lnTo>
                  <a:pt x="530" y="45"/>
                </a:lnTo>
                <a:lnTo>
                  <a:pt x="526" y="41"/>
                </a:lnTo>
                <a:lnTo>
                  <a:pt x="524" y="40"/>
                </a:lnTo>
                <a:lnTo>
                  <a:pt x="522" y="38"/>
                </a:lnTo>
                <a:lnTo>
                  <a:pt x="522" y="32"/>
                </a:lnTo>
                <a:lnTo>
                  <a:pt x="520" y="30"/>
                </a:lnTo>
                <a:lnTo>
                  <a:pt x="517" y="28"/>
                </a:lnTo>
                <a:lnTo>
                  <a:pt x="511" y="28"/>
                </a:lnTo>
                <a:lnTo>
                  <a:pt x="509" y="28"/>
                </a:lnTo>
                <a:lnTo>
                  <a:pt x="507" y="30"/>
                </a:lnTo>
                <a:lnTo>
                  <a:pt x="505" y="32"/>
                </a:lnTo>
                <a:lnTo>
                  <a:pt x="503" y="34"/>
                </a:lnTo>
                <a:lnTo>
                  <a:pt x="501" y="36"/>
                </a:lnTo>
                <a:lnTo>
                  <a:pt x="499" y="36"/>
                </a:lnTo>
                <a:lnTo>
                  <a:pt x="493" y="36"/>
                </a:lnTo>
                <a:lnTo>
                  <a:pt x="491" y="36"/>
                </a:lnTo>
                <a:lnTo>
                  <a:pt x="491" y="38"/>
                </a:lnTo>
                <a:lnTo>
                  <a:pt x="489" y="41"/>
                </a:lnTo>
                <a:lnTo>
                  <a:pt x="487" y="41"/>
                </a:lnTo>
                <a:lnTo>
                  <a:pt x="485" y="41"/>
                </a:lnTo>
                <a:lnTo>
                  <a:pt x="477" y="36"/>
                </a:lnTo>
                <a:lnTo>
                  <a:pt x="468" y="38"/>
                </a:lnTo>
                <a:lnTo>
                  <a:pt x="460" y="38"/>
                </a:lnTo>
                <a:lnTo>
                  <a:pt x="456" y="36"/>
                </a:lnTo>
                <a:lnTo>
                  <a:pt x="452" y="36"/>
                </a:lnTo>
                <a:lnTo>
                  <a:pt x="446" y="32"/>
                </a:lnTo>
                <a:lnTo>
                  <a:pt x="442" y="32"/>
                </a:lnTo>
                <a:lnTo>
                  <a:pt x="436" y="34"/>
                </a:lnTo>
                <a:lnTo>
                  <a:pt x="426" y="30"/>
                </a:lnTo>
                <a:lnTo>
                  <a:pt x="419" y="28"/>
                </a:lnTo>
                <a:lnTo>
                  <a:pt x="413" y="24"/>
                </a:lnTo>
                <a:lnTo>
                  <a:pt x="407" y="24"/>
                </a:lnTo>
                <a:lnTo>
                  <a:pt x="401" y="13"/>
                </a:lnTo>
                <a:lnTo>
                  <a:pt x="397" y="9"/>
                </a:lnTo>
                <a:lnTo>
                  <a:pt x="393" y="6"/>
                </a:lnTo>
                <a:lnTo>
                  <a:pt x="391" y="4"/>
                </a:lnTo>
                <a:lnTo>
                  <a:pt x="387" y="2"/>
                </a:lnTo>
                <a:lnTo>
                  <a:pt x="383" y="0"/>
                </a:lnTo>
                <a:lnTo>
                  <a:pt x="381" y="0"/>
                </a:lnTo>
                <a:lnTo>
                  <a:pt x="376" y="0"/>
                </a:lnTo>
                <a:lnTo>
                  <a:pt x="370" y="2"/>
                </a:lnTo>
                <a:lnTo>
                  <a:pt x="364" y="4"/>
                </a:lnTo>
                <a:lnTo>
                  <a:pt x="360" y="4"/>
                </a:lnTo>
                <a:close/>
              </a:path>
            </a:pathLst>
          </a:custGeom>
          <a:solidFill>
            <a:srgbClr val="3366FF"/>
          </a:solidFill>
          <a:ln w="9525">
            <a:solidFill>
              <a:schemeClr val="bg2"/>
            </a:solidFill>
            <a:round/>
            <a:headEnd/>
            <a:tailEnd/>
          </a:ln>
        </p:spPr>
        <p:txBody>
          <a:bodyPr/>
          <a:lstStyle/>
          <a:p>
            <a:endParaRPr lang="en-US"/>
          </a:p>
        </p:txBody>
      </p:sp>
      <p:sp>
        <p:nvSpPr>
          <p:cNvPr id="11297" name="Freeform 38"/>
          <p:cNvSpPr>
            <a:spLocks/>
          </p:cNvSpPr>
          <p:nvPr/>
        </p:nvSpPr>
        <p:spPr bwMode="auto">
          <a:xfrm>
            <a:off x="6162675" y="4160838"/>
            <a:ext cx="1250950" cy="646112"/>
          </a:xfrm>
          <a:custGeom>
            <a:avLst/>
            <a:gdLst>
              <a:gd name="T0" fmla="*/ 2147483647 w 689"/>
              <a:gd name="T1" fmla="*/ 2147483647 h 314"/>
              <a:gd name="T2" fmla="*/ 2147483647 w 689"/>
              <a:gd name="T3" fmla="*/ 2147483647 h 314"/>
              <a:gd name="T4" fmla="*/ 2147483647 w 689"/>
              <a:gd name="T5" fmla="*/ 2147483647 h 314"/>
              <a:gd name="T6" fmla="*/ 2147483647 w 689"/>
              <a:gd name="T7" fmla="*/ 2147483647 h 314"/>
              <a:gd name="T8" fmla="*/ 2147483647 w 689"/>
              <a:gd name="T9" fmla="*/ 2147483647 h 314"/>
              <a:gd name="T10" fmla="*/ 2147483647 w 689"/>
              <a:gd name="T11" fmla="*/ 2147483647 h 314"/>
              <a:gd name="T12" fmla="*/ 2147483647 w 689"/>
              <a:gd name="T13" fmla="*/ 2147483647 h 314"/>
              <a:gd name="T14" fmla="*/ 2147483647 w 689"/>
              <a:gd name="T15" fmla="*/ 2147483647 h 314"/>
              <a:gd name="T16" fmla="*/ 2147483647 w 689"/>
              <a:gd name="T17" fmla="*/ 2147483647 h 314"/>
              <a:gd name="T18" fmla="*/ 2147483647 w 689"/>
              <a:gd name="T19" fmla="*/ 2147483647 h 314"/>
              <a:gd name="T20" fmla="*/ 2147483647 w 689"/>
              <a:gd name="T21" fmla="*/ 2147483647 h 314"/>
              <a:gd name="T22" fmla="*/ 2147483647 w 689"/>
              <a:gd name="T23" fmla="*/ 2147483647 h 314"/>
              <a:gd name="T24" fmla="*/ 2147483647 w 689"/>
              <a:gd name="T25" fmla="*/ 2147483647 h 314"/>
              <a:gd name="T26" fmla="*/ 2147483647 w 689"/>
              <a:gd name="T27" fmla="*/ 2147483647 h 314"/>
              <a:gd name="T28" fmla="*/ 2147483647 w 689"/>
              <a:gd name="T29" fmla="*/ 0 h 314"/>
              <a:gd name="T30" fmla="*/ 2147483647 w 689"/>
              <a:gd name="T31" fmla="*/ 2147483647 h 314"/>
              <a:gd name="T32" fmla="*/ 2147483647 w 689"/>
              <a:gd name="T33" fmla="*/ 2147483647 h 314"/>
              <a:gd name="T34" fmla="*/ 2147483647 w 689"/>
              <a:gd name="T35" fmla="*/ 2147483647 h 314"/>
              <a:gd name="T36" fmla="*/ 2147483647 w 689"/>
              <a:gd name="T37" fmla="*/ 2147483647 h 314"/>
              <a:gd name="T38" fmla="*/ 2147483647 w 689"/>
              <a:gd name="T39" fmla="*/ 2147483647 h 314"/>
              <a:gd name="T40" fmla="*/ 2147483647 w 689"/>
              <a:gd name="T41" fmla="*/ 2147483647 h 314"/>
              <a:gd name="T42" fmla="*/ 2147483647 w 689"/>
              <a:gd name="T43" fmla="*/ 2147483647 h 314"/>
              <a:gd name="T44" fmla="*/ 2147483647 w 689"/>
              <a:gd name="T45" fmla="*/ 2147483647 h 314"/>
              <a:gd name="T46" fmla="*/ 2147483647 w 689"/>
              <a:gd name="T47" fmla="*/ 2147483647 h 314"/>
              <a:gd name="T48" fmla="*/ 2147483647 w 689"/>
              <a:gd name="T49" fmla="*/ 2147483647 h 314"/>
              <a:gd name="T50" fmla="*/ 2147483647 w 689"/>
              <a:gd name="T51" fmla="*/ 2147483647 h 314"/>
              <a:gd name="T52" fmla="*/ 2147483647 w 689"/>
              <a:gd name="T53" fmla="*/ 2147483647 h 314"/>
              <a:gd name="T54" fmla="*/ 2147483647 w 689"/>
              <a:gd name="T55" fmla="*/ 2147483647 h 314"/>
              <a:gd name="T56" fmla="*/ 2147483647 w 689"/>
              <a:gd name="T57" fmla="*/ 2147483647 h 314"/>
              <a:gd name="T58" fmla="*/ 2147483647 w 689"/>
              <a:gd name="T59" fmla="*/ 2147483647 h 314"/>
              <a:gd name="T60" fmla="*/ 2147483647 w 689"/>
              <a:gd name="T61" fmla="*/ 2147483647 h 314"/>
              <a:gd name="T62" fmla="*/ 2147483647 w 689"/>
              <a:gd name="T63" fmla="*/ 2147483647 h 314"/>
              <a:gd name="T64" fmla="*/ 2147483647 w 689"/>
              <a:gd name="T65" fmla="*/ 2147483647 h 314"/>
              <a:gd name="T66" fmla="*/ 2147483647 w 689"/>
              <a:gd name="T67" fmla="*/ 2147483647 h 314"/>
              <a:gd name="T68" fmla="*/ 2147483647 w 689"/>
              <a:gd name="T69" fmla="*/ 2147483647 h 314"/>
              <a:gd name="T70" fmla="*/ 2147483647 w 689"/>
              <a:gd name="T71" fmla="*/ 2147483647 h 314"/>
              <a:gd name="T72" fmla="*/ 2147483647 w 689"/>
              <a:gd name="T73" fmla="*/ 2147483647 h 314"/>
              <a:gd name="T74" fmla="*/ 2147483647 w 689"/>
              <a:gd name="T75" fmla="*/ 2147483647 h 314"/>
              <a:gd name="T76" fmla="*/ 2147483647 w 689"/>
              <a:gd name="T77" fmla="*/ 2147483647 h 314"/>
              <a:gd name="T78" fmla="*/ 2147483647 w 689"/>
              <a:gd name="T79" fmla="*/ 2147483647 h 314"/>
              <a:gd name="T80" fmla="*/ 2147483647 w 689"/>
              <a:gd name="T81" fmla="*/ 2147483647 h 314"/>
              <a:gd name="T82" fmla="*/ 2147483647 w 689"/>
              <a:gd name="T83" fmla="*/ 2147483647 h 314"/>
              <a:gd name="T84" fmla="*/ 2147483647 w 689"/>
              <a:gd name="T85" fmla="*/ 2147483647 h 314"/>
              <a:gd name="T86" fmla="*/ 2147483647 w 689"/>
              <a:gd name="T87" fmla="*/ 2147483647 h 314"/>
              <a:gd name="T88" fmla="*/ 2147483647 w 689"/>
              <a:gd name="T89" fmla="*/ 2147483647 h 314"/>
              <a:gd name="T90" fmla="*/ 2147483647 w 689"/>
              <a:gd name="T91" fmla="*/ 2147483647 h 314"/>
              <a:gd name="T92" fmla="*/ 2147483647 w 689"/>
              <a:gd name="T93" fmla="*/ 2147483647 h 314"/>
              <a:gd name="T94" fmla="*/ 2147483647 w 689"/>
              <a:gd name="T95" fmla="*/ 2147483647 h 314"/>
              <a:gd name="T96" fmla="*/ 2147483647 w 689"/>
              <a:gd name="T97" fmla="*/ 2147483647 h 314"/>
              <a:gd name="T98" fmla="*/ 2147483647 w 689"/>
              <a:gd name="T99" fmla="*/ 2147483647 h 314"/>
              <a:gd name="T100" fmla="*/ 2147483647 w 689"/>
              <a:gd name="T101" fmla="*/ 2147483647 h 314"/>
              <a:gd name="T102" fmla="*/ 2147483647 w 689"/>
              <a:gd name="T103" fmla="*/ 2147483647 h 314"/>
              <a:gd name="T104" fmla="*/ 2147483647 w 689"/>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9"/>
              <a:gd name="T160" fmla="*/ 0 h 314"/>
              <a:gd name="T161" fmla="*/ 689 w 689"/>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9" h="314">
                <a:moveTo>
                  <a:pt x="495" y="314"/>
                </a:moveTo>
                <a:lnTo>
                  <a:pt x="360" y="216"/>
                </a:lnTo>
                <a:lnTo>
                  <a:pt x="151" y="237"/>
                </a:lnTo>
                <a:lnTo>
                  <a:pt x="145" y="239"/>
                </a:lnTo>
                <a:lnTo>
                  <a:pt x="139" y="242"/>
                </a:lnTo>
                <a:lnTo>
                  <a:pt x="125" y="252"/>
                </a:lnTo>
                <a:lnTo>
                  <a:pt x="119" y="256"/>
                </a:lnTo>
                <a:lnTo>
                  <a:pt x="111" y="261"/>
                </a:lnTo>
                <a:lnTo>
                  <a:pt x="104" y="265"/>
                </a:lnTo>
                <a:lnTo>
                  <a:pt x="98" y="265"/>
                </a:lnTo>
                <a:lnTo>
                  <a:pt x="0" y="278"/>
                </a:lnTo>
                <a:lnTo>
                  <a:pt x="0" y="258"/>
                </a:lnTo>
                <a:lnTo>
                  <a:pt x="2" y="252"/>
                </a:lnTo>
                <a:lnTo>
                  <a:pt x="2" y="250"/>
                </a:lnTo>
                <a:lnTo>
                  <a:pt x="4" y="250"/>
                </a:lnTo>
                <a:lnTo>
                  <a:pt x="8" y="248"/>
                </a:lnTo>
                <a:lnTo>
                  <a:pt x="12" y="250"/>
                </a:lnTo>
                <a:lnTo>
                  <a:pt x="19" y="252"/>
                </a:lnTo>
                <a:lnTo>
                  <a:pt x="21" y="252"/>
                </a:lnTo>
                <a:lnTo>
                  <a:pt x="21" y="248"/>
                </a:lnTo>
                <a:lnTo>
                  <a:pt x="19" y="242"/>
                </a:lnTo>
                <a:lnTo>
                  <a:pt x="19" y="239"/>
                </a:lnTo>
                <a:lnTo>
                  <a:pt x="19" y="237"/>
                </a:lnTo>
                <a:lnTo>
                  <a:pt x="21" y="233"/>
                </a:lnTo>
                <a:lnTo>
                  <a:pt x="25" y="229"/>
                </a:lnTo>
                <a:lnTo>
                  <a:pt x="29" y="223"/>
                </a:lnTo>
                <a:lnTo>
                  <a:pt x="31" y="220"/>
                </a:lnTo>
                <a:lnTo>
                  <a:pt x="33" y="218"/>
                </a:lnTo>
                <a:lnTo>
                  <a:pt x="43" y="214"/>
                </a:lnTo>
                <a:lnTo>
                  <a:pt x="55" y="208"/>
                </a:lnTo>
                <a:lnTo>
                  <a:pt x="61" y="205"/>
                </a:lnTo>
                <a:lnTo>
                  <a:pt x="68" y="199"/>
                </a:lnTo>
                <a:lnTo>
                  <a:pt x="74" y="193"/>
                </a:lnTo>
                <a:lnTo>
                  <a:pt x="80" y="189"/>
                </a:lnTo>
                <a:lnTo>
                  <a:pt x="92" y="182"/>
                </a:lnTo>
                <a:lnTo>
                  <a:pt x="104" y="174"/>
                </a:lnTo>
                <a:lnTo>
                  <a:pt x="106" y="171"/>
                </a:lnTo>
                <a:lnTo>
                  <a:pt x="107" y="165"/>
                </a:lnTo>
                <a:lnTo>
                  <a:pt x="107" y="161"/>
                </a:lnTo>
                <a:lnTo>
                  <a:pt x="107" y="159"/>
                </a:lnTo>
                <a:lnTo>
                  <a:pt x="107" y="157"/>
                </a:lnTo>
                <a:lnTo>
                  <a:pt x="109" y="155"/>
                </a:lnTo>
                <a:lnTo>
                  <a:pt x="115" y="154"/>
                </a:lnTo>
                <a:lnTo>
                  <a:pt x="119" y="154"/>
                </a:lnTo>
                <a:lnTo>
                  <a:pt x="129" y="154"/>
                </a:lnTo>
                <a:lnTo>
                  <a:pt x="133" y="152"/>
                </a:lnTo>
                <a:lnTo>
                  <a:pt x="139" y="150"/>
                </a:lnTo>
                <a:lnTo>
                  <a:pt x="141" y="146"/>
                </a:lnTo>
                <a:lnTo>
                  <a:pt x="149" y="138"/>
                </a:lnTo>
                <a:lnTo>
                  <a:pt x="153" y="137"/>
                </a:lnTo>
                <a:lnTo>
                  <a:pt x="158" y="137"/>
                </a:lnTo>
                <a:lnTo>
                  <a:pt x="162" y="137"/>
                </a:lnTo>
                <a:lnTo>
                  <a:pt x="164" y="137"/>
                </a:lnTo>
                <a:lnTo>
                  <a:pt x="166" y="135"/>
                </a:lnTo>
                <a:lnTo>
                  <a:pt x="168" y="133"/>
                </a:lnTo>
                <a:lnTo>
                  <a:pt x="172" y="127"/>
                </a:lnTo>
                <a:lnTo>
                  <a:pt x="174" y="121"/>
                </a:lnTo>
                <a:lnTo>
                  <a:pt x="176" y="116"/>
                </a:lnTo>
                <a:lnTo>
                  <a:pt x="180" y="110"/>
                </a:lnTo>
                <a:lnTo>
                  <a:pt x="186" y="104"/>
                </a:lnTo>
                <a:lnTo>
                  <a:pt x="190" y="102"/>
                </a:lnTo>
                <a:lnTo>
                  <a:pt x="194" y="101"/>
                </a:lnTo>
                <a:lnTo>
                  <a:pt x="194" y="84"/>
                </a:lnTo>
                <a:lnTo>
                  <a:pt x="293" y="67"/>
                </a:lnTo>
                <a:lnTo>
                  <a:pt x="415" y="46"/>
                </a:lnTo>
                <a:lnTo>
                  <a:pt x="472" y="34"/>
                </a:lnTo>
                <a:lnTo>
                  <a:pt x="521" y="27"/>
                </a:lnTo>
                <a:lnTo>
                  <a:pt x="554" y="19"/>
                </a:lnTo>
                <a:lnTo>
                  <a:pt x="566" y="17"/>
                </a:lnTo>
                <a:lnTo>
                  <a:pt x="570" y="16"/>
                </a:lnTo>
                <a:lnTo>
                  <a:pt x="577" y="12"/>
                </a:lnTo>
                <a:lnTo>
                  <a:pt x="589" y="8"/>
                </a:lnTo>
                <a:lnTo>
                  <a:pt x="609" y="4"/>
                </a:lnTo>
                <a:lnTo>
                  <a:pt x="624" y="2"/>
                </a:lnTo>
                <a:lnTo>
                  <a:pt x="644" y="0"/>
                </a:lnTo>
                <a:lnTo>
                  <a:pt x="652" y="10"/>
                </a:lnTo>
                <a:lnTo>
                  <a:pt x="662" y="23"/>
                </a:lnTo>
                <a:lnTo>
                  <a:pt x="665" y="29"/>
                </a:lnTo>
                <a:lnTo>
                  <a:pt x="665" y="31"/>
                </a:lnTo>
                <a:lnTo>
                  <a:pt x="665" y="33"/>
                </a:lnTo>
                <a:lnTo>
                  <a:pt x="665" y="34"/>
                </a:lnTo>
                <a:lnTo>
                  <a:pt x="665" y="36"/>
                </a:lnTo>
                <a:lnTo>
                  <a:pt x="662" y="38"/>
                </a:lnTo>
                <a:lnTo>
                  <a:pt x="662" y="33"/>
                </a:lnTo>
                <a:lnTo>
                  <a:pt x="660" y="31"/>
                </a:lnTo>
                <a:lnTo>
                  <a:pt x="660" y="33"/>
                </a:lnTo>
                <a:lnTo>
                  <a:pt x="658" y="33"/>
                </a:lnTo>
                <a:lnTo>
                  <a:pt x="654" y="29"/>
                </a:lnTo>
                <a:lnTo>
                  <a:pt x="646" y="27"/>
                </a:lnTo>
                <a:lnTo>
                  <a:pt x="644" y="27"/>
                </a:lnTo>
                <a:lnTo>
                  <a:pt x="640" y="27"/>
                </a:lnTo>
                <a:lnTo>
                  <a:pt x="642" y="29"/>
                </a:lnTo>
                <a:lnTo>
                  <a:pt x="646" y="33"/>
                </a:lnTo>
                <a:lnTo>
                  <a:pt x="650" y="34"/>
                </a:lnTo>
                <a:lnTo>
                  <a:pt x="650" y="36"/>
                </a:lnTo>
                <a:lnTo>
                  <a:pt x="650" y="38"/>
                </a:lnTo>
                <a:lnTo>
                  <a:pt x="642" y="42"/>
                </a:lnTo>
                <a:lnTo>
                  <a:pt x="636" y="44"/>
                </a:lnTo>
                <a:lnTo>
                  <a:pt x="634" y="46"/>
                </a:lnTo>
                <a:lnTo>
                  <a:pt x="632" y="48"/>
                </a:lnTo>
                <a:lnTo>
                  <a:pt x="624" y="57"/>
                </a:lnTo>
                <a:lnTo>
                  <a:pt x="620" y="61"/>
                </a:lnTo>
                <a:lnTo>
                  <a:pt x="615" y="61"/>
                </a:lnTo>
                <a:lnTo>
                  <a:pt x="609" y="61"/>
                </a:lnTo>
                <a:lnTo>
                  <a:pt x="607" y="59"/>
                </a:lnTo>
                <a:lnTo>
                  <a:pt x="603" y="55"/>
                </a:lnTo>
                <a:lnTo>
                  <a:pt x="589" y="46"/>
                </a:lnTo>
                <a:lnTo>
                  <a:pt x="585" y="44"/>
                </a:lnTo>
                <a:lnTo>
                  <a:pt x="583" y="42"/>
                </a:lnTo>
                <a:lnTo>
                  <a:pt x="581" y="42"/>
                </a:lnTo>
                <a:lnTo>
                  <a:pt x="579" y="44"/>
                </a:lnTo>
                <a:lnTo>
                  <a:pt x="577" y="53"/>
                </a:lnTo>
                <a:lnTo>
                  <a:pt x="581" y="55"/>
                </a:lnTo>
                <a:lnTo>
                  <a:pt x="587" y="53"/>
                </a:lnTo>
                <a:lnTo>
                  <a:pt x="589" y="53"/>
                </a:lnTo>
                <a:lnTo>
                  <a:pt x="593" y="55"/>
                </a:lnTo>
                <a:lnTo>
                  <a:pt x="595" y="57"/>
                </a:lnTo>
                <a:lnTo>
                  <a:pt x="597" y="63"/>
                </a:lnTo>
                <a:lnTo>
                  <a:pt x="599" y="67"/>
                </a:lnTo>
                <a:lnTo>
                  <a:pt x="601" y="70"/>
                </a:lnTo>
                <a:lnTo>
                  <a:pt x="599" y="76"/>
                </a:lnTo>
                <a:lnTo>
                  <a:pt x="597" y="80"/>
                </a:lnTo>
                <a:lnTo>
                  <a:pt x="597" y="82"/>
                </a:lnTo>
                <a:lnTo>
                  <a:pt x="597" y="84"/>
                </a:lnTo>
                <a:lnTo>
                  <a:pt x="599" y="84"/>
                </a:lnTo>
                <a:lnTo>
                  <a:pt x="601" y="80"/>
                </a:lnTo>
                <a:lnTo>
                  <a:pt x="603" y="76"/>
                </a:lnTo>
                <a:lnTo>
                  <a:pt x="607" y="74"/>
                </a:lnTo>
                <a:lnTo>
                  <a:pt x="616" y="70"/>
                </a:lnTo>
                <a:lnTo>
                  <a:pt x="626" y="67"/>
                </a:lnTo>
                <a:lnTo>
                  <a:pt x="632" y="67"/>
                </a:lnTo>
                <a:lnTo>
                  <a:pt x="636" y="67"/>
                </a:lnTo>
                <a:lnTo>
                  <a:pt x="640" y="67"/>
                </a:lnTo>
                <a:lnTo>
                  <a:pt x="642" y="67"/>
                </a:lnTo>
                <a:lnTo>
                  <a:pt x="644" y="65"/>
                </a:lnTo>
                <a:lnTo>
                  <a:pt x="646" y="63"/>
                </a:lnTo>
                <a:lnTo>
                  <a:pt x="646" y="61"/>
                </a:lnTo>
                <a:lnTo>
                  <a:pt x="648" y="59"/>
                </a:lnTo>
                <a:lnTo>
                  <a:pt x="652" y="59"/>
                </a:lnTo>
                <a:lnTo>
                  <a:pt x="654" y="59"/>
                </a:lnTo>
                <a:lnTo>
                  <a:pt x="658" y="59"/>
                </a:lnTo>
                <a:lnTo>
                  <a:pt x="660" y="61"/>
                </a:lnTo>
                <a:lnTo>
                  <a:pt x="662" y="67"/>
                </a:lnTo>
                <a:lnTo>
                  <a:pt x="662" y="70"/>
                </a:lnTo>
                <a:lnTo>
                  <a:pt x="662" y="82"/>
                </a:lnTo>
                <a:lnTo>
                  <a:pt x="663" y="85"/>
                </a:lnTo>
                <a:lnTo>
                  <a:pt x="665" y="87"/>
                </a:lnTo>
                <a:lnTo>
                  <a:pt x="669" y="85"/>
                </a:lnTo>
                <a:lnTo>
                  <a:pt x="669" y="82"/>
                </a:lnTo>
                <a:lnTo>
                  <a:pt x="669" y="72"/>
                </a:lnTo>
                <a:lnTo>
                  <a:pt x="669" y="65"/>
                </a:lnTo>
                <a:lnTo>
                  <a:pt x="671" y="63"/>
                </a:lnTo>
                <a:lnTo>
                  <a:pt x="671" y="61"/>
                </a:lnTo>
                <a:lnTo>
                  <a:pt x="673" y="61"/>
                </a:lnTo>
                <a:lnTo>
                  <a:pt x="677" y="59"/>
                </a:lnTo>
                <a:lnTo>
                  <a:pt x="681" y="59"/>
                </a:lnTo>
                <a:lnTo>
                  <a:pt x="685" y="61"/>
                </a:lnTo>
                <a:lnTo>
                  <a:pt x="687" y="65"/>
                </a:lnTo>
                <a:lnTo>
                  <a:pt x="689" y="72"/>
                </a:lnTo>
                <a:lnTo>
                  <a:pt x="687" y="80"/>
                </a:lnTo>
                <a:lnTo>
                  <a:pt x="685" y="87"/>
                </a:lnTo>
                <a:lnTo>
                  <a:pt x="683" y="91"/>
                </a:lnTo>
                <a:lnTo>
                  <a:pt x="679" y="95"/>
                </a:lnTo>
                <a:lnTo>
                  <a:pt x="675" y="101"/>
                </a:lnTo>
                <a:lnTo>
                  <a:pt x="673" y="104"/>
                </a:lnTo>
                <a:lnTo>
                  <a:pt x="673" y="110"/>
                </a:lnTo>
                <a:lnTo>
                  <a:pt x="671" y="114"/>
                </a:lnTo>
                <a:lnTo>
                  <a:pt x="667" y="119"/>
                </a:lnTo>
                <a:lnTo>
                  <a:pt x="665" y="121"/>
                </a:lnTo>
                <a:lnTo>
                  <a:pt x="660" y="123"/>
                </a:lnTo>
                <a:lnTo>
                  <a:pt x="656" y="125"/>
                </a:lnTo>
                <a:lnTo>
                  <a:pt x="652" y="125"/>
                </a:lnTo>
                <a:lnTo>
                  <a:pt x="642" y="125"/>
                </a:lnTo>
                <a:lnTo>
                  <a:pt x="634" y="123"/>
                </a:lnTo>
                <a:lnTo>
                  <a:pt x="630" y="119"/>
                </a:lnTo>
                <a:lnTo>
                  <a:pt x="628" y="118"/>
                </a:lnTo>
                <a:lnTo>
                  <a:pt x="628" y="116"/>
                </a:lnTo>
                <a:lnTo>
                  <a:pt x="630" y="114"/>
                </a:lnTo>
                <a:lnTo>
                  <a:pt x="632" y="114"/>
                </a:lnTo>
                <a:lnTo>
                  <a:pt x="634" y="112"/>
                </a:lnTo>
                <a:lnTo>
                  <a:pt x="632" y="110"/>
                </a:lnTo>
                <a:lnTo>
                  <a:pt x="630" y="110"/>
                </a:lnTo>
                <a:lnTo>
                  <a:pt x="624" y="110"/>
                </a:lnTo>
                <a:lnTo>
                  <a:pt x="620" y="110"/>
                </a:lnTo>
                <a:lnTo>
                  <a:pt x="616" y="112"/>
                </a:lnTo>
                <a:lnTo>
                  <a:pt x="613" y="114"/>
                </a:lnTo>
                <a:lnTo>
                  <a:pt x="615" y="118"/>
                </a:lnTo>
                <a:lnTo>
                  <a:pt x="616" y="121"/>
                </a:lnTo>
                <a:lnTo>
                  <a:pt x="618" y="123"/>
                </a:lnTo>
                <a:lnTo>
                  <a:pt x="620" y="123"/>
                </a:lnTo>
                <a:lnTo>
                  <a:pt x="618" y="125"/>
                </a:lnTo>
                <a:lnTo>
                  <a:pt x="613" y="125"/>
                </a:lnTo>
                <a:lnTo>
                  <a:pt x="605" y="125"/>
                </a:lnTo>
                <a:lnTo>
                  <a:pt x="587" y="123"/>
                </a:lnTo>
                <a:lnTo>
                  <a:pt x="583" y="123"/>
                </a:lnTo>
                <a:lnTo>
                  <a:pt x="581" y="123"/>
                </a:lnTo>
                <a:lnTo>
                  <a:pt x="583" y="125"/>
                </a:lnTo>
                <a:lnTo>
                  <a:pt x="591" y="129"/>
                </a:lnTo>
                <a:lnTo>
                  <a:pt x="599" y="131"/>
                </a:lnTo>
                <a:lnTo>
                  <a:pt x="616" y="135"/>
                </a:lnTo>
                <a:lnTo>
                  <a:pt x="624" y="138"/>
                </a:lnTo>
                <a:lnTo>
                  <a:pt x="630" y="140"/>
                </a:lnTo>
                <a:lnTo>
                  <a:pt x="632" y="144"/>
                </a:lnTo>
                <a:lnTo>
                  <a:pt x="632" y="146"/>
                </a:lnTo>
                <a:lnTo>
                  <a:pt x="632" y="148"/>
                </a:lnTo>
                <a:lnTo>
                  <a:pt x="630" y="155"/>
                </a:lnTo>
                <a:lnTo>
                  <a:pt x="628" y="159"/>
                </a:lnTo>
                <a:lnTo>
                  <a:pt x="626" y="163"/>
                </a:lnTo>
                <a:lnTo>
                  <a:pt x="624" y="165"/>
                </a:lnTo>
                <a:lnTo>
                  <a:pt x="622" y="167"/>
                </a:lnTo>
                <a:lnTo>
                  <a:pt x="620" y="167"/>
                </a:lnTo>
                <a:lnTo>
                  <a:pt x="615" y="167"/>
                </a:lnTo>
                <a:lnTo>
                  <a:pt x="603" y="161"/>
                </a:lnTo>
                <a:lnTo>
                  <a:pt x="599" y="161"/>
                </a:lnTo>
                <a:lnTo>
                  <a:pt x="597" y="159"/>
                </a:lnTo>
                <a:lnTo>
                  <a:pt x="595" y="161"/>
                </a:lnTo>
                <a:lnTo>
                  <a:pt x="595" y="165"/>
                </a:lnTo>
                <a:lnTo>
                  <a:pt x="599" y="169"/>
                </a:lnTo>
                <a:lnTo>
                  <a:pt x="605" y="172"/>
                </a:lnTo>
                <a:lnTo>
                  <a:pt x="611" y="174"/>
                </a:lnTo>
                <a:lnTo>
                  <a:pt x="616" y="174"/>
                </a:lnTo>
                <a:lnTo>
                  <a:pt x="622" y="174"/>
                </a:lnTo>
                <a:lnTo>
                  <a:pt x="630" y="172"/>
                </a:lnTo>
                <a:lnTo>
                  <a:pt x="634" y="167"/>
                </a:lnTo>
                <a:lnTo>
                  <a:pt x="638" y="161"/>
                </a:lnTo>
                <a:lnTo>
                  <a:pt x="642" y="157"/>
                </a:lnTo>
                <a:lnTo>
                  <a:pt x="644" y="157"/>
                </a:lnTo>
                <a:lnTo>
                  <a:pt x="646" y="157"/>
                </a:lnTo>
                <a:lnTo>
                  <a:pt x="648" y="159"/>
                </a:lnTo>
                <a:lnTo>
                  <a:pt x="650" y="163"/>
                </a:lnTo>
                <a:lnTo>
                  <a:pt x="652" y="165"/>
                </a:lnTo>
                <a:lnTo>
                  <a:pt x="654" y="167"/>
                </a:lnTo>
                <a:lnTo>
                  <a:pt x="658" y="167"/>
                </a:lnTo>
                <a:lnTo>
                  <a:pt x="660" y="169"/>
                </a:lnTo>
                <a:lnTo>
                  <a:pt x="658" y="171"/>
                </a:lnTo>
                <a:lnTo>
                  <a:pt x="650" y="182"/>
                </a:lnTo>
                <a:lnTo>
                  <a:pt x="646" y="184"/>
                </a:lnTo>
                <a:lnTo>
                  <a:pt x="644" y="188"/>
                </a:lnTo>
                <a:lnTo>
                  <a:pt x="638" y="189"/>
                </a:lnTo>
                <a:lnTo>
                  <a:pt x="624" y="191"/>
                </a:lnTo>
                <a:lnTo>
                  <a:pt x="618" y="191"/>
                </a:lnTo>
                <a:lnTo>
                  <a:pt x="611" y="195"/>
                </a:lnTo>
                <a:lnTo>
                  <a:pt x="603" y="201"/>
                </a:lnTo>
                <a:lnTo>
                  <a:pt x="593" y="210"/>
                </a:lnTo>
                <a:lnTo>
                  <a:pt x="587" y="214"/>
                </a:lnTo>
                <a:lnTo>
                  <a:pt x="583" y="220"/>
                </a:lnTo>
                <a:lnTo>
                  <a:pt x="579" y="225"/>
                </a:lnTo>
                <a:lnTo>
                  <a:pt x="575" y="231"/>
                </a:lnTo>
                <a:lnTo>
                  <a:pt x="570" y="240"/>
                </a:lnTo>
                <a:lnTo>
                  <a:pt x="566" y="244"/>
                </a:lnTo>
                <a:lnTo>
                  <a:pt x="562" y="246"/>
                </a:lnTo>
                <a:lnTo>
                  <a:pt x="556" y="254"/>
                </a:lnTo>
                <a:lnTo>
                  <a:pt x="550" y="259"/>
                </a:lnTo>
                <a:lnTo>
                  <a:pt x="544" y="269"/>
                </a:lnTo>
                <a:lnTo>
                  <a:pt x="542" y="275"/>
                </a:lnTo>
                <a:lnTo>
                  <a:pt x="540" y="278"/>
                </a:lnTo>
                <a:lnTo>
                  <a:pt x="540" y="288"/>
                </a:lnTo>
                <a:lnTo>
                  <a:pt x="540" y="293"/>
                </a:lnTo>
                <a:lnTo>
                  <a:pt x="540" y="299"/>
                </a:lnTo>
                <a:lnTo>
                  <a:pt x="540" y="301"/>
                </a:lnTo>
                <a:lnTo>
                  <a:pt x="538" y="303"/>
                </a:lnTo>
                <a:lnTo>
                  <a:pt x="534" y="303"/>
                </a:lnTo>
                <a:lnTo>
                  <a:pt x="530" y="303"/>
                </a:lnTo>
                <a:lnTo>
                  <a:pt x="521" y="305"/>
                </a:lnTo>
                <a:lnTo>
                  <a:pt x="513" y="307"/>
                </a:lnTo>
                <a:lnTo>
                  <a:pt x="495" y="314"/>
                </a:lnTo>
                <a:close/>
              </a:path>
            </a:pathLst>
          </a:custGeom>
          <a:solidFill>
            <a:srgbClr val="3366FF"/>
          </a:solidFill>
          <a:ln w="9525">
            <a:solidFill>
              <a:schemeClr val="bg2"/>
            </a:solidFill>
            <a:round/>
            <a:headEnd/>
            <a:tailEnd/>
          </a:ln>
        </p:spPr>
        <p:txBody>
          <a:bodyPr/>
          <a:lstStyle/>
          <a:p>
            <a:endParaRPr lang="en-US"/>
          </a:p>
        </p:txBody>
      </p:sp>
      <p:sp>
        <p:nvSpPr>
          <p:cNvPr id="11298" name="Freeform 39"/>
          <p:cNvSpPr>
            <a:spLocks/>
          </p:cNvSpPr>
          <p:nvPr/>
        </p:nvSpPr>
        <p:spPr bwMode="auto">
          <a:xfrm>
            <a:off x="6223000" y="3643313"/>
            <a:ext cx="1125538" cy="730250"/>
          </a:xfrm>
          <a:custGeom>
            <a:avLst/>
            <a:gdLst>
              <a:gd name="T0" fmla="*/ 2147483647 w 621"/>
              <a:gd name="T1" fmla="*/ 2147483647 h 355"/>
              <a:gd name="T2" fmla="*/ 2147483647 w 621"/>
              <a:gd name="T3" fmla="*/ 2147483647 h 355"/>
              <a:gd name="T4" fmla="*/ 2147483647 w 621"/>
              <a:gd name="T5" fmla="*/ 2147483647 h 355"/>
              <a:gd name="T6" fmla="*/ 2147483647 w 621"/>
              <a:gd name="T7" fmla="*/ 2147483647 h 355"/>
              <a:gd name="T8" fmla="*/ 2147483647 w 621"/>
              <a:gd name="T9" fmla="*/ 2147483647 h 355"/>
              <a:gd name="T10" fmla="*/ 2147483647 w 621"/>
              <a:gd name="T11" fmla="*/ 2147483647 h 355"/>
              <a:gd name="T12" fmla="*/ 2147483647 w 621"/>
              <a:gd name="T13" fmla="*/ 2147483647 h 355"/>
              <a:gd name="T14" fmla="*/ 2147483647 w 621"/>
              <a:gd name="T15" fmla="*/ 2147483647 h 355"/>
              <a:gd name="T16" fmla="*/ 2147483647 w 621"/>
              <a:gd name="T17" fmla="*/ 2147483647 h 355"/>
              <a:gd name="T18" fmla="*/ 2147483647 w 621"/>
              <a:gd name="T19" fmla="*/ 2147483647 h 355"/>
              <a:gd name="T20" fmla="*/ 2147483647 w 621"/>
              <a:gd name="T21" fmla="*/ 2147483647 h 355"/>
              <a:gd name="T22" fmla="*/ 2147483647 w 621"/>
              <a:gd name="T23" fmla="*/ 2147483647 h 355"/>
              <a:gd name="T24" fmla="*/ 2147483647 w 621"/>
              <a:gd name="T25" fmla="*/ 2147483647 h 355"/>
              <a:gd name="T26" fmla="*/ 2147483647 w 621"/>
              <a:gd name="T27" fmla="*/ 2147483647 h 355"/>
              <a:gd name="T28" fmla="*/ 2147483647 w 621"/>
              <a:gd name="T29" fmla="*/ 2147483647 h 355"/>
              <a:gd name="T30" fmla="*/ 2147483647 w 621"/>
              <a:gd name="T31" fmla="*/ 2147483647 h 355"/>
              <a:gd name="T32" fmla="*/ 2147483647 w 621"/>
              <a:gd name="T33" fmla="*/ 2147483647 h 355"/>
              <a:gd name="T34" fmla="*/ 2147483647 w 621"/>
              <a:gd name="T35" fmla="*/ 2147483647 h 355"/>
              <a:gd name="T36" fmla="*/ 2147483647 w 621"/>
              <a:gd name="T37" fmla="*/ 2147483647 h 355"/>
              <a:gd name="T38" fmla="*/ 2147483647 w 621"/>
              <a:gd name="T39" fmla="*/ 2147483647 h 355"/>
              <a:gd name="T40" fmla="*/ 2147483647 w 621"/>
              <a:gd name="T41" fmla="*/ 2147483647 h 355"/>
              <a:gd name="T42" fmla="*/ 2147483647 w 621"/>
              <a:gd name="T43" fmla="*/ 2147483647 h 355"/>
              <a:gd name="T44" fmla="*/ 2147483647 w 621"/>
              <a:gd name="T45" fmla="*/ 2147483647 h 355"/>
              <a:gd name="T46" fmla="*/ 2147483647 w 621"/>
              <a:gd name="T47" fmla="*/ 2147483647 h 355"/>
              <a:gd name="T48" fmla="*/ 2147483647 w 621"/>
              <a:gd name="T49" fmla="*/ 2147483647 h 355"/>
              <a:gd name="T50" fmla="*/ 2147483647 w 621"/>
              <a:gd name="T51" fmla="*/ 2147483647 h 355"/>
              <a:gd name="T52" fmla="*/ 2147483647 w 621"/>
              <a:gd name="T53" fmla="*/ 2147483647 h 355"/>
              <a:gd name="T54" fmla="*/ 2147483647 w 621"/>
              <a:gd name="T55" fmla="*/ 2147483647 h 355"/>
              <a:gd name="T56" fmla="*/ 2147483647 w 621"/>
              <a:gd name="T57" fmla="*/ 2147483647 h 355"/>
              <a:gd name="T58" fmla="*/ 2147483647 w 621"/>
              <a:gd name="T59" fmla="*/ 2147483647 h 355"/>
              <a:gd name="T60" fmla="*/ 2147483647 w 621"/>
              <a:gd name="T61" fmla="*/ 2147483647 h 355"/>
              <a:gd name="T62" fmla="*/ 2147483647 w 621"/>
              <a:gd name="T63" fmla="*/ 2147483647 h 355"/>
              <a:gd name="T64" fmla="*/ 2147483647 w 621"/>
              <a:gd name="T65" fmla="*/ 2147483647 h 355"/>
              <a:gd name="T66" fmla="*/ 2147483647 w 621"/>
              <a:gd name="T67" fmla="*/ 2147483647 h 355"/>
              <a:gd name="T68" fmla="*/ 2147483647 w 621"/>
              <a:gd name="T69" fmla="*/ 2147483647 h 355"/>
              <a:gd name="T70" fmla="*/ 2147483647 w 621"/>
              <a:gd name="T71" fmla="*/ 2147483647 h 355"/>
              <a:gd name="T72" fmla="*/ 2147483647 w 621"/>
              <a:gd name="T73" fmla="*/ 2147483647 h 355"/>
              <a:gd name="T74" fmla="*/ 2147483647 w 621"/>
              <a:gd name="T75" fmla="*/ 2147483647 h 355"/>
              <a:gd name="T76" fmla="*/ 2147483647 w 621"/>
              <a:gd name="T77" fmla="*/ 2147483647 h 355"/>
              <a:gd name="T78" fmla="*/ 2147483647 w 621"/>
              <a:gd name="T79" fmla="*/ 2147483647 h 355"/>
              <a:gd name="T80" fmla="*/ 2147483647 w 621"/>
              <a:gd name="T81" fmla="*/ 2147483647 h 355"/>
              <a:gd name="T82" fmla="*/ 2147483647 w 621"/>
              <a:gd name="T83" fmla="*/ 2147483647 h 355"/>
              <a:gd name="T84" fmla="*/ 2147483647 w 621"/>
              <a:gd name="T85" fmla="*/ 2147483647 h 355"/>
              <a:gd name="T86" fmla="*/ 2147483647 w 621"/>
              <a:gd name="T87" fmla="*/ 2147483647 h 355"/>
              <a:gd name="T88" fmla="*/ 2147483647 w 621"/>
              <a:gd name="T89" fmla="*/ 0 h 355"/>
              <a:gd name="T90" fmla="*/ 2147483647 w 621"/>
              <a:gd name="T91" fmla="*/ 2147483647 h 355"/>
              <a:gd name="T92" fmla="*/ 2147483647 w 621"/>
              <a:gd name="T93" fmla="*/ 2147483647 h 355"/>
              <a:gd name="T94" fmla="*/ 2147483647 w 621"/>
              <a:gd name="T95" fmla="*/ 2147483647 h 355"/>
              <a:gd name="T96" fmla="*/ 2147483647 w 621"/>
              <a:gd name="T97" fmla="*/ 2147483647 h 355"/>
              <a:gd name="T98" fmla="*/ 2147483647 w 621"/>
              <a:gd name="T99" fmla="*/ 2147483647 h 355"/>
              <a:gd name="T100" fmla="*/ 2147483647 w 621"/>
              <a:gd name="T101" fmla="*/ 2147483647 h 355"/>
              <a:gd name="T102" fmla="*/ 2147483647 w 621"/>
              <a:gd name="T103" fmla="*/ 2147483647 h 355"/>
              <a:gd name="T104" fmla="*/ 2147483647 w 621"/>
              <a:gd name="T105" fmla="*/ 2147483647 h 355"/>
              <a:gd name="T106" fmla="*/ 2147483647 w 621"/>
              <a:gd name="T107" fmla="*/ 2147483647 h 355"/>
              <a:gd name="T108" fmla="*/ 2147483647 w 621"/>
              <a:gd name="T109" fmla="*/ 2147483647 h 355"/>
              <a:gd name="T110" fmla="*/ 2147483647 w 621"/>
              <a:gd name="T111" fmla="*/ 2147483647 h 355"/>
              <a:gd name="T112" fmla="*/ 2147483647 w 621"/>
              <a:gd name="T113" fmla="*/ 2147483647 h 355"/>
              <a:gd name="T114" fmla="*/ 2147483647 w 621"/>
              <a:gd name="T115" fmla="*/ 2147483647 h 355"/>
              <a:gd name="T116" fmla="*/ 2147483647 w 621"/>
              <a:gd name="T117" fmla="*/ 2147483647 h 355"/>
              <a:gd name="T118" fmla="*/ 2147483647 w 621"/>
              <a:gd name="T119" fmla="*/ 2147483647 h 355"/>
              <a:gd name="T120" fmla="*/ 2147483647 w 621"/>
              <a:gd name="T121" fmla="*/ 2147483647 h 355"/>
              <a:gd name="T122" fmla="*/ 2147483647 w 621"/>
              <a:gd name="T123" fmla="*/ 2147483647 h 355"/>
              <a:gd name="T124" fmla="*/ 2147483647 w 621"/>
              <a:gd name="T125" fmla="*/ 2147483647 h 3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1"/>
              <a:gd name="T190" fmla="*/ 0 h 355"/>
              <a:gd name="T191" fmla="*/ 621 w 621"/>
              <a:gd name="T192" fmla="*/ 355 h 3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1" h="355">
                <a:moveTo>
                  <a:pt x="120" y="244"/>
                </a:moveTo>
                <a:lnTo>
                  <a:pt x="120" y="246"/>
                </a:lnTo>
                <a:lnTo>
                  <a:pt x="118" y="250"/>
                </a:lnTo>
                <a:lnTo>
                  <a:pt x="112" y="255"/>
                </a:lnTo>
                <a:lnTo>
                  <a:pt x="92" y="272"/>
                </a:lnTo>
                <a:lnTo>
                  <a:pt x="82" y="282"/>
                </a:lnTo>
                <a:lnTo>
                  <a:pt x="73" y="291"/>
                </a:lnTo>
                <a:lnTo>
                  <a:pt x="63" y="301"/>
                </a:lnTo>
                <a:lnTo>
                  <a:pt x="61" y="306"/>
                </a:lnTo>
                <a:lnTo>
                  <a:pt x="57" y="312"/>
                </a:lnTo>
                <a:lnTo>
                  <a:pt x="55" y="318"/>
                </a:lnTo>
                <a:lnTo>
                  <a:pt x="53" y="319"/>
                </a:lnTo>
                <a:lnTo>
                  <a:pt x="51" y="319"/>
                </a:lnTo>
                <a:lnTo>
                  <a:pt x="45" y="323"/>
                </a:lnTo>
                <a:lnTo>
                  <a:pt x="41" y="323"/>
                </a:lnTo>
                <a:lnTo>
                  <a:pt x="37" y="325"/>
                </a:lnTo>
                <a:lnTo>
                  <a:pt x="35" y="327"/>
                </a:lnTo>
                <a:lnTo>
                  <a:pt x="33" y="329"/>
                </a:lnTo>
                <a:lnTo>
                  <a:pt x="29" y="336"/>
                </a:lnTo>
                <a:lnTo>
                  <a:pt x="28" y="338"/>
                </a:lnTo>
                <a:lnTo>
                  <a:pt x="24" y="340"/>
                </a:lnTo>
                <a:lnTo>
                  <a:pt x="16" y="344"/>
                </a:lnTo>
                <a:lnTo>
                  <a:pt x="6" y="348"/>
                </a:lnTo>
                <a:lnTo>
                  <a:pt x="4" y="352"/>
                </a:lnTo>
                <a:lnTo>
                  <a:pt x="0" y="355"/>
                </a:lnTo>
                <a:lnTo>
                  <a:pt x="161" y="335"/>
                </a:lnTo>
                <a:lnTo>
                  <a:pt x="260" y="318"/>
                </a:lnTo>
                <a:lnTo>
                  <a:pt x="382" y="297"/>
                </a:lnTo>
                <a:lnTo>
                  <a:pt x="439" y="285"/>
                </a:lnTo>
                <a:lnTo>
                  <a:pt x="488" y="278"/>
                </a:lnTo>
                <a:lnTo>
                  <a:pt x="521" y="270"/>
                </a:lnTo>
                <a:lnTo>
                  <a:pt x="533" y="268"/>
                </a:lnTo>
                <a:lnTo>
                  <a:pt x="537" y="267"/>
                </a:lnTo>
                <a:lnTo>
                  <a:pt x="544" y="263"/>
                </a:lnTo>
                <a:lnTo>
                  <a:pt x="556" y="259"/>
                </a:lnTo>
                <a:lnTo>
                  <a:pt x="576" y="255"/>
                </a:lnTo>
                <a:lnTo>
                  <a:pt x="591" y="253"/>
                </a:lnTo>
                <a:lnTo>
                  <a:pt x="611" y="251"/>
                </a:lnTo>
                <a:lnTo>
                  <a:pt x="615" y="244"/>
                </a:lnTo>
                <a:lnTo>
                  <a:pt x="619" y="236"/>
                </a:lnTo>
                <a:lnTo>
                  <a:pt x="621" y="232"/>
                </a:lnTo>
                <a:lnTo>
                  <a:pt x="619" y="229"/>
                </a:lnTo>
                <a:lnTo>
                  <a:pt x="615" y="225"/>
                </a:lnTo>
                <a:lnTo>
                  <a:pt x="609" y="221"/>
                </a:lnTo>
                <a:lnTo>
                  <a:pt x="603" y="219"/>
                </a:lnTo>
                <a:lnTo>
                  <a:pt x="597" y="217"/>
                </a:lnTo>
                <a:lnTo>
                  <a:pt x="593" y="215"/>
                </a:lnTo>
                <a:lnTo>
                  <a:pt x="589" y="215"/>
                </a:lnTo>
                <a:lnTo>
                  <a:pt x="585" y="215"/>
                </a:lnTo>
                <a:lnTo>
                  <a:pt x="585" y="217"/>
                </a:lnTo>
                <a:lnTo>
                  <a:pt x="583" y="219"/>
                </a:lnTo>
                <a:lnTo>
                  <a:pt x="583" y="221"/>
                </a:lnTo>
                <a:lnTo>
                  <a:pt x="574" y="219"/>
                </a:lnTo>
                <a:lnTo>
                  <a:pt x="564" y="215"/>
                </a:lnTo>
                <a:lnTo>
                  <a:pt x="558" y="214"/>
                </a:lnTo>
                <a:lnTo>
                  <a:pt x="554" y="212"/>
                </a:lnTo>
                <a:lnTo>
                  <a:pt x="550" y="208"/>
                </a:lnTo>
                <a:lnTo>
                  <a:pt x="548" y="204"/>
                </a:lnTo>
                <a:lnTo>
                  <a:pt x="544" y="198"/>
                </a:lnTo>
                <a:lnTo>
                  <a:pt x="542" y="197"/>
                </a:lnTo>
                <a:lnTo>
                  <a:pt x="540" y="197"/>
                </a:lnTo>
                <a:lnTo>
                  <a:pt x="533" y="198"/>
                </a:lnTo>
                <a:lnTo>
                  <a:pt x="525" y="198"/>
                </a:lnTo>
                <a:lnTo>
                  <a:pt x="515" y="197"/>
                </a:lnTo>
                <a:lnTo>
                  <a:pt x="511" y="197"/>
                </a:lnTo>
                <a:lnTo>
                  <a:pt x="511" y="195"/>
                </a:lnTo>
                <a:lnTo>
                  <a:pt x="513" y="195"/>
                </a:lnTo>
                <a:lnTo>
                  <a:pt x="527" y="195"/>
                </a:lnTo>
                <a:lnTo>
                  <a:pt x="548" y="195"/>
                </a:lnTo>
                <a:lnTo>
                  <a:pt x="550" y="195"/>
                </a:lnTo>
                <a:lnTo>
                  <a:pt x="552" y="197"/>
                </a:lnTo>
                <a:lnTo>
                  <a:pt x="554" y="200"/>
                </a:lnTo>
                <a:lnTo>
                  <a:pt x="556" y="204"/>
                </a:lnTo>
                <a:lnTo>
                  <a:pt x="560" y="204"/>
                </a:lnTo>
                <a:lnTo>
                  <a:pt x="564" y="204"/>
                </a:lnTo>
                <a:lnTo>
                  <a:pt x="566" y="206"/>
                </a:lnTo>
                <a:lnTo>
                  <a:pt x="568" y="212"/>
                </a:lnTo>
                <a:lnTo>
                  <a:pt x="570" y="214"/>
                </a:lnTo>
                <a:lnTo>
                  <a:pt x="572" y="214"/>
                </a:lnTo>
                <a:lnTo>
                  <a:pt x="574" y="215"/>
                </a:lnTo>
                <a:lnTo>
                  <a:pt x="578" y="215"/>
                </a:lnTo>
                <a:lnTo>
                  <a:pt x="580" y="208"/>
                </a:lnTo>
                <a:lnTo>
                  <a:pt x="580" y="204"/>
                </a:lnTo>
                <a:lnTo>
                  <a:pt x="580" y="202"/>
                </a:lnTo>
                <a:lnTo>
                  <a:pt x="578" y="198"/>
                </a:lnTo>
                <a:lnTo>
                  <a:pt x="574" y="195"/>
                </a:lnTo>
                <a:lnTo>
                  <a:pt x="570" y="191"/>
                </a:lnTo>
                <a:lnTo>
                  <a:pt x="566" y="187"/>
                </a:lnTo>
                <a:lnTo>
                  <a:pt x="562" y="181"/>
                </a:lnTo>
                <a:lnTo>
                  <a:pt x="564" y="172"/>
                </a:lnTo>
                <a:lnTo>
                  <a:pt x="570" y="172"/>
                </a:lnTo>
                <a:lnTo>
                  <a:pt x="576" y="170"/>
                </a:lnTo>
                <a:lnTo>
                  <a:pt x="578" y="168"/>
                </a:lnTo>
                <a:lnTo>
                  <a:pt x="578" y="166"/>
                </a:lnTo>
                <a:lnTo>
                  <a:pt x="574" y="163"/>
                </a:lnTo>
                <a:lnTo>
                  <a:pt x="566" y="159"/>
                </a:lnTo>
                <a:lnTo>
                  <a:pt x="566" y="155"/>
                </a:lnTo>
                <a:lnTo>
                  <a:pt x="562" y="151"/>
                </a:lnTo>
                <a:lnTo>
                  <a:pt x="558" y="151"/>
                </a:lnTo>
                <a:lnTo>
                  <a:pt x="554" y="149"/>
                </a:lnTo>
                <a:lnTo>
                  <a:pt x="546" y="147"/>
                </a:lnTo>
                <a:lnTo>
                  <a:pt x="542" y="146"/>
                </a:lnTo>
                <a:lnTo>
                  <a:pt x="540" y="144"/>
                </a:lnTo>
                <a:lnTo>
                  <a:pt x="538" y="140"/>
                </a:lnTo>
                <a:lnTo>
                  <a:pt x="535" y="136"/>
                </a:lnTo>
                <a:lnTo>
                  <a:pt x="531" y="132"/>
                </a:lnTo>
                <a:lnTo>
                  <a:pt x="525" y="130"/>
                </a:lnTo>
                <a:lnTo>
                  <a:pt x="511" y="123"/>
                </a:lnTo>
                <a:lnTo>
                  <a:pt x="507" y="119"/>
                </a:lnTo>
                <a:lnTo>
                  <a:pt x="503" y="115"/>
                </a:lnTo>
                <a:lnTo>
                  <a:pt x="503" y="113"/>
                </a:lnTo>
                <a:lnTo>
                  <a:pt x="501" y="112"/>
                </a:lnTo>
                <a:lnTo>
                  <a:pt x="499" y="110"/>
                </a:lnTo>
                <a:lnTo>
                  <a:pt x="490" y="108"/>
                </a:lnTo>
                <a:lnTo>
                  <a:pt x="482" y="106"/>
                </a:lnTo>
                <a:lnTo>
                  <a:pt x="480" y="104"/>
                </a:lnTo>
                <a:lnTo>
                  <a:pt x="478" y="102"/>
                </a:lnTo>
                <a:lnTo>
                  <a:pt x="490" y="102"/>
                </a:lnTo>
                <a:lnTo>
                  <a:pt x="493" y="102"/>
                </a:lnTo>
                <a:lnTo>
                  <a:pt x="497" y="104"/>
                </a:lnTo>
                <a:lnTo>
                  <a:pt x="505" y="106"/>
                </a:lnTo>
                <a:lnTo>
                  <a:pt x="509" y="110"/>
                </a:lnTo>
                <a:lnTo>
                  <a:pt x="511" y="112"/>
                </a:lnTo>
                <a:lnTo>
                  <a:pt x="515" y="117"/>
                </a:lnTo>
                <a:lnTo>
                  <a:pt x="523" y="121"/>
                </a:lnTo>
                <a:lnTo>
                  <a:pt x="540" y="134"/>
                </a:lnTo>
                <a:lnTo>
                  <a:pt x="558" y="142"/>
                </a:lnTo>
                <a:lnTo>
                  <a:pt x="562" y="144"/>
                </a:lnTo>
                <a:lnTo>
                  <a:pt x="564" y="144"/>
                </a:lnTo>
                <a:lnTo>
                  <a:pt x="564" y="142"/>
                </a:lnTo>
                <a:lnTo>
                  <a:pt x="564" y="136"/>
                </a:lnTo>
                <a:lnTo>
                  <a:pt x="564" y="132"/>
                </a:lnTo>
                <a:lnTo>
                  <a:pt x="566" y="125"/>
                </a:lnTo>
                <a:lnTo>
                  <a:pt x="566" y="123"/>
                </a:lnTo>
                <a:lnTo>
                  <a:pt x="568" y="119"/>
                </a:lnTo>
                <a:lnTo>
                  <a:pt x="566" y="117"/>
                </a:lnTo>
                <a:lnTo>
                  <a:pt x="564" y="117"/>
                </a:lnTo>
                <a:lnTo>
                  <a:pt x="560" y="115"/>
                </a:lnTo>
                <a:lnTo>
                  <a:pt x="554" y="115"/>
                </a:lnTo>
                <a:lnTo>
                  <a:pt x="550" y="113"/>
                </a:lnTo>
                <a:lnTo>
                  <a:pt x="546" y="112"/>
                </a:lnTo>
                <a:lnTo>
                  <a:pt x="544" y="110"/>
                </a:lnTo>
                <a:lnTo>
                  <a:pt x="542" y="106"/>
                </a:lnTo>
                <a:lnTo>
                  <a:pt x="538" y="104"/>
                </a:lnTo>
                <a:lnTo>
                  <a:pt x="535" y="104"/>
                </a:lnTo>
                <a:lnTo>
                  <a:pt x="529" y="104"/>
                </a:lnTo>
                <a:lnTo>
                  <a:pt x="515" y="102"/>
                </a:lnTo>
                <a:lnTo>
                  <a:pt x="507" y="100"/>
                </a:lnTo>
                <a:lnTo>
                  <a:pt x="503" y="98"/>
                </a:lnTo>
                <a:lnTo>
                  <a:pt x="503" y="94"/>
                </a:lnTo>
                <a:lnTo>
                  <a:pt x="501" y="91"/>
                </a:lnTo>
                <a:lnTo>
                  <a:pt x="499" y="89"/>
                </a:lnTo>
                <a:lnTo>
                  <a:pt x="497" y="87"/>
                </a:lnTo>
                <a:lnTo>
                  <a:pt x="493" y="87"/>
                </a:lnTo>
                <a:lnTo>
                  <a:pt x="484" y="87"/>
                </a:lnTo>
                <a:lnTo>
                  <a:pt x="480" y="87"/>
                </a:lnTo>
                <a:lnTo>
                  <a:pt x="478" y="87"/>
                </a:lnTo>
                <a:lnTo>
                  <a:pt x="474" y="87"/>
                </a:lnTo>
                <a:lnTo>
                  <a:pt x="472" y="85"/>
                </a:lnTo>
                <a:lnTo>
                  <a:pt x="470" y="83"/>
                </a:lnTo>
                <a:lnTo>
                  <a:pt x="468" y="79"/>
                </a:lnTo>
                <a:lnTo>
                  <a:pt x="468" y="76"/>
                </a:lnTo>
                <a:lnTo>
                  <a:pt x="468" y="72"/>
                </a:lnTo>
                <a:lnTo>
                  <a:pt x="472" y="66"/>
                </a:lnTo>
                <a:lnTo>
                  <a:pt x="474" y="66"/>
                </a:lnTo>
                <a:lnTo>
                  <a:pt x="476" y="64"/>
                </a:lnTo>
                <a:lnTo>
                  <a:pt x="480" y="60"/>
                </a:lnTo>
                <a:lnTo>
                  <a:pt x="482" y="57"/>
                </a:lnTo>
                <a:lnTo>
                  <a:pt x="486" y="51"/>
                </a:lnTo>
                <a:lnTo>
                  <a:pt x="486" y="45"/>
                </a:lnTo>
                <a:lnTo>
                  <a:pt x="486" y="42"/>
                </a:lnTo>
                <a:lnTo>
                  <a:pt x="486" y="38"/>
                </a:lnTo>
                <a:lnTo>
                  <a:pt x="484" y="34"/>
                </a:lnTo>
                <a:lnTo>
                  <a:pt x="482" y="32"/>
                </a:lnTo>
                <a:lnTo>
                  <a:pt x="474" y="25"/>
                </a:lnTo>
                <a:lnTo>
                  <a:pt x="462" y="17"/>
                </a:lnTo>
                <a:lnTo>
                  <a:pt x="452" y="13"/>
                </a:lnTo>
                <a:lnTo>
                  <a:pt x="441" y="8"/>
                </a:lnTo>
                <a:lnTo>
                  <a:pt x="429" y="4"/>
                </a:lnTo>
                <a:lnTo>
                  <a:pt x="421" y="0"/>
                </a:lnTo>
                <a:lnTo>
                  <a:pt x="415" y="17"/>
                </a:lnTo>
                <a:lnTo>
                  <a:pt x="396" y="8"/>
                </a:lnTo>
                <a:lnTo>
                  <a:pt x="382" y="2"/>
                </a:lnTo>
                <a:lnTo>
                  <a:pt x="376" y="2"/>
                </a:lnTo>
                <a:lnTo>
                  <a:pt x="370" y="4"/>
                </a:lnTo>
                <a:lnTo>
                  <a:pt x="368" y="9"/>
                </a:lnTo>
                <a:lnTo>
                  <a:pt x="366" y="17"/>
                </a:lnTo>
                <a:lnTo>
                  <a:pt x="366" y="21"/>
                </a:lnTo>
                <a:lnTo>
                  <a:pt x="364" y="26"/>
                </a:lnTo>
                <a:lnTo>
                  <a:pt x="360" y="34"/>
                </a:lnTo>
                <a:lnTo>
                  <a:pt x="354" y="42"/>
                </a:lnTo>
                <a:lnTo>
                  <a:pt x="349" y="47"/>
                </a:lnTo>
                <a:lnTo>
                  <a:pt x="337" y="60"/>
                </a:lnTo>
                <a:lnTo>
                  <a:pt x="331" y="66"/>
                </a:lnTo>
                <a:lnTo>
                  <a:pt x="329" y="74"/>
                </a:lnTo>
                <a:lnTo>
                  <a:pt x="327" y="89"/>
                </a:lnTo>
                <a:lnTo>
                  <a:pt x="325" y="94"/>
                </a:lnTo>
                <a:lnTo>
                  <a:pt x="321" y="102"/>
                </a:lnTo>
                <a:lnTo>
                  <a:pt x="317" y="106"/>
                </a:lnTo>
                <a:lnTo>
                  <a:pt x="311" y="110"/>
                </a:lnTo>
                <a:lnTo>
                  <a:pt x="309" y="110"/>
                </a:lnTo>
                <a:lnTo>
                  <a:pt x="305" y="110"/>
                </a:lnTo>
                <a:lnTo>
                  <a:pt x="300" y="108"/>
                </a:lnTo>
                <a:lnTo>
                  <a:pt x="294" y="104"/>
                </a:lnTo>
                <a:lnTo>
                  <a:pt x="292" y="102"/>
                </a:lnTo>
                <a:lnTo>
                  <a:pt x="290" y="102"/>
                </a:lnTo>
                <a:lnTo>
                  <a:pt x="286" y="102"/>
                </a:lnTo>
                <a:lnTo>
                  <a:pt x="284" y="104"/>
                </a:lnTo>
                <a:lnTo>
                  <a:pt x="284" y="108"/>
                </a:lnTo>
                <a:lnTo>
                  <a:pt x="282" y="113"/>
                </a:lnTo>
                <a:lnTo>
                  <a:pt x="278" y="130"/>
                </a:lnTo>
                <a:lnTo>
                  <a:pt x="274" y="142"/>
                </a:lnTo>
                <a:lnTo>
                  <a:pt x="270" y="153"/>
                </a:lnTo>
                <a:lnTo>
                  <a:pt x="260" y="174"/>
                </a:lnTo>
                <a:lnTo>
                  <a:pt x="255" y="195"/>
                </a:lnTo>
                <a:lnTo>
                  <a:pt x="253" y="198"/>
                </a:lnTo>
                <a:lnTo>
                  <a:pt x="251" y="200"/>
                </a:lnTo>
                <a:lnTo>
                  <a:pt x="251" y="202"/>
                </a:lnTo>
                <a:lnTo>
                  <a:pt x="253" y="206"/>
                </a:lnTo>
                <a:lnTo>
                  <a:pt x="255" y="208"/>
                </a:lnTo>
                <a:lnTo>
                  <a:pt x="257" y="210"/>
                </a:lnTo>
                <a:lnTo>
                  <a:pt x="259" y="212"/>
                </a:lnTo>
                <a:lnTo>
                  <a:pt x="259" y="214"/>
                </a:lnTo>
                <a:lnTo>
                  <a:pt x="257" y="217"/>
                </a:lnTo>
                <a:lnTo>
                  <a:pt x="249" y="219"/>
                </a:lnTo>
                <a:lnTo>
                  <a:pt x="229" y="231"/>
                </a:lnTo>
                <a:lnTo>
                  <a:pt x="221" y="234"/>
                </a:lnTo>
                <a:lnTo>
                  <a:pt x="213" y="236"/>
                </a:lnTo>
                <a:lnTo>
                  <a:pt x="208" y="238"/>
                </a:lnTo>
                <a:lnTo>
                  <a:pt x="206" y="240"/>
                </a:lnTo>
                <a:lnTo>
                  <a:pt x="206" y="244"/>
                </a:lnTo>
                <a:lnTo>
                  <a:pt x="204" y="248"/>
                </a:lnTo>
                <a:lnTo>
                  <a:pt x="202" y="251"/>
                </a:lnTo>
                <a:lnTo>
                  <a:pt x="198" y="253"/>
                </a:lnTo>
                <a:lnTo>
                  <a:pt x="194" y="253"/>
                </a:lnTo>
                <a:lnTo>
                  <a:pt x="190" y="255"/>
                </a:lnTo>
                <a:lnTo>
                  <a:pt x="176" y="255"/>
                </a:lnTo>
                <a:lnTo>
                  <a:pt x="174" y="253"/>
                </a:lnTo>
                <a:lnTo>
                  <a:pt x="172" y="253"/>
                </a:lnTo>
                <a:lnTo>
                  <a:pt x="170" y="250"/>
                </a:lnTo>
                <a:lnTo>
                  <a:pt x="168" y="250"/>
                </a:lnTo>
                <a:lnTo>
                  <a:pt x="163" y="259"/>
                </a:lnTo>
                <a:lnTo>
                  <a:pt x="159" y="265"/>
                </a:lnTo>
                <a:lnTo>
                  <a:pt x="157" y="267"/>
                </a:lnTo>
                <a:lnTo>
                  <a:pt x="155" y="268"/>
                </a:lnTo>
                <a:lnTo>
                  <a:pt x="149" y="268"/>
                </a:lnTo>
                <a:lnTo>
                  <a:pt x="139" y="267"/>
                </a:lnTo>
                <a:lnTo>
                  <a:pt x="135" y="265"/>
                </a:lnTo>
                <a:lnTo>
                  <a:pt x="131" y="263"/>
                </a:lnTo>
                <a:lnTo>
                  <a:pt x="127" y="261"/>
                </a:lnTo>
                <a:lnTo>
                  <a:pt x="123" y="257"/>
                </a:lnTo>
                <a:lnTo>
                  <a:pt x="121" y="255"/>
                </a:lnTo>
                <a:lnTo>
                  <a:pt x="121" y="251"/>
                </a:lnTo>
                <a:lnTo>
                  <a:pt x="120" y="248"/>
                </a:lnTo>
                <a:lnTo>
                  <a:pt x="120" y="244"/>
                </a:lnTo>
                <a:close/>
              </a:path>
            </a:pathLst>
          </a:custGeom>
          <a:solidFill>
            <a:srgbClr val="3366FF"/>
          </a:solidFill>
          <a:ln w="9525">
            <a:solidFill>
              <a:schemeClr val="bg2"/>
            </a:solidFill>
            <a:round/>
            <a:headEnd/>
            <a:tailEnd/>
          </a:ln>
        </p:spPr>
        <p:txBody>
          <a:bodyPr/>
          <a:lstStyle/>
          <a:p>
            <a:endParaRPr lang="en-US"/>
          </a:p>
        </p:txBody>
      </p:sp>
      <p:sp>
        <p:nvSpPr>
          <p:cNvPr id="11299" name="Freeform 42"/>
          <p:cNvSpPr>
            <a:spLocks/>
          </p:cNvSpPr>
          <p:nvPr/>
        </p:nvSpPr>
        <p:spPr bwMode="auto">
          <a:xfrm>
            <a:off x="5932488" y="3168650"/>
            <a:ext cx="625475" cy="796925"/>
          </a:xfrm>
          <a:custGeom>
            <a:avLst/>
            <a:gdLst>
              <a:gd name="T0" fmla="*/ 2147483647 w 344"/>
              <a:gd name="T1" fmla="*/ 2147483647 h 388"/>
              <a:gd name="T2" fmla="*/ 2147483647 w 344"/>
              <a:gd name="T3" fmla="*/ 2147483647 h 388"/>
              <a:gd name="T4" fmla="*/ 2147483647 w 344"/>
              <a:gd name="T5" fmla="*/ 2147483647 h 388"/>
              <a:gd name="T6" fmla="*/ 2147483647 w 344"/>
              <a:gd name="T7" fmla="*/ 2147483647 h 388"/>
              <a:gd name="T8" fmla="*/ 2147483647 w 344"/>
              <a:gd name="T9" fmla="*/ 2147483647 h 388"/>
              <a:gd name="T10" fmla="*/ 2147483647 w 344"/>
              <a:gd name="T11" fmla="*/ 2147483647 h 388"/>
              <a:gd name="T12" fmla="*/ 2147483647 w 344"/>
              <a:gd name="T13" fmla="*/ 2147483647 h 388"/>
              <a:gd name="T14" fmla="*/ 2147483647 w 344"/>
              <a:gd name="T15" fmla="*/ 2147483647 h 388"/>
              <a:gd name="T16" fmla="*/ 2147483647 w 344"/>
              <a:gd name="T17" fmla="*/ 2147483647 h 388"/>
              <a:gd name="T18" fmla="*/ 2147483647 w 344"/>
              <a:gd name="T19" fmla="*/ 2147483647 h 388"/>
              <a:gd name="T20" fmla="*/ 2147483647 w 344"/>
              <a:gd name="T21" fmla="*/ 2147483647 h 388"/>
              <a:gd name="T22" fmla="*/ 2147483647 w 344"/>
              <a:gd name="T23" fmla="*/ 2147483647 h 388"/>
              <a:gd name="T24" fmla="*/ 2147483647 w 344"/>
              <a:gd name="T25" fmla="*/ 2147483647 h 388"/>
              <a:gd name="T26" fmla="*/ 2147483647 w 344"/>
              <a:gd name="T27" fmla="*/ 2147483647 h 388"/>
              <a:gd name="T28" fmla="*/ 2147483647 w 344"/>
              <a:gd name="T29" fmla="*/ 2147483647 h 388"/>
              <a:gd name="T30" fmla="*/ 2147483647 w 344"/>
              <a:gd name="T31" fmla="*/ 2147483647 h 388"/>
              <a:gd name="T32" fmla="*/ 2147483647 w 344"/>
              <a:gd name="T33" fmla="*/ 2147483647 h 388"/>
              <a:gd name="T34" fmla="*/ 2147483647 w 344"/>
              <a:gd name="T35" fmla="*/ 2147483647 h 388"/>
              <a:gd name="T36" fmla="*/ 2147483647 w 344"/>
              <a:gd name="T37" fmla="*/ 2147483647 h 388"/>
              <a:gd name="T38" fmla="*/ 2147483647 w 344"/>
              <a:gd name="T39" fmla="*/ 2147483647 h 388"/>
              <a:gd name="T40" fmla="*/ 2147483647 w 344"/>
              <a:gd name="T41" fmla="*/ 2147483647 h 388"/>
              <a:gd name="T42" fmla="*/ 2147483647 w 344"/>
              <a:gd name="T43" fmla="*/ 2147483647 h 388"/>
              <a:gd name="T44" fmla="*/ 2147483647 w 344"/>
              <a:gd name="T45" fmla="*/ 2147483647 h 388"/>
              <a:gd name="T46" fmla="*/ 2147483647 w 344"/>
              <a:gd name="T47" fmla="*/ 2147483647 h 388"/>
              <a:gd name="T48" fmla="*/ 2147483647 w 344"/>
              <a:gd name="T49" fmla="*/ 2147483647 h 388"/>
              <a:gd name="T50" fmla="*/ 2147483647 w 344"/>
              <a:gd name="T51" fmla="*/ 2147483647 h 388"/>
              <a:gd name="T52" fmla="*/ 2147483647 w 344"/>
              <a:gd name="T53" fmla="*/ 2147483647 h 388"/>
              <a:gd name="T54" fmla="*/ 2147483647 w 344"/>
              <a:gd name="T55" fmla="*/ 2147483647 h 388"/>
              <a:gd name="T56" fmla="*/ 2147483647 w 344"/>
              <a:gd name="T57" fmla="*/ 2147483647 h 388"/>
              <a:gd name="T58" fmla="*/ 2147483647 w 344"/>
              <a:gd name="T59" fmla="*/ 2147483647 h 388"/>
              <a:gd name="T60" fmla="*/ 2147483647 w 344"/>
              <a:gd name="T61" fmla="*/ 2147483647 h 388"/>
              <a:gd name="T62" fmla="*/ 2147483647 w 344"/>
              <a:gd name="T63" fmla="*/ 2147483647 h 388"/>
              <a:gd name="T64" fmla="*/ 2147483647 w 344"/>
              <a:gd name="T65" fmla="*/ 2147483647 h 388"/>
              <a:gd name="T66" fmla="*/ 2147483647 w 344"/>
              <a:gd name="T67" fmla="*/ 2147483647 h 388"/>
              <a:gd name="T68" fmla="*/ 2147483647 w 344"/>
              <a:gd name="T69" fmla="*/ 2147483647 h 388"/>
              <a:gd name="T70" fmla="*/ 2147483647 w 344"/>
              <a:gd name="T71" fmla="*/ 2147483647 h 388"/>
              <a:gd name="T72" fmla="*/ 2147483647 w 344"/>
              <a:gd name="T73" fmla="*/ 0 h 388"/>
              <a:gd name="T74" fmla="*/ 2147483647 w 344"/>
              <a:gd name="T75" fmla="*/ 2147483647 h 388"/>
              <a:gd name="T76" fmla="*/ 2147483647 w 344"/>
              <a:gd name="T77" fmla="*/ 2147483647 h 388"/>
              <a:gd name="T78" fmla="*/ 2147483647 w 344"/>
              <a:gd name="T79" fmla="*/ 2147483647 h 388"/>
              <a:gd name="T80" fmla="*/ 2147483647 w 344"/>
              <a:gd name="T81" fmla="*/ 2147483647 h 388"/>
              <a:gd name="T82" fmla="*/ 2147483647 w 344"/>
              <a:gd name="T83" fmla="*/ 2147483647 h 388"/>
              <a:gd name="T84" fmla="*/ 2147483647 w 344"/>
              <a:gd name="T85" fmla="*/ 2147483647 h 388"/>
              <a:gd name="T86" fmla="*/ 2147483647 w 344"/>
              <a:gd name="T87" fmla="*/ 2147483647 h 388"/>
              <a:gd name="T88" fmla="*/ 2147483647 w 344"/>
              <a:gd name="T89" fmla="*/ 2147483647 h 388"/>
              <a:gd name="T90" fmla="*/ 2147483647 w 344"/>
              <a:gd name="T91" fmla="*/ 2147483647 h 388"/>
              <a:gd name="T92" fmla="*/ 2147483647 w 344"/>
              <a:gd name="T93" fmla="*/ 2147483647 h 388"/>
              <a:gd name="T94" fmla="*/ 2147483647 w 344"/>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388"/>
              <a:gd name="T146" fmla="*/ 344 w 344"/>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388">
                <a:moveTo>
                  <a:pt x="103" y="66"/>
                </a:moveTo>
                <a:lnTo>
                  <a:pt x="0" y="74"/>
                </a:lnTo>
                <a:lnTo>
                  <a:pt x="31" y="341"/>
                </a:lnTo>
                <a:lnTo>
                  <a:pt x="35" y="341"/>
                </a:lnTo>
                <a:lnTo>
                  <a:pt x="41" y="339"/>
                </a:lnTo>
                <a:lnTo>
                  <a:pt x="47" y="337"/>
                </a:lnTo>
                <a:lnTo>
                  <a:pt x="49" y="337"/>
                </a:lnTo>
                <a:lnTo>
                  <a:pt x="52" y="337"/>
                </a:lnTo>
                <a:lnTo>
                  <a:pt x="58" y="339"/>
                </a:lnTo>
                <a:lnTo>
                  <a:pt x="64" y="343"/>
                </a:lnTo>
                <a:lnTo>
                  <a:pt x="68" y="346"/>
                </a:lnTo>
                <a:lnTo>
                  <a:pt x="72" y="350"/>
                </a:lnTo>
                <a:lnTo>
                  <a:pt x="78" y="361"/>
                </a:lnTo>
                <a:lnTo>
                  <a:pt x="84" y="361"/>
                </a:lnTo>
                <a:lnTo>
                  <a:pt x="90" y="365"/>
                </a:lnTo>
                <a:lnTo>
                  <a:pt x="97" y="367"/>
                </a:lnTo>
                <a:lnTo>
                  <a:pt x="107" y="371"/>
                </a:lnTo>
                <a:lnTo>
                  <a:pt x="113" y="369"/>
                </a:lnTo>
                <a:lnTo>
                  <a:pt x="117" y="369"/>
                </a:lnTo>
                <a:lnTo>
                  <a:pt x="123" y="373"/>
                </a:lnTo>
                <a:lnTo>
                  <a:pt x="127" y="373"/>
                </a:lnTo>
                <a:lnTo>
                  <a:pt x="131" y="375"/>
                </a:lnTo>
                <a:lnTo>
                  <a:pt x="139" y="375"/>
                </a:lnTo>
                <a:lnTo>
                  <a:pt x="148" y="373"/>
                </a:lnTo>
                <a:lnTo>
                  <a:pt x="154" y="377"/>
                </a:lnTo>
                <a:lnTo>
                  <a:pt x="156" y="378"/>
                </a:lnTo>
                <a:lnTo>
                  <a:pt x="158" y="378"/>
                </a:lnTo>
                <a:lnTo>
                  <a:pt x="160" y="378"/>
                </a:lnTo>
                <a:lnTo>
                  <a:pt x="162" y="375"/>
                </a:lnTo>
                <a:lnTo>
                  <a:pt x="162" y="373"/>
                </a:lnTo>
                <a:lnTo>
                  <a:pt x="164" y="373"/>
                </a:lnTo>
                <a:lnTo>
                  <a:pt x="170" y="373"/>
                </a:lnTo>
                <a:lnTo>
                  <a:pt x="172" y="373"/>
                </a:lnTo>
                <a:lnTo>
                  <a:pt x="176" y="369"/>
                </a:lnTo>
                <a:lnTo>
                  <a:pt x="178" y="367"/>
                </a:lnTo>
                <a:lnTo>
                  <a:pt x="180" y="365"/>
                </a:lnTo>
                <a:lnTo>
                  <a:pt x="182" y="365"/>
                </a:lnTo>
                <a:lnTo>
                  <a:pt x="188" y="365"/>
                </a:lnTo>
                <a:lnTo>
                  <a:pt x="189" y="367"/>
                </a:lnTo>
                <a:lnTo>
                  <a:pt x="191" y="367"/>
                </a:lnTo>
                <a:lnTo>
                  <a:pt x="193" y="369"/>
                </a:lnTo>
                <a:lnTo>
                  <a:pt x="193" y="375"/>
                </a:lnTo>
                <a:lnTo>
                  <a:pt x="195" y="377"/>
                </a:lnTo>
                <a:lnTo>
                  <a:pt x="197" y="378"/>
                </a:lnTo>
                <a:lnTo>
                  <a:pt x="201" y="382"/>
                </a:lnTo>
                <a:lnTo>
                  <a:pt x="209" y="384"/>
                </a:lnTo>
                <a:lnTo>
                  <a:pt x="219" y="386"/>
                </a:lnTo>
                <a:lnTo>
                  <a:pt x="223" y="388"/>
                </a:lnTo>
                <a:lnTo>
                  <a:pt x="227" y="388"/>
                </a:lnTo>
                <a:lnTo>
                  <a:pt x="231" y="386"/>
                </a:lnTo>
                <a:lnTo>
                  <a:pt x="233" y="384"/>
                </a:lnTo>
                <a:lnTo>
                  <a:pt x="234" y="382"/>
                </a:lnTo>
                <a:lnTo>
                  <a:pt x="236" y="378"/>
                </a:lnTo>
                <a:lnTo>
                  <a:pt x="236" y="371"/>
                </a:lnTo>
                <a:lnTo>
                  <a:pt x="246" y="367"/>
                </a:lnTo>
                <a:lnTo>
                  <a:pt x="244" y="352"/>
                </a:lnTo>
                <a:lnTo>
                  <a:pt x="244" y="344"/>
                </a:lnTo>
                <a:lnTo>
                  <a:pt x="244" y="339"/>
                </a:lnTo>
                <a:lnTo>
                  <a:pt x="246" y="327"/>
                </a:lnTo>
                <a:lnTo>
                  <a:pt x="250" y="320"/>
                </a:lnTo>
                <a:lnTo>
                  <a:pt x="256" y="316"/>
                </a:lnTo>
                <a:lnTo>
                  <a:pt x="258" y="316"/>
                </a:lnTo>
                <a:lnTo>
                  <a:pt x="260" y="316"/>
                </a:lnTo>
                <a:lnTo>
                  <a:pt x="260" y="318"/>
                </a:lnTo>
                <a:lnTo>
                  <a:pt x="262" y="320"/>
                </a:lnTo>
                <a:lnTo>
                  <a:pt x="262" y="327"/>
                </a:lnTo>
                <a:lnTo>
                  <a:pt x="260" y="331"/>
                </a:lnTo>
                <a:lnTo>
                  <a:pt x="260" y="333"/>
                </a:lnTo>
                <a:lnTo>
                  <a:pt x="266" y="331"/>
                </a:lnTo>
                <a:lnTo>
                  <a:pt x="270" y="329"/>
                </a:lnTo>
                <a:lnTo>
                  <a:pt x="274" y="327"/>
                </a:lnTo>
                <a:lnTo>
                  <a:pt x="276" y="327"/>
                </a:lnTo>
                <a:lnTo>
                  <a:pt x="276" y="324"/>
                </a:lnTo>
                <a:lnTo>
                  <a:pt x="274" y="322"/>
                </a:lnTo>
                <a:lnTo>
                  <a:pt x="270" y="318"/>
                </a:lnTo>
                <a:lnTo>
                  <a:pt x="270" y="316"/>
                </a:lnTo>
                <a:lnTo>
                  <a:pt x="270" y="312"/>
                </a:lnTo>
                <a:lnTo>
                  <a:pt x="270" y="305"/>
                </a:lnTo>
                <a:lnTo>
                  <a:pt x="276" y="295"/>
                </a:lnTo>
                <a:lnTo>
                  <a:pt x="280" y="290"/>
                </a:lnTo>
                <a:lnTo>
                  <a:pt x="285" y="282"/>
                </a:lnTo>
                <a:lnTo>
                  <a:pt x="289" y="280"/>
                </a:lnTo>
                <a:lnTo>
                  <a:pt x="293" y="278"/>
                </a:lnTo>
                <a:lnTo>
                  <a:pt x="297" y="278"/>
                </a:lnTo>
                <a:lnTo>
                  <a:pt x="301" y="278"/>
                </a:lnTo>
                <a:lnTo>
                  <a:pt x="303" y="278"/>
                </a:lnTo>
                <a:lnTo>
                  <a:pt x="305" y="276"/>
                </a:lnTo>
                <a:lnTo>
                  <a:pt x="307" y="273"/>
                </a:lnTo>
                <a:lnTo>
                  <a:pt x="319" y="259"/>
                </a:lnTo>
                <a:lnTo>
                  <a:pt x="325" y="254"/>
                </a:lnTo>
                <a:lnTo>
                  <a:pt x="328" y="246"/>
                </a:lnTo>
                <a:lnTo>
                  <a:pt x="332" y="239"/>
                </a:lnTo>
                <a:lnTo>
                  <a:pt x="334" y="229"/>
                </a:lnTo>
                <a:lnTo>
                  <a:pt x="334" y="218"/>
                </a:lnTo>
                <a:lnTo>
                  <a:pt x="332" y="210"/>
                </a:lnTo>
                <a:lnTo>
                  <a:pt x="332" y="203"/>
                </a:lnTo>
                <a:lnTo>
                  <a:pt x="332" y="197"/>
                </a:lnTo>
                <a:lnTo>
                  <a:pt x="332" y="193"/>
                </a:lnTo>
                <a:lnTo>
                  <a:pt x="336" y="186"/>
                </a:lnTo>
                <a:lnTo>
                  <a:pt x="338" y="180"/>
                </a:lnTo>
                <a:lnTo>
                  <a:pt x="338" y="174"/>
                </a:lnTo>
                <a:lnTo>
                  <a:pt x="338" y="163"/>
                </a:lnTo>
                <a:lnTo>
                  <a:pt x="334" y="150"/>
                </a:lnTo>
                <a:lnTo>
                  <a:pt x="332" y="146"/>
                </a:lnTo>
                <a:lnTo>
                  <a:pt x="332" y="142"/>
                </a:lnTo>
                <a:lnTo>
                  <a:pt x="334" y="140"/>
                </a:lnTo>
                <a:lnTo>
                  <a:pt x="338" y="140"/>
                </a:lnTo>
                <a:lnTo>
                  <a:pt x="344" y="138"/>
                </a:lnTo>
                <a:lnTo>
                  <a:pt x="344" y="136"/>
                </a:lnTo>
                <a:lnTo>
                  <a:pt x="342" y="135"/>
                </a:lnTo>
                <a:lnTo>
                  <a:pt x="323" y="0"/>
                </a:lnTo>
                <a:lnTo>
                  <a:pt x="321" y="4"/>
                </a:lnTo>
                <a:lnTo>
                  <a:pt x="317" y="6"/>
                </a:lnTo>
                <a:lnTo>
                  <a:pt x="307" y="10"/>
                </a:lnTo>
                <a:lnTo>
                  <a:pt x="299" y="14"/>
                </a:lnTo>
                <a:lnTo>
                  <a:pt x="293" y="14"/>
                </a:lnTo>
                <a:lnTo>
                  <a:pt x="291" y="17"/>
                </a:lnTo>
                <a:lnTo>
                  <a:pt x="287" y="21"/>
                </a:lnTo>
                <a:lnTo>
                  <a:pt x="281" y="25"/>
                </a:lnTo>
                <a:lnTo>
                  <a:pt x="274" y="31"/>
                </a:lnTo>
                <a:lnTo>
                  <a:pt x="268" y="32"/>
                </a:lnTo>
                <a:lnTo>
                  <a:pt x="260" y="40"/>
                </a:lnTo>
                <a:lnTo>
                  <a:pt x="250" y="49"/>
                </a:lnTo>
                <a:lnTo>
                  <a:pt x="236" y="63"/>
                </a:lnTo>
                <a:lnTo>
                  <a:pt x="233" y="66"/>
                </a:lnTo>
                <a:lnTo>
                  <a:pt x="229" y="68"/>
                </a:lnTo>
                <a:lnTo>
                  <a:pt x="225" y="68"/>
                </a:lnTo>
                <a:lnTo>
                  <a:pt x="221" y="70"/>
                </a:lnTo>
                <a:lnTo>
                  <a:pt x="211" y="70"/>
                </a:lnTo>
                <a:lnTo>
                  <a:pt x="201" y="70"/>
                </a:lnTo>
                <a:lnTo>
                  <a:pt x="189" y="72"/>
                </a:lnTo>
                <a:lnTo>
                  <a:pt x="178" y="74"/>
                </a:lnTo>
                <a:lnTo>
                  <a:pt x="166" y="80"/>
                </a:lnTo>
                <a:lnTo>
                  <a:pt x="152" y="89"/>
                </a:lnTo>
                <a:lnTo>
                  <a:pt x="150" y="89"/>
                </a:lnTo>
                <a:lnTo>
                  <a:pt x="148" y="87"/>
                </a:lnTo>
                <a:lnTo>
                  <a:pt x="146" y="85"/>
                </a:lnTo>
                <a:lnTo>
                  <a:pt x="142" y="82"/>
                </a:lnTo>
                <a:lnTo>
                  <a:pt x="139" y="76"/>
                </a:lnTo>
                <a:lnTo>
                  <a:pt x="133" y="72"/>
                </a:lnTo>
                <a:lnTo>
                  <a:pt x="127" y="68"/>
                </a:lnTo>
                <a:lnTo>
                  <a:pt x="117" y="66"/>
                </a:lnTo>
                <a:lnTo>
                  <a:pt x="111" y="66"/>
                </a:lnTo>
                <a:lnTo>
                  <a:pt x="103" y="66"/>
                </a:lnTo>
                <a:close/>
              </a:path>
            </a:pathLst>
          </a:custGeom>
          <a:solidFill>
            <a:srgbClr val="3366FF"/>
          </a:solidFill>
          <a:ln w="9525">
            <a:solidFill>
              <a:schemeClr val="bg2"/>
            </a:solidFill>
            <a:round/>
            <a:headEnd/>
            <a:tailEnd/>
          </a:ln>
        </p:spPr>
        <p:txBody>
          <a:bodyPr/>
          <a:lstStyle/>
          <a:p>
            <a:endParaRPr lang="en-US"/>
          </a:p>
        </p:txBody>
      </p:sp>
      <p:sp>
        <p:nvSpPr>
          <p:cNvPr id="8230" name="Freeform 43"/>
          <p:cNvSpPr>
            <a:spLocks/>
          </p:cNvSpPr>
          <p:nvPr/>
        </p:nvSpPr>
        <p:spPr bwMode="auto">
          <a:xfrm>
            <a:off x="6518275" y="2998788"/>
            <a:ext cx="835025" cy="639762"/>
          </a:xfrm>
          <a:custGeom>
            <a:avLst/>
            <a:gdLst>
              <a:gd name="T0" fmla="*/ 776936 w 460"/>
              <a:gd name="T1" fmla="*/ 144462 h 310"/>
              <a:gd name="T2" fmla="*/ 780567 w 460"/>
              <a:gd name="T3" fmla="*/ 127952 h 310"/>
              <a:gd name="T4" fmla="*/ 780567 w 460"/>
              <a:gd name="T5" fmla="*/ 109379 h 310"/>
              <a:gd name="T6" fmla="*/ 738816 w 460"/>
              <a:gd name="T7" fmla="*/ 82550 h 310"/>
              <a:gd name="T8" fmla="*/ 742446 w 460"/>
              <a:gd name="T9" fmla="*/ 57785 h 310"/>
              <a:gd name="T10" fmla="*/ 735185 w 460"/>
              <a:gd name="T11" fmla="*/ 43339 h 310"/>
              <a:gd name="T12" fmla="*/ 727924 w 460"/>
              <a:gd name="T13" fmla="*/ 35084 h 310"/>
              <a:gd name="T14" fmla="*/ 706141 w 460"/>
              <a:gd name="T15" fmla="*/ 30956 h 310"/>
              <a:gd name="T16" fmla="*/ 695249 w 460"/>
              <a:gd name="T17" fmla="*/ 16510 h 310"/>
              <a:gd name="T18" fmla="*/ 684357 w 460"/>
              <a:gd name="T19" fmla="*/ 4127 h 310"/>
              <a:gd name="T20" fmla="*/ 675281 w 460"/>
              <a:gd name="T21" fmla="*/ 0 h 310"/>
              <a:gd name="T22" fmla="*/ 575441 w 460"/>
              <a:gd name="T23" fmla="*/ 30956 h 310"/>
              <a:gd name="T24" fmla="*/ 315857 w 460"/>
              <a:gd name="T25" fmla="*/ 96996 h 310"/>
              <a:gd name="T26" fmla="*/ 148852 w 460"/>
              <a:gd name="T27" fmla="*/ 132080 h 310"/>
              <a:gd name="T28" fmla="*/ 88948 w 460"/>
              <a:gd name="T29" fmla="*/ 140335 h 310"/>
              <a:gd name="T30" fmla="*/ 70796 w 460"/>
              <a:gd name="T31" fmla="*/ 96996 h 310"/>
              <a:gd name="T32" fmla="*/ 52643 w 460"/>
              <a:gd name="T33" fmla="*/ 113506 h 310"/>
              <a:gd name="T34" fmla="*/ 49012 w 460"/>
              <a:gd name="T35" fmla="*/ 125889 h 310"/>
              <a:gd name="T36" fmla="*/ 41751 w 460"/>
              <a:gd name="T37" fmla="*/ 140335 h 310"/>
              <a:gd name="T38" fmla="*/ 27229 w 460"/>
              <a:gd name="T39" fmla="*/ 144462 h 310"/>
              <a:gd name="T40" fmla="*/ 9076 w 460"/>
              <a:gd name="T41" fmla="*/ 148590 h 310"/>
              <a:gd name="T42" fmla="*/ 3631 w 460"/>
              <a:gd name="T43" fmla="*/ 160972 h 310"/>
              <a:gd name="T44" fmla="*/ 63535 w 460"/>
              <a:gd name="T45" fmla="*/ 639762 h 310"/>
              <a:gd name="T46" fmla="*/ 205126 w 460"/>
              <a:gd name="T47" fmla="*/ 612933 h 310"/>
              <a:gd name="T48" fmla="*/ 720663 w 460"/>
              <a:gd name="T49" fmla="*/ 495300 h 310"/>
              <a:gd name="T50" fmla="*/ 731555 w 460"/>
              <a:gd name="T51" fmla="*/ 464343 h 310"/>
              <a:gd name="T52" fmla="*/ 738816 w 460"/>
              <a:gd name="T53" fmla="*/ 456088 h 310"/>
              <a:gd name="T54" fmla="*/ 756968 w 460"/>
              <a:gd name="T55" fmla="*/ 456088 h 310"/>
              <a:gd name="T56" fmla="*/ 773306 w 460"/>
              <a:gd name="T57" fmla="*/ 447833 h 310"/>
              <a:gd name="T58" fmla="*/ 784197 w 460"/>
              <a:gd name="T59" fmla="*/ 437515 h 310"/>
              <a:gd name="T60" fmla="*/ 795089 w 460"/>
              <a:gd name="T61" fmla="*/ 416877 h 310"/>
              <a:gd name="T62" fmla="*/ 802350 w 460"/>
              <a:gd name="T63" fmla="*/ 402431 h 310"/>
              <a:gd name="T64" fmla="*/ 820503 w 460"/>
              <a:gd name="T65" fmla="*/ 385921 h 310"/>
              <a:gd name="T66" fmla="*/ 827764 w 460"/>
              <a:gd name="T67" fmla="*/ 377666 h 310"/>
              <a:gd name="T68" fmla="*/ 831394 w 460"/>
              <a:gd name="T69" fmla="*/ 371475 h 310"/>
              <a:gd name="T70" fmla="*/ 831394 w 460"/>
              <a:gd name="T71" fmla="*/ 354965 h 310"/>
              <a:gd name="T72" fmla="*/ 824133 w 460"/>
              <a:gd name="T73" fmla="*/ 342582 h 310"/>
              <a:gd name="T74" fmla="*/ 753338 w 460"/>
              <a:gd name="T75" fmla="*/ 262096 h 310"/>
              <a:gd name="T76" fmla="*/ 756968 w 460"/>
              <a:gd name="T77" fmla="*/ 257969 h 310"/>
              <a:gd name="T78" fmla="*/ 766045 w 460"/>
              <a:gd name="T79" fmla="*/ 245586 h 310"/>
              <a:gd name="T80" fmla="*/ 766045 w 460"/>
              <a:gd name="T81" fmla="*/ 233204 h 310"/>
              <a:gd name="T82" fmla="*/ 756968 w 460"/>
              <a:gd name="T83" fmla="*/ 214630 h 310"/>
              <a:gd name="T84" fmla="*/ 753338 w 460"/>
              <a:gd name="T85" fmla="*/ 202247 h 310"/>
              <a:gd name="T86" fmla="*/ 760599 w 460"/>
              <a:gd name="T87" fmla="*/ 191929 h 310"/>
              <a:gd name="T88" fmla="*/ 762414 w 460"/>
              <a:gd name="T89" fmla="*/ 175419 h 310"/>
              <a:gd name="T90" fmla="*/ 773306 w 460"/>
              <a:gd name="T91" fmla="*/ 171291 h 310"/>
              <a:gd name="T92" fmla="*/ 780567 w 460"/>
              <a:gd name="T93" fmla="*/ 156845 h 310"/>
              <a:gd name="T94" fmla="*/ 776936 w 460"/>
              <a:gd name="T95" fmla="*/ 136207 h 310"/>
              <a:gd name="T96" fmla="*/ 780567 w 460"/>
              <a:gd name="T97" fmla="*/ 125889 h 310"/>
              <a:gd name="T98" fmla="*/ 776936 w 460"/>
              <a:gd name="T99" fmla="*/ 96996 h 310"/>
              <a:gd name="T100" fmla="*/ 742446 w 460"/>
              <a:gd name="T101" fmla="*/ 66040 h 310"/>
              <a:gd name="T102" fmla="*/ 738816 w 460"/>
              <a:gd name="T103" fmla="*/ 51594 h 310"/>
              <a:gd name="T104" fmla="*/ 731555 w 460"/>
              <a:gd name="T105" fmla="*/ 39211 h 310"/>
              <a:gd name="T106" fmla="*/ 713402 w 460"/>
              <a:gd name="T107" fmla="*/ 30956 h 310"/>
              <a:gd name="T108" fmla="*/ 702510 w 460"/>
              <a:gd name="T109" fmla="*/ 26829 h 310"/>
              <a:gd name="T110" fmla="*/ 691619 w 460"/>
              <a:gd name="T111" fmla="*/ 8255 h 310"/>
              <a:gd name="T112" fmla="*/ 678912 w 460"/>
              <a:gd name="T113" fmla="*/ 0 h 310"/>
              <a:gd name="T114" fmla="*/ 671651 w 460"/>
              <a:gd name="T115" fmla="*/ 4127 h 3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0"/>
              <a:gd name="T175" fmla="*/ 0 h 310"/>
              <a:gd name="T176" fmla="*/ 460 w 460"/>
              <a:gd name="T177" fmla="*/ 310 h 3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0" h="310">
                <a:moveTo>
                  <a:pt x="430" y="76"/>
                </a:move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317" y="15"/>
                </a:lnTo>
                <a:lnTo>
                  <a:pt x="225" y="36"/>
                </a:lnTo>
                <a:lnTo>
                  <a:pt x="174" y="47"/>
                </a:lnTo>
                <a:lnTo>
                  <a:pt x="125" y="57"/>
                </a:lnTo>
                <a:lnTo>
                  <a:pt x="82" y="64"/>
                </a:lnTo>
                <a:lnTo>
                  <a:pt x="64" y="66"/>
                </a:lnTo>
                <a:lnTo>
                  <a:pt x="49" y="68"/>
                </a:lnTo>
                <a:lnTo>
                  <a:pt x="49" y="40"/>
                </a:lnTo>
                <a:lnTo>
                  <a:pt x="39" y="47"/>
                </a:lnTo>
                <a:lnTo>
                  <a:pt x="31" y="53"/>
                </a:lnTo>
                <a:lnTo>
                  <a:pt x="29" y="55"/>
                </a:lnTo>
                <a:lnTo>
                  <a:pt x="27" y="57"/>
                </a:lnTo>
                <a:lnTo>
                  <a:pt x="27" y="61"/>
                </a:lnTo>
                <a:lnTo>
                  <a:pt x="25" y="64"/>
                </a:lnTo>
                <a:lnTo>
                  <a:pt x="23" y="68"/>
                </a:lnTo>
                <a:lnTo>
                  <a:pt x="19" y="68"/>
                </a:lnTo>
                <a:lnTo>
                  <a:pt x="15" y="70"/>
                </a:lnTo>
                <a:lnTo>
                  <a:pt x="7" y="70"/>
                </a:lnTo>
                <a:lnTo>
                  <a:pt x="5" y="72"/>
                </a:lnTo>
                <a:lnTo>
                  <a:pt x="5" y="74"/>
                </a:lnTo>
                <a:lnTo>
                  <a:pt x="2" y="78"/>
                </a:lnTo>
                <a:lnTo>
                  <a:pt x="0" y="81"/>
                </a:lnTo>
                <a:lnTo>
                  <a:pt x="35" y="310"/>
                </a:lnTo>
                <a:lnTo>
                  <a:pt x="64" y="306"/>
                </a:lnTo>
                <a:lnTo>
                  <a:pt x="113" y="297"/>
                </a:lnTo>
                <a:lnTo>
                  <a:pt x="235" y="274"/>
                </a:lnTo>
                <a:lnTo>
                  <a:pt x="397" y="240"/>
                </a:lnTo>
                <a:lnTo>
                  <a:pt x="399" y="231"/>
                </a:lnTo>
                <a:lnTo>
                  <a:pt x="403" y="225"/>
                </a:lnTo>
                <a:lnTo>
                  <a:pt x="405" y="221"/>
                </a:lnTo>
                <a:lnTo>
                  <a:pt x="407" y="221"/>
                </a:lnTo>
                <a:lnTo>
                  <a:pt x="411" y="219"/>
                </a:lnTo>
                <a:lnTo>
                  <a:pt x="417" y="221"/>
                </a:lnTo>
                <a:lnTo>
                  <a:pt x="422" y="219"/>
                </a:lnTo>
                <a:lnTo>
                  <a:pt x="426" y="217"/>
                </a:lnTo>
                <a:lnTo>
                  <a:pt x="430" y="214"/>
                </a:lnTo>
                <a:lnTo>
                  <a:pt x="432" y="212"/>
                </a:lnTo>
                <a:lnTo>
                  <a:pt x="436" y="208"/>
                </a:lnTo>
                <a:lnTo>
                  <a:pt x="438" y="202"/>
                </a:lnTo>
                <a:lnTo>
                  <a:pt x="440" y="199"/>
                </a:lnTo>
                <a:lnTo>
                  <a:pt x="442" y="195"/>
                </a:lnTo>
                <a:lnTo>
                  <a:pt x="446" y="191"/>
                </a:lnTo>
                <a:lnTo>
                  <a:pt x="452" y="187"/>
                </a:lnTo>
                <a:lnTo>
                  <a:pt x="454" y="185"/>
                </a:lnTo>
                <a:lnTo>
                  <a:pt x="456" y="183"/>
                </a:lnTo>
                <a:lnTo>
                  <a:pt x="458" y="182"/>
                </a:lnTo>
                <a:lnTo>
                  <a:pt x="458" y="180"/>
                </a:lnTo>
                <a:lnTo>
                  <a:pt x="460" y="176"/>
                </a:lnTo>
                <a:lnTo>
                  <a:pt x="458" y="172"/>
                </a:lnTo>
                <a:lnTo>
                  <a:pt x="456" y="168"/>
                </a:lnTo>
                <a:lnTo>
                  <a:pt x="454" y="166"/>
                </a:lnTo>
                <a:lnTo>
                  <a:pt x="415" y="129"/>
                </a:lnTo>
                <a:lnTo>
                  <a:pt x="415" y="127"/>
                </a:lnTo>
                <a:lnTo>
                  <a:pt x="415" y="125"/>
                </a:lnTo>
                <a:lnTo>
                  <a:pt x="417" y="125"/>
                </a:lnTo>
                <a:lnTo>
                  <a:pt x="420" y="121"/>
                </a:lnTo>
                <a:lnTo>
                  <a:pt x="422" y="119"/>
                </a:lnTo>
                <a:lnTo>
                  <a:pt x="422" y="117"/>
                </a:lnTo>
                <a:lnTo>
                  <a:pt x="422" y="113"/>
                </a:lnTo>
                <a:lnTo>
                  <a:pt x="420" y="110"/>
                </a:lnTo>
                <a:lnTo>
                  <a:pt x="417" y="104"/>
                </a:lnTo>
                <a:lnTo>
                  <a:pt x="415" y="102"/>
                </a:lnTo>
                <a:lnTo>
                  <a:pt x="415" y="98"/>
                </a:lnTo>
                <a:lnTo>
                  <a:pt x="417" y="96"/>
                </a:lnTo>
                <a:lnTo>
                  <a:pt x="419" y="93"/>
                </a:lnTo>
                <a:lnTo>
                  <a:pt x="419" y="89"/>
                </a:lnTo>
                <a:lnTo>
                  <a:pt x="420" y="85"/>
                </a:lnTo>
                <a:lnTo>
                  <a:pt x="424" y="85"/>
                </a:lnTo>
                <a:lnTo>
                  <a:pt x="426" y="83"/>
                </a:lnTo>
                <a:lnTo>
                  <a:pt x="428" y="81"/>
                </a:lnTo>
                <a:lnTo>
                  <a:pt x="430" y="76"/>
                </a:ln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430" y="76"/>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01" name="Freeform 44"/>
          <p:cNvSpPr>
            <a:spLocks/>
          </p:cNvSpPr>
          <p:nvPr/>
        </p:nvSpPr>
        <p:spPr bwMode="auto">
          <a:xfrm>
            <a:off x="6518275" y="3003550"/>
            <a:ext cx="830263" cy="635000"/>
          </a:xfrm>
          <a:custGeom>
            <a:avLst/>
            <a:gdLst>
              <a:gd name="T0" fmla="*/ 2147483647 w 458"/>
              <a:gd name="T1" fmla="*/ 2147483647 h 308"/>
              <a:gd name="T2" fmla="*/ 2147483647 w 458"/>
              <a:gd name="T3" fmla="*/ 2147483647 h 308"/>
              <a:gd name="T4" fmla="*/ 2147483647 w 458"/>
              <a:gd name="T5" fmla="*/ 2147483647 h 308"/>
              <a:gd name="T6" fmla="*/ 2147483647 w 458"/>
              <a:gd name="T7" fmla="*/ 2147483647 h 308"/>
              <a:gd name="T8" fmla="*/ 2147483647 w 458"/>
              <a:gd name="T9" fmla="*/ 2147483647 h 308"/>
              <a:gd name="T10" fmla="*/ 2147483647 w 458"/>
              <a:gd name="T11" fmla="*/ 2147483647 h 308"/>
              <a:gd name="T12" fmla="*/ 2147483647 w 458"/>
              <a:gd name="T13" fmla="*/ 2147483647 h 308"/>
              <a:gd name="T14" fmla="*/ 2147483647 w 458"/>
              <a:gd name="T15" fmla="*/ 2147483647 h 308"/>
              <a:gd name="T16" fmla="*/ 2147483647 w 458"/>
              <a:gd name="T17" fmla="*/ 2147483647 h 308"/>
              <a:gd name="T18" fmla="*/ 2147483647 w 458"/>
              <a:gd name="T19" fmla="*/ 2147483647 h 308"/>
              <a:gd name="T20" fmla="*/ 2147483647 w 458"/>
              <a:gd name="T21" fmla="*/ 2147483647 h 308"/>
              <a:gd name="T22" fmla="*/ 2147483647 w 458"/>
              <a:gd name="T23" fmla="*/ 0 h 308"/>
              <a:gd name="T24" fmla="*/ 2147483647 w 458"/>
              <a:gd name="T25" fmla="*/ 0 h 308"/>
              <a:gd name="T26" fmla="*/ 2147483647 w 458"/>
              <a:gd name="T27" fmla="*/ 2147483647 h 308"/>
              <a:gd name="T28" fmla="*/ 2147483647 w 458"/>
              <a:gd name="T29" fmla="*/ 2147483647 h 308"/>
              <a:gd name="T30" fmla="*/ 2147483647 w 458"/>
              <a:gd name="T31" fmla="*/ 2147483647 h 308"/>
              <a:gd name="T32" fmla="*/ 2147483647 w 458"/>
              <a:gd name="T33" fmla="*/ 2147483647 h 308"/>
              <a:gd name="T34" fmla="*/ 2147483647 w 458"/>
              <a:gd name="T35" fmla="*/ 2147483647 h 308"/>
              <a:gd name="T36" fmla="*/ 2147483647 w 458"/>
              <a:gd name="T37" fmla="*/ 2147483647 h 308"/>
              <a:gd name="T38" fmla="*/ 2147483647 w 458"/>
              <a:gd name="T39" fmla="*/ 2147483647 h 308"/>
              <a:gd name="T40" fmla="*/ 2147483647 w 458"/>
              <a:gd name="T41" fmla="*/ 2147483647 h 308"/>
              <a:gd name="T42" fmla="*/ 2147483647 w 458"/>
              <a:gd name="T43" fmla="*/ 2147483647 h 308"/>
              <a:gd name="T44" fmla="*/ 2147483647 w 458"/>
              <a:gd name="T45" fmla="*/ 2147483647 h 308"/>
              <a:gd name="T46" fmla="*/ 0 w 458"/>
              <a:gd name="T47" fmla="*/ 2147483647 h 308"/>
              <a:gd name="T48" fmla="*/ 2147483647 w 458"/>
              <a:gd name="T49" fmla="*/ 2147483647 h 308"/>
              <a:gd name="T50" fmla="*/ 2147483647 w 458"/>
              <a:gd name="T51" fmla="*/ 2147483647 h 308"/>
              <a:gd name="T52" fmla="*/ 2147483647 w 458"/>
              <a:gd name="T53" fmla="*/ 2147483647 h 308"/>
              <a:gd name="T54" fmla="*/ 2147483647 w 458"/>
              <a:gd name="T55" fmla="*/ 2147483647 h 308"/>
              <a:gd name="T56" fmla="*/ 2147483647 w 458"/>
              <a:gd name="T57" fmla="*/ 2147483647 h 308"/>
              <a:gd name="T58" fmla="*/ 2147483647 w 458"/>
              <a:gd name="T59" fmla="*/ 2147483647 h 308"/>
              <a:gd name="T60" fmla="*/ 2147483647 w 458"/>
              <a:gd name="T61" fmla="*/ 2147483647 h 308"/>
              <a:gd name="T62" fmla="*/ 2147483647 w 458"/>
              <a:gd name="T63" fmla="*/ 2147483647 h 308"/>
              <a:gd name="T64" fmla="*/ 2147483647 w 458"/>
              <a:gd name="T65" fmla="*/ 2147483647 h 308"/>
              <a:gd name="T66" fmla="*/ 2147483647 w 458"/>
              <a:gd name="T67" fmla="*/ 2147483647 h 308"/>
              <a:gd name="T68" fmla="*/ 2147483647 w 458"/>
              <a:gd name="T69" fmla="*/ 2147483647 h 308"/>
              <a:gd name="T70" fmla="*/ 2147483647 w 458"/>
              <a:gd name="T71" fmla="*/ 2147483647 h 308"/>
              <a:gd name="T72" fmla="*/ 2147483647 w 458"/>
              <a:gd name="T73" fmla="*/ 2147483647 h 308"/>
              <a:gd name="T74" fmla="*/ 2147483647 w 458"/>
              <a:gd name="T75" fmla="*/ 2147483647 h 308"/>
              <a:gd name="T76" fmla="*/ 2147483647 w 458"/>
              <a:gd name="T77" fmla="*/ 2147483647 h 308"/>
              <a:gd name="T78" fmla="*/ 2147483647 w 458"/>
              <a:gd name="T79" fmla="*/ 2147483647 h 308"/>
              <a:gd name="T80" fmla="*/ 2147483647 w 458"/>
              <a:gd name="T81" fmla="*/ 2147483647 h 308"/>
              <a:gd name="T82" fmla="*/ 2147483647 w 458"/>
              <a:gd name="T83" fmla="*/ 2147483647 h 308"/>
              <a:gd name="T84" fmla="*/ 2147483647 w 458"/>
              <a:gd name="T85" fmla="*/ 2147483647 h 308"/>
              <a:gd name="T86" fmla="*/ 2147483647 w 458"/>
              <a:gd name="T87" fmla="*/ 2147483647 h 308"/>
              <a:gd name="T88" fmla="*/ 2147483647 w 458"/>
              <a:gd name="T89" fmla="*/ 2147483647 h 308"/>
              <a:gd name="T90" fmla="*/ 2147483647 w 458"/>
              <a:gd name="T91" fmla="*/ 2147483647 h 308"/>
              <a:gd name="T92" fmla="*/ 2147483647 w 458"/>
              <a:gd name="T93" fmla="*/ 2147483647 h 308"/>
              <a:gd name="T94" fmla="*/ 2147483647 w 458"/>
              <a:gd name="T95" fmla="*/ 2147483647 h 308"/>
              <a:gd name="T96" fmla="*/ 2147483647 w 458"/>
              <a:gd name="T97" fmla="*/ 2147483647 h 308"/>
              <a:gd name="T98" fmla="*/ 2147483647 w 458"/>
              <a:gd name="T99" fmla="*/ 2147483647 h 308"/>
              <a:gd name="T100" fmla="*/ 2147483647 w 458"/>
              <a:gd name="T101" fmla="*/ 2147483647 h 308"/>
              <a:gd name="T102" fmla="*/ 2147483647 w 458"/>
              <a:gd name="T103" fmla="*/ 2147483647 h 308"/>
              <a:gd name="T104" fmla="*/ 2147483647 w 458"/>
              <a:gd name="T105" fmla="*/ 2147483647 h 308"/>
              <a:gd name="T106" fmla="*/ 2147483647 w 458"/>
              <a:gd name="T107" fmla="*/ 2147483647 h 308"/>
              <a:gd name="T108" fmla="*/ 2147483647 w 458"/>
              <a:gd name="T109" fmla="*/ 2147483647 h 308"/>
              <a:gd name="T110" fmla="*/ 2147483647 w 458"/>
              <a:gd name="T111" fmla="*/ 2147483647 h 308"/>
              <a:gd name="T112" fmla="*/ 2147483647 w 458"/>
              <a:gd name="T113" fmla="*/ 2147483647 h 308"/>
              <a:gd name="T114" fmla="*/ 2147483647 w 458"/>
              <a:gd name="T115" fmla="*/ 2147483647 h 308"/>
              <a:gd name="T116" fmla="*/ 2147483647 w 458"/>
              <a:gd name="T117" fmla="*/ 2147483647 h 308"/>
              <a:gd name="T118" fmla="*/ 2147483647 w 458"/>
              <a:gd name="T119" fmla="*/ 2147483647 h 308"/>
              <a:gd name="T120" fmla="*/ 2147483647 w 458"/>
              <a:gd name="T121" fmla="*/ 2147483647 h 308"/>
              <a:gd name="T122" fmla="*/ 2147483647 w 458"/>
              <a:gd name="T123" fmla="*/ 0 h 308"/>
              <a:gd name="T124" fmla="*/ 2147483647 w 458"/>
              <a:gd name="T125" fmla="*/ 0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8"/>
              <a:gd name="T190" fmla="*/ 0 h 308"/>
              <a:gd name="T191" fmla="*/ 458 w 458"/>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8" h="308">
                <a:moveTo>
                  <a:pt x="428" y="74"/>
                </a:move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lnTo>
                  <a:pt x="317" y="13"/>
                </a:lnTo>
                <a:lnTo>
                  <a:pt x="225" y="34"/>
                </a:lnTo>
                <a:lnTo>
                  <a:pt x="125" y="55"/>
                </a:lnTo>
                <a:lnTo>
                  <a:pt x="49" y="66"/>
                </a:lnTo>
                <a:lnTo>
                  <a:pt x="49" y="38"/>
                </a:lnTo>
                <a:lnTo>
                  <a:pt x="39" y="45"/>
                </a:lnTo>
                <a:lnTo>
                  <a:pt x="27" y="55"/>
                </a:lnTo>
                <a:lnTo>
                  <a:pt x="25" y="62"/>
                </a:lnTo>
                <a:lnTo>
                  <a:pt x="15" y="66"/>
                </a:lnTo>
                <a:lnTo>
                  <a:pt x="3" y="72"/>
                </a:lnTo>
                <a:lnTo>
                  <a:pt x="0" y="79"/>
                </a:lnTo>
                <a:lnTo>
                  <a:pt x="35" y="308"/>
                </a:lnTo>
                <a:lnTo>
                  <a:pt x="111" y="295"/>
                </a:lnTo>
                <a:lnTo>
                  <a:pt x="235" y="272"/>
                </a:lnTo>
                <a:lnTo>
                  <a:pt x="397" y="238"/>
                </a:lnTo>
                <a:lnTo>
                  <a:pt x="401" y="223"/>
                </a:lnTo>
                <a:lnTo>
                  <a:pt x="407" y="219"/>
                </a:lnTo>
                <a:lnTo>
                  <a:pt x="417" y="219"/>
                </a:lnTo>
                <a:lnTo>
                  <a:pt x="432" y="210"/>
                </a:lnTo>
                <a:lnTo>
                  <a:pt x="438" y="200"/>
                </a:lnTo>
                <a:lnTo>
                  <a:pt x="442" y="193"/>
                </a:lnTo>
                <a:lnTo>
                  <a:pt x="450" y="185"/>
                </a:lnTo>
                <a:lnTo>
                  <a:pt x="458" y="176"/>
                </a:lnTo>
                <a:lnTo>
                  <a:pt x="458" y="170"/>
                </a:lnTo>
                <a:lnTo>
                  <a:pt x="454" y="163"/>
                </a:lnTo>
                <a:lnTo>
                  <a:pt x="415" y="127"/>
                </a:lnTo>
                <a:lnTo>
                  <a:pt x="415" y="123"/>
                </a:lnTo>
                <a:lnTo>
                  <a:pt x="417" y="121"/>
                </a:lnTo>
                <a:lnTo>
                  <a:pt x="420" y="119"/>
                </a:lnTo>
                <a:lnTo>
                  <a:pt x="422" y="115"/>
                </a:lnTo>
                <a:lnTo>
                  <a:pt x="420" y="108"/>
                </a:lnTo>
                <a:lnTo>
                  <a:pt x="417" y="102"/>
                </a:lnTo>
                <a:lnTo>
                  <a:pt x="415" y="96"/>
                </a:lnTo>
                <a:lnTo>
                  <a:pt x="419" y="91"/>
                </a:lnTo>
                <a:lnTo>
                  <a:pt x="420" y="83"/>
                </a:lnTo>
                <a:lnTo>
                  <a:pt x="422" y="81"/>
                </a:lnTo>
                <a:lnTo>
                  <a:pt x="426" y="81"/>
                </a:lnTo>
                <a:lnTo>
                  <a:pt x="428" y="74"/>
                </a:ln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path>
            </a:pathLst>
          </a:custGeom>
          <a:solidFill>
            <a:srgbClr val="3366FF"/>
          </a:solidFill>
          <a:ln w="6350">
            <a:solidFill>
              <a:schemeClr val="bg2"/>
            </a:solidFill>
            <a:prstDash val="solid"/>
            <a:round/>
            <a:headEnd/>
            <a:tailEnd/>
          </a:ln>
        </p:spPr>
        <p:txBody>
          <a:bodyPr/>
          <a:lstStyle/>
          <a:p>
            <a:endParaRPr lang="en-US"/>
          </a:p>
        </p:txBody>
      </p:sp>
      <p:sp>
        <p:nvSpPr>
          <p:cNvPr id="8232" name="Freeform 45"/>
          <p:cNvSpPr>
            <a:spLocks/>
          </p:cNvSpPr>
          <p:nvPr/>
        </p:nvSpPr>
        <p:spPr bwMode="auto">
          <a:xfrm>
            <a:off x="7239000" y="3452813"/>
            <a:ext cx="155575" cy="285750"/>
          </a:xfrm>
          <a:custGeom>
            <a:avLst/>
            <a:gdLst>
              <a:gd name="T0" fmla="*/ 0 w 86"/>
              <a:gd name="T1" fmla="*/ 42862 h 140"/>
              <a:gd name="T2" fmla="*/ 3618 w 86"/>
              <a:gd name="T3" fmla="*/ 24493 h 140"/>
              <a:gd name="T4" fmla="*/ 10854 w 86"/>
              <a:gd name="T5" fmla="*/ 12246 h 140"/>
              <a:gd name="T6" fmla="*/ 14472 w 86"/>
              <a:gd name="T7" fmla="*/ 4082 h 140"/>
              <a:gd name="T8" fmla="*/ 18090 w 86"/>
              <a:gd name="T9" fmla="*/ 4082 h 140"/>
              <a:gd name="T10" fmla="*/ 25326 w 86"/>
              <a:gd name="T11" fmla="*/ 0 h 140"/>
              <a:gd name="T12" fmla="*/ 36180 w 86"/>
              <a:gd name="T13" fmla="*/ 4082 h 140"/>
              <a:gd name="T14" fmla="*/ 32562 w 86"/>
              <a:gd name="T15" fmla="*/ 8164 h 140"/>
              <a:gd name="T16" fmla="*/ 32562 w 86"/>
              <a:gd name="T17" fmla="*/ 12246 h 140"/>
              <a:gd name="T18" fmla="*/ 36180 w 86"/>
              <a:gd name="T19" fmla="*/ 16329 h 140"/>
              <a:gd name="T20" fmla="*/ 36180 w 86"/>
              <a:gd name="T21" fmla="*/ 20411 h 140"/>
              <a:gd name="T22" fmla="*/ 36180 w 86"/>
              <a:gd name="T23" fmla="*/ 24493 h 140"/>
              <a:gd name="T24" fmla="*/ 32562 w 86"/>
              <a:gd name="T25" fmla="*/ 28575 h 140"/>
              <a:gd name="T26" fmla="*/ 25326 w 86"/>
              <a:gd name="T27" fmla="*/ 30616 h 140"/>
              <a:gd name="T28" fmla="*/ 25326 w 86"/>
              <a:gd name="T29" fmla="*/ 34698 h 140"/>
              <a:gd name="T30" fmla="*/ 25326 w 86"/>
              <a:gd name="T31" fmla="*/ 38780 h 140"/>
              <a:gd name="T32" fmla="*/ 28944 w 86"/>
              <a:gd name="T33" fmla="*/ 51027 h 140"/>
              <a:gd name="T34" fmla="*/ 36180 w 86"/>
              <a:gd name="T35" fmla="*/ 65314 h 140"/>
              <a:gd name="T36" fmla="*/ 36180 w 86"/>
              <a:gd name="T37" fmla="*/ 73479 h 140"/>
              <a:gd name="T38" fmla="*/ 41607 w 86"/>
              <a:gd name="T39" fmla="*/ 85725 h 140"/>
              <a:gd name="T40" fmla="*/ 45225 w 86"/>
              <a:gd name="T41" fmla="*/ 93889 h 140"/>
              <a:gd name="T42" fmla="*/ 52461 w 86"/>
              <a:gd name="T43" fmla="*/ 100012 h 140"/>
              <a:gd name="T44" fmla="*/ 70551 w 86"/>
              <a:gd name="T45" fmla="*/ 116341 h 140"/>
              <a:gd name="T46" fmla="*/ 77788 w 86"/>
              <a:gd name="T47" fmla="*/ 124505 h 140"/>
              <a:gd name="T48" fmla="*/ 85024 w 86"/>
              <a:gd name="T49" fmla="*/ 132670 h 140"/>
              <a:gd name="T50" fmla="*/ 88642 w 86"/>
              <a:gd name="T51" fmla="*/ 142875 h 140"/>
              <a:gd name="T52" fmla="*/ 92260 w 86"/>
              <a:gd name="T53" fmla="*/ 155121 h 140"/>
              <a:gd name="T54" fmla="*/ 95878 w 86"/>
              <a:gd name="T55" fmla="*/ 171450 h 140"/>
              <a:gd name="T56" fmla="*/ 103114 w 86"/>
              <a:gd name="T57" fmla="*/ 181655 h 140"/>
              <a:gd name="T58" fmla="*/ 113968 w 86"/>
              <a:gd name="T59" fmla="*/ 193902 h 140"/>
              <a:gd name="T60" fmla="*/ 121204 w 86"/>
              <a:gd name="T61" fmla="*/ 202066 h 140"/>
              <a:gd name="T62" fmla="*/ 126631 w 86"/>
              <a:gd name="T63" fmla="*/ 206148 h 140"/>
              <a:gd name="T64" fmla="*/ 141103 w 86"/>
              <a:gd name="T65" fmla="*/ 224518 h 140"/>
              <a:gd name="T66" fmla="*/ 151957 w 86"/>
              <a:gd name="T67" fmla="*/ 240846 h 140"/>
              <a:gd name="T68" fmla="*/ 151957 w 86"/>
              <a:gd name="T69" fmla="*/ 251052 h 140"/>
              <a:gd name="T70" fmla="*/ 155575 w 86"/>
              <a:gd name="T71" fmla="*/ 259216 h 140"/>
              <a:gd name="T72" fmla="*/ 155575 w 86"/>
              <a:gd name="T73" fmla="*/ 267380 h 140"/>
              <a:gd name="T74" fmla="*/ 151957 w 86"/>
              <a:gd name="T75" fmla="*/ 277586 h 140"/>
              <a:gd name="T76" fmla="*/ 59697 w 86"/>
              <a:gd name="T77" fmla="*/ 285750 h 140"/>
              <a:gd name="T78" fmla="*/ 0 w 86"/>
              <a:gd name="T79" fmla="*/ 42862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140"/>
              <a:gd name="T122" fmla="*/ 86 w 86"/>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140">
                <a:moveTo>
                  <a:pt x="0" y="21"/>
                </a:moveTo>
                <a:lnTo>
                  <a:pt x="2" y="12"/>
                </a:lnTo>
                <a:lnTo>
                  <a:pt x="6" y="6"/>
                </a:lnTo>
                <a:lnTo>
                  <a:pt x="8" y="2"/>
                </a:lnTo>
                <a:lnTo>
                  <a:pt x="10" y="2"/>
                </a:lnTo>
                <a:lnTo>
                  <a:pt x="14" y="0"/>
                </a:lnTo>
                <a:lnTo>
                  <a:pt x="20" y="2"/>
                </a:lnTo>
                <a:lnTo>
                  <a:pt x="18" y="4"/>
                </a:lnTo>
                <a:lnTo>
                  <a:pt x="18" y="6"/>
                </a:lnTo>
                <a:lnTo>
                  <a:pt x="20" y="8"/>
                </a:lnTo>
                <a:lnTo>
                  <a:pt x="20" y="10"/>
                </a:lnTo>
                <a:lnTo>
                  <a:pt x="20" y="12"/>
                </a:lnTo>
                <a:lnTo>
                  <a:pt x="18" y="14"/>
                </a:lnTo>
                <a:lnTo>
                  <a:pt x="14" y="15"/>
                </a:lnTo>
                <a:lnTo>
                  <a:pt x="14" y="17"/>
                </a:lnTo>
                <a:lnTo>
                  <a:pt x="14" y="19"/>
                </a:lnTo>
                <a:lnTo>
                  <a:pt x="16" y="25"/>
                </a:lnTo>
                <a:lnTo>
                  <a:pt x="20" y="32"/>
                </a:lnTo>
                <a:lnTo>
                  <a:pt x="20" y="36"/>
                </a:lnTo>
                <a:lnTo>
                  <a:pt x="23" y="42"/>
                </a:lnTo>
                <a:lnTo>
                  <a:pt x="25" y="46"/>
                </a:lnTo>
                <a:lnTo>
                  <a:pt x="29" y="49"/>
                </a:lnTo>
                <a:lnTo>
                  <a:pt x="39" y="57"/>
                </a:lnTo>
                <a:lnTo>
                  <a:pt x="43" y="61"/>
                </a:lnTo>
                <a:lnTo>
                  <a:pt x="47" y="65"/>
                </a:lnTo>
                <a:lnTo>
                  <a:pt x="49" y="70"/>
                </a:lnTo>
                <a:lnTo>
                  <a:pt x="51" y="76"/>
                </a:lnTo>
                <a:lnTo>
                  <a:pt x="53" y="84"/>
                </a:lnTo>
                <a:lnTo>
                  <a:pt x="57" y="89"/>
                </a:lnTo>
                <a:lnTo>
                  <a:pt x="63" y="95"/>
                </a:lnTo>
                <a:lnTo>
                  <a:pt x="67" y="99"/>
                </a:lnTo>
                <a:lnTo>
                  <a:pt x="70" y="101"/>
                </a:lnTo>
                <a:lnTo>
                  <a:pt x="78" y="110"/>
                </a:lnTo>
                <a:lnTo>
                  <a:pt x="84" y="118"/>
                </a:lnTo>
                <a:lnTo>
                  <a:pt x="84" y="123"/>
                </a:lnTo>
                <a:lnTo>
                  <a:pt x="86" y="127"/>
                </a:lnTo>
                <a:lnTo>
                  <a:pt x="86" y="131"/>
                </a:lnTo>
                <a:lnTo>
                  <a:pt x="84" y="136"/>
                </a:lnTo>
                <a:lnTo>
                  <a:pt x="33" y="140"/>
                </a:lnTo>
                <a:lnTo>
                  <a:pt x="0" y="2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03" name="Freeform 46"/>
          <p:cNvSpPr>
            <a:spLocks/>
          </p:cNvSpPr>
          <p:nvPr/>
        </p:nvSpPr>
        <p:spPr bwMode="auto">
          <a:xfrm>
            <a:off x="7239000" y="3454400"/>
            <a:ext cx="155575" cy="284163"/>
          </a:xfrm>
          <a:custGeom>
            <a:avLst/>
            <a:gdLst>
              <a:gd name="T0" fmla="*/ 0 w 86"/>
              <a:gd name="T1" fmla="*/ 2147483647 h 138"/>
              <a:gd name="T2" fmla="*/ 2147483647 w 86"/>
              <a:gd name="T3" fmla="*/ 2147483647 h 138"/>
              <a:gd name="T4" fmla="*/ 2147483647 w 86"/>
              <a:gd name="T5" fmla="*/ 0 h 138"/>
              <a:gd name="T6" fmla="*/ 2147483647 w 86"/>
              <a:gd name="T7" fmla="*/ 0 h 138"/>
              <a:gd name="T8" fmla="*/ 2147483647 w 86"/>
              <a:gd name="T9" fmla="*/ 2147483647 h 138"/>
              <a:gd name="T10" fmla="*/ 2147483647 w 86"/>
              <a:gd name="T11" fmla="*/ 2147483647 h 138"/>
              <a:gd name="T12" fmla="*/ 2147483647 w 86"/>
              <a:gd name="T13" fmla="*/ 2147483647 h 138"/>
              <a:gd name="T14" fmla="*/ 2147483647 w 86"/>
              <a:gd name="T15" fmla="*/ 2147483647 h 138"/>
              <a:gd name="T16" fmla="*/ 2147483647 w 86"/>
              <a:gd name="T17" fmla="*/ 2147483647 h 138"/>
              <a:gd name="T18" fmla="*/ 2147483647 w 86"/>
              <a:gd name="T19" fmla="*/ 2147483647 h 138"/>
              <a:gd name="T20" fmla="*/ 2147483647 w 86"/>
              <a:gd name="T21" fmla="*/ 2147483647 h 138"/>
              <a:gd name="T22" fmla="*/ 2147483647 w 86"/>
              <a:gd name="T23" fmla="*/ 2147483647 h 138"/>
              <a:gd name="T24" fmla="*/ 2147483647 w 86"/>
              <a:gd name="T25" fmla="*/ 2147483647 h 138"/>
              <a:gd name="T26" fmla="*/ 2147483647 w 86"/>
              <a:gd name="T27" fmla="*/ 2147483647 h 138"/>
              <a:gd name="T28" fmla="*/ 2147483647 w 86"/>
              <a:gd name="T29" fmla="*/ 2147483647 h 138"/>
              <a:gd name="T30" fmla="*/ 2147483647 w 86"/>
              <a:gd name="T31" fmla="*/ 2147483647 h 138"/>
              <a:gd name="T32" fmla="*/ 2147483647 w 86"/>
              <a:gd name="T33" fmla="*/ 2147483647 h 138"/>
              <a:gd name="T34" fmla="*/ 2147483647 w 86"/>
              <a:gd name="T35" fmla="*/ 2147483647 h 138"/>
              <a:gd name="T36" fmla="*/ 2147483647 w 86"/>
              <a:gd name="T37" fmla="*/ 2147483647 h 138"/>
              <a:gd name="T38" fmla="*/ 2147483647 w 86"/>
              <a:gd name="T39" fmla="*/ 2147483647 h 138"/>
              <a:gd name="T40" fmla="*/ 0 w 86"/>
              <a:gd name="T41" fmla="*/ 2147483647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6" h="138">
                <a:moveTo>
                  <a:pt x="0" y="19"/>
                </a:moveTo>
                <a:lnTo>
                  <a:pt x="4" y="4"/>
                </a:lnTo>
                <a:lnTo>
                  <a:pt x="10" y="0"/>
                </a:lnTo>
                <a:lnTo>
                  <a:pt x="20" y="0"/>
                </a:lnTo>
                <a:lnTo>
                  <a:pt x="18" y="4"/>
                </a:lnTo>
                <a:lnTo>
                  <a:pt x="20" y="8"/>
                </a:lnTo>
                <a:lnTo>
                  <a:pt x="20" y="10"/>
                </a:lnTo>
                <a:lnTo>
                  <a:pt x="14" y="13"/>
                </a:lnTo>
                <a:lnTo>
                  <a:pt x="16" y="23"/>
                </a:lnTo>
                <a:lnTo>
                  <a:pt x="20" y="30"/>
                </a:lnTo>
                <a:lnTo>
                  <a:pt x="23" y="40"/>
                </a:lnTo>
                <a:lnTo>
                  <a:pt x="39" y="55"/>
                </a:lnTo>
                <a:lnTo>
                  <a:pt x="47" y="63"/>
                </a:lnTo>
                <a:lnTo>
                  <a:pt x="51" y="74"/>
                </a:lnTo>
                <a:lnTo>
                  <a:pt x="57" y="87"/>
                </a:lnTo>
                <a:lnTo>
                  <a:pt x="70" y="99"/>
                </a:lnTo>
                <a:lnTo>
                  <a:pt x="82" y="116"/>
                </a:lnTo>
                <a:lnTo>
                  <a:pt x="86" y="125"/>
                </a:lnTo>
                <a:lnTo>
                  <a:pt x="84" y="133"/>
                </a:lnTo>
                <a:lnTo>
                  <a:pt x="31" y="138"/>
                </a:lnTo>
                <a:lnTo>
                  <a:pt x="0" y="19"/>
                </a:lnTo>
              </a:path>
            </a:pathLst>
          </a:custGeom>
          <a:solidFill>
            <a:srgbClr val="3366FF"/>
          </a:solidFill>
          <a:ln w="6350">
            <a:solidFill>
              <a:schemeClr val="bg2"/>
            </a:solidFill>
            <a:prstDash val="solid"/>
            <a:round/>
            <a:headEnd/>
            <a:tailEnd/>
          </a:ln>
        </p:spPr>
        <p:txBody>
          <a:bodyPr/>
          <a:lstStyle/>
          <a:p>
            <a:endParaRPr lang="en-US"/>
          </a:p>
        </p:txBody>
      </p:sp>
      <p:sp>
        <p:nvSpPr>
          <p:cNvPr id="8235" name="Freeform 48"/>
          <p:cNvSpPr>
            <a:spLocks/>
          </p:cNvSpPr>
          <p:nvPr/>
        </p:nvSpPr>
        <p:spPr bwMode="auto">
          <a:xfrm>
            <a:off x="6607175" y="2305050"/>
            <a:ext cx="881063" cy="882650"/>
          </a:xfrm>
          <a:custGeom>
            <a:avLst/>
            <a:gdLst>
              <a:gd name="T0" fmla="*/ 650352 w 485"/>
              <a:gd name="T1" fmla="*/ 777720 h 429"/>
              <a:gd name="T2" fmla="*/ 650352 w 485"/>
              <a:gd name="T3" fmla="*/ 746858 h 429"/>
              <a:gd name="T4" fmla="*/ 639452 w 485"/>
              <a:gd name="T5" fmla="*/ 730398 h 429"/>
              <a:gd name="T6" fmla="*/ 614019 w 485"/>
              <a:gd name="T7" fmla="*/ 722168 h 429"/>
              <a:gd name="T8" fmla="*/ 595853 w 485"/>
              <a:gd name="T9" fmla="*/ 699536 h 429"/>
              <a:gd name="T10" fmla="*/ 583137 w 485"/>
              <a:gd name="T11" fmla="*/ 699536 h 429"/>
              <a:gd name="T12" fmla="*/ 227078 w 485"/>
              <a:gd name="T13" fmla="*/ 792122 h 429"/>
              <a:gd name="T14" fmla="*/ 27249 w 485"/>
              <a:gd name="T15" fmla="*/ 831214 h 429"/>
              <a:gd name="T16" fmla="*/ 16350 w 485"/>
              <a:gd name="T17" fmla="*/ 761260 h 429"/>
              <a:gd name="T18" fmla="*/ 45416 w 485"/>
              <a:gd name="T19" fmla="*/ 726283 h 429"/>
              <a:gd name="T20" fmla="*/ 45416 w 485"/>
              <a:gd name="T21" fmla="*/ 713938 h 429"/>
              <a:gd name="T22" fmla="*/ 63582 w 485"/>
              <a:gd name="T23" fmla="*/ 695421 h 429"/>
              <a:gd name="T24" fmla="*/ 81748 w 485"/>
              <a:gd name="T25" fmla="*/ 672789 h 429"/>
              <a:gd name="T26" fmla="*/ 94464 w 485"/>
              <a:gd name="T27" fmla="*/ 656330 h 429"/>
              <a:gd name="T28" fmla="*/ 81748 w 485"/>
              <a:gd name="T29" fmla="*/ 637812 h 429"/>
              <a:gd name="T30" fmla="*/ 85381 w 485"/>
              <a:gd name="T31" fmla="*/ 609008 h 429"/>
              <a:gd name="T32" fmla="*/ 63582 w 485"/>
              <a:gd name="T33" fmla="*/ 590491 h 429"/>
              <a:gd name="T34" fmla="*/ 56315 w 485"/>
              <a:gd name="T35" fmla="*/ 567859 h 429"/>
              <a:gd name="T36" fmla="*/ 67215 w 485"/>
              <a:gd name="T37" fmla="*/ 547284 h 429"/>
              <a:gd name="T38" fmla="*/ 90831 w 485"/>
              <a:gd name="T39" fmla="*/ 536997 h 429"/>
              <a:gd name="T40" fmla="*/ 138064 w 485"/>
              <a:gd name="T41" fmla="*/ 512307 h 429"/>
              <a:gd name="T42" fmla="*/ 201645 w 485"/>
              <a:gd name="T43" fmla="*/ 508192 h 429"/>
              <a:gd name="T44" fmla="*/ 237978 w 485"/>
              <a:gd name="T45" fmla="*/ 516422 h 429"/>
              <a:gd name="T46" fmla="*/ 265227 w 485"/>
              <a:gd name="T47" fmla="*/ 524652 h 429"/>
              <a:gd name="T48" fmla="*/ 268861 w 485"/>
              <a:gd name="T49" fmla="*/ 508192 h 429"/>
              <a:gd name="T50" fmla="*/ 283393 w 485"/>
              <a:gd name="T51" fmla="*/ 497905 h 429"/>
              <a:gd name="T52" fmla="*/ 330626 w 485"/>
              <a:gd name="T53" fmla="*/ 489675 h 429"/>
              <a:gd name="T54" fmla="*/ 365142 w 485"/>
              <a:gd name="T55" fmla="*/ 458813 h 429"/>
              <a:gd name="T56" fmla="*/ 405107 w 485"/>
              <a:gd name="T57" fmla="*/ 415607 h 429"/>
              <a:gd name="T58" fmla="*/ 416007 w 485"/>
              <a:gd name="T59" fmla="*/ 392975 h 429"/>
              <a:gd name="T60" fmla="*/ 405107 w 485"/>
              <a:gd name="T61" fmla="*/ 376515 h 429"/>
              <a:gd name="T62" fmla="*/ 401474 w 485"/>
              <a:gd name="T63" fmla="*/ 353883 h 429"/>
              <a:gd name="T64" fmla="*/ 405107 w 485"/>
              <a:gd name="T65" fmla="*/ 337423 h 429"/>
              <a:gd name="T66" fmla="*/ 412374 w 485"/>
              <a:gd name="T67" fmla="*/ 325079 h 429"/>
              <a:gd name="T68" fmla="*/ 405107 w 485"/>
              <a:gd name="T69" fmla="*/ 314791 h 429"/>
              <a:gd name="T70" fmla="*/ 379675 w 485"/>
              <a:gd name="T71" fmla="*/ 298332 h 429"/>
              <a:gd name="T72" fmla="*/ 419640 w 485"/>
              <a:gd name="T73" fmla="*/ 248953 h 429"/>
              <a:gd name="T74" fmla="*/ 443256 w 485"/>
              <a:gd name="T75" fmla="*/ 205746 h 429"/>
              <a:gd name="T76" fmla="*/ 461423 w 485"/>
              <a:gd name="T77" fmla="*/ 154309 h 429"/>
              <a:gd name="T78" fmla="*/ 497755 w 485"/>
              <a:gd name="T79" fmla="*/ 104930 h 429"/>
              <a:gd name="T80" fmla="*/ 557704 w 485"/>
              <a:gd name="T81" fmla="*/ 57609 h 429"/>
              <a:gd name="T82" fmla="*/ 732100 w 485"/>
              <a:gd name="T83" fmla="*/ 0 h 429"/>
              <a:gd name="T84" fmla="*/ 746633 w 485"/>
              <a:gd name="T85" fmla="*/ 80241 h 429"/>
              <a:gd name="T86" fmla="*/ 759349 w 485"/>
              <a:gd name="T87" fmla="*/ 162539 h 429"/>
              <a:gd name="T88" fmla="*/ 766616 w 485"/>
              <a:gd name="T89" fmla="*/ 236608 h 429"/>
              <a:gd name="T90" fmla="*/ 773882 w 485"/>
              <a:gd name="T91" fmla="*/ 275700 h 429"/>
              <a:gd name="T92" fmla="*/ 784782 w 485"/>
              <a:gd name="T93" fmla="*/ 290102 h 429"/>
              <a:gd name="T94" fmla="*/ 799315 w 485"/>
              <a:gd name="T95" fmla="*/ 294217 h 429"/>
              <a:gd name="T96" fmla="*/ 844731 w 485"/>
              <a:gd name="T97" fmla="*/ 621353 h 429"/>
              <a:gd name="T98" fmla="*/ 866530 w 485"/>
              <a:gd name="T99" fmla="*/ 839443 h 429"/>
              <a:gd name="T100" fmla="*/ 844731 w 485"/>
              <a:gd name="T101" fmla="*/ 882650 h 4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429"/>
              <a:gd name="T155" fmla="*/ 485 w 485"/>
              <a:gd name="T156" fmla="*/ 429 h 4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429">
                <a:moveTo>
                  <a:pt x="381" y="391"/>
                </a:moveTo>
                <a:lnTo>
                  <a:pt x="379" y="385"/>
                </a:lnTo>
                <a:lnTo>
                  <a:pt x="358" y="378"/>
                </a:lnTo>
                <a:lnTo>
                  <a:pt x="360" y="370"/>
                </a:lnTo>
                <a:lnTo>
                  <a:pt x="360" y="366"/>
                </a:lnTo>
                <a:lnTo>
                  <a:pt x="358" y="363"/>
                </a:lnTo>
                <a:lnTo>
                  <a:pt x="356" y="359"/>
                </a:lnTo>
                <a:lnTo>
                  <a:pt x="354" y="357"/>
                </a:lnTo>
                <a:lnTo>
                  <a:pt x="352" y="355"/>
                </a:lnTo>
                <a:lnTo>
                  <a:pt x="344" y="353"/>
                </a:lnTo>
                <a:lnTo>
                  <a:pt x="340" y="353"/>
                </a:lnTo>
                <a:lnTo>
                  <a:pt x="338" y="351"/>
                </a:lnTo>
                <a:lnTo>
                  <a:pt x="334" y="346"/>
                </a:lnTo>
                <a:lnTo>
                  <a:pt x="332" y="342"/>
                </a:lnTo>
                <a:lnTo>
                  <a:pt x="328" y="340"/>
                </a:lnTo>
                <a:lnTo>
                  <a:pt x="325" y="338"/>
                </a:lnTo>
                <a:lnTo>
                  <a:pt x="323" y="338"/>
                </a:lnTo>
                <a:lnTo>
                  <a:pt x="321" y="340"/>
                </a:lnTo>
                <a:lnTo>
                  <a:pt x="268" y="353"/>
                </a:lnTo>
                <a:lnTo>
                  <a:pt x="176" y="374"/>
                </a:lnTo>
                <a:lnTo>
                  <a:pt x="125" y="385"/>
                </a:lnTo>
                <a:lnTo>
                  <a:pt x="76" y="395"/>
                </a:lnTo>
                <a:lnTo>
                  <a:pt x="33" y="402"/>
                </a:lnTo>
                <a:lnTo>
                  <a:pt x="15" y="404"/>
                </a:lnTo>
                <a:lnTo>
                  <a:pt x="0" y="406"/>
                </a:lnTo>
                <a:lnTo>
                  <a:pt x="0" y="378"/>
                </a:lnTo>
                <a:lnTo>
                  <a:pt x="9" y="370"/>
                </a:lnTo>
                <a:lnTo>
                  <a:pt x="19" y="363"/>
                </a:lnTo>
                <a:lnTo>
                  <a:pt x="23" y="357"/>
                </a:lnTo>
                <a:lnTo>
                  <a:pt x="25" y="353"/>
                </a:lnTo>
                <a:lnTo>
                  <a:pt x="27" y="351"/>
                </a:lnTo>
                <a:lnTo>
                  <a:pt x="27" y="349"/>
                </a:lnTo>
                <a:lnTo>
                  <a:pt x="25" y="347"/>
                </a:lnTo>
                <a:lnTo>
                  <a:pt x="31" y="346"/>
                </a:lnTo>
                <a:lnTo>
                  <a:pt x="33" y="342"/>
                </a:lnTo>
                <a:lnTo>
                  <a:pt x="35" y="338"/>
                </a:lnTo>
                <a:lnTo>
                  <a:pt x="39" y="332"/>
                </a:lnTo>
                <a:lnTo>
                  <a:pt x="41" y="330"/>
                </a:lnTo>
                <a:lnTo>
                  <a:pt x="45" y="327"/>
                </a:lnTo>
                <a:lnTo>
                  <a:pt x="48" y="325"/>
                </a:lnTo>
                <a:lnTo>
                  <a:pt x="50" y="323"/>
                </a:lnTo>
                <a:lnTo>
                  <a:pt x="52" y="319"/>
                </a:lnTo>
                <a:lnTo>
                  <a:pt x="50" y="315"/>
                </a:lnTo>
                <a:lnTo>
                  <a:pt x="47" y="312"/>
                </a:lnTo>
                <a:lnTo>
                  <a:pt x="45" y="310"/>
                </a:lnTo>
                <a:lnTo>
                  <a:pt x="45" y="306"/>
                </a:lnTo>
                <a:lnTo>
                  <a:pt x="47" y="300"/>
                </a:lnTo>
                <a:lnTo>
                  <a:pt x="47" y="296"/>
                </a:lnTo>
                <a:lnTo>
                  <a:pt x="45" y="295"/>
                </a:lnTo>
                <a:lnTo>
                  <a:pt x="41" y="291"/>
                </a:lnTo>
                <a:lnTo>
                  <a:pt x="35" y="287"/>
                </a:lnTo>
                <a:lnTo>
                  <a:pt x="33" y="287"/>
                </a:lnTo>
                <a:lnTo>
                  <a:pt x="33" y="283"/>
                </a:lnTo>
                <a:lnTo>
                  <a:pt x="31" y="276"/>
                </a:lnTo>
                <a:lnTo>
                  <a:pt x="33" y="272"/>
                </a:lnTo>
                <a:lnTo>
                  <a:pt x="35" y="268"/>
                </a:lnTo>
                <a:lnTo>
                  <a:pt x="37" y="266"/>
                </a:lnTo>
                <a:lnTo>
                  <a:pt x="43" y="264"/>
                </a:lnTo>
                <a:lnTo>
                  <a:pt x="47" y="262"/>
                </a:lnTo>
                <a:lnTo>
                  <a:pt x="50" y="261"/>
                </a:lnTo>
                <a:lnTo>
                  <a:pt x="58" y="257"/>
                </a:lnTo>
                <a:lnTo>
                  <a:pt x="68" y="251"/>
                </a:lnTo>
                <a:lnTo>
                  <a:pt x="76" y="249"/>
                </a:lnTo>
                <a:lnTo>
                  <a:pt x="84" y="249"/>
                </a:lnTo>
                <a:lnTo>
                  <a:pt x="97" y="247"/>
                </a:lnTo>
                <a:lnTo>
                  <a:pt x="111" y="247"/>
                </a:lnTo>
                <a:lnTo>
                  <a:pt x="117" y="247"/>
                </a:lnTo>
                <a:lnTo>
                  <a:pt x="125" y="249"/>
                </a:lnTo>
                <a:lnTo>
                  <a:pt x="131" y="251"/>
                </a:lnTo>
                <a:lnTo>
                  <a:pt x="139" y="255"/>
                </a:lnTo>
                <a:lnTo>
                  <a:pt x="144" y="255"/>
                </a:lnTo>
                <a:lnTo>
                  <a:pt x="146" y="255"/>
                </a:lnTo>
                <a:lnTo>
                  <a:pt x="148" y="253"/>
                </a:lnTo>
                <a:lnTo>
                  <a:pt x="148" y="249"/>
                </a:lnTo>
                <a:lnTo>
                  <a:pt x="148" y="247"/>
                </a:lnTo>
                <a:lnTo>
                  <a:pt x="148" y="245"/>
                </a:lnTo>
                <a:lnTo>
                  <a:pt x="150" y="242"/>
                </a:lnTo>
                <a:lnTo>
                  <a:pt x="156" y="242"/>
                </a:lnTo>
                <a:lnTo>
                  <a:pt x="170" y="240"/>
                </a:lnTo>
                <a:lnTo>
                  <a:pt x="176" y="240"/>
                </a:lnTo>
                <a:lnTo>
                  <a:pt x="182" y="238"/>
                </a:lnTo>
                <a:lnTo>
                  <a:pt x="187" y="234"/>
                </a:lnTo>
                <a:lnTo>
                  <a:pt x="193" y="230"/>
                </a:lnTo>
                <a:lnTo>
                  <a:pt x="201" y="223"/>
                </a:lnTo>
                <a:lnTo>
                  <a:pt x="209" y="213"/>
                </a:lnTo>
                <a:lnTo>
                  <a:pt x="213" y="209"/>
                </a:lnTo>
                <a:lnTo>
                  <a:pt x="223" y="202"/>
                </a:lnTo>
                <a:lnTo>
                  <a:pt x="229" y="196"/>
                </a:lnTo>
                <a:lnTo>
                  <a:pt x="229" y="192"/>
                </a:lnTo>
                <a:lnTo>
                  <a:pt x="229" y="191"/>
                </a:lnTo>
                <a:lnTo>
                  <a:pt x="227" y="191"/>
                </a:lnTo>
                <a:lnTo>
                  <a:pt x="225" y="187"/>
                </a:lnTo>
                <a:lnTo>
                  <a:pt x="223" y="183"/>
                </a:lnTo>
                <a:lnTo>
                  <a:pt x="221" y="179"/>
                </a:lnTo>
                <a:lnTo>
                  <a:pt x="221" y="175"/>
                </a:lnTo>
                <a:lnTo>
                  <a:pt x="221" y="172"/>
                </a:lnTo>
                <a:lnTo>
                  <a:pt x="221" y="168"/>
                </a:lnTo>
                <a:lnTo>
                  <a:pt x="221" y="166"/>
                </a:lnTo>
                <a:lnTo>
                  <a:pt x="223" y="164"/>
                </a:lnTo>
                <a:lnTo>
                  <a:pt x="225" y="162"/>
                </a:lnTo>
                <a:lnTo>
                  <a:pt x="227" y="160"/>
                </a:lnTo>
                <a:lnTo>
                  <a:pt x="227" y="158"/>
                </a:lnTo>
                <a:lnTo>
                  <a:pt x="227" y="157"/>
                </a:lnTo>
                <a:lnTo>
                  <a:pt x="225" y="155"/>
                </a:lnTo>
                <a:lnTo>
                  <a:pt x="223" y="153"/>
                </a:lnTo>
                <a:lnTo>
                  <a:pt x="213" y="149"/>
                </a:lnTo>
                <a:lnTo>
                  <a:pt x="209" y="149"/>
                </a:lnTo>
                <a:lnTo>
                  <a:pt x="209" y="145"/>
                </a:lnTo>
                <a:lnTo>
                  <a:pt x="211" y="140"/>
                </a:lnTo>
                <a:lnTo>
                  <a:pt x="217" y="134"/>
                </a:lnTo>
                <a:lnTo>
                  <a:pt x="231" y="121"/>
                </a:lnTo>
                <a:lnTo>
                  <a:pt x="238" y="111"/>
                </a:lnTo>
                <a:lnTo>
                  <a:pt x="242" y="107"/>
                </a:lnTo>
                <a:lnTo>
                  <a:pt x="244" y="100"/>
                </a:lnTo>
                <a:lnTo>
                  <a:pt x="246" y="92"/>
                </a:lnTo>
                <a:lnTo>
                  <a:pt x="248" y="85"/>
                </a:lnTo>
                <a:lnTo>
                  <a:pt x="254" y="75"/>
                </a:lnTo>
                <a:lnTo>
                  <a:pt x="256" y="70"/>
                </a:lnTo>
                <a:lnTo>
                  <a:pt x="262" y="62"/>
                </a:lnTo>
                <a:lnTo>
                  <a:pt x="274" y="51"/>
                </a:lnTo>
                <a:lnTo>
                  <a:pt x="289" y="36"/>
                </a:lnTo>
                <a:lnTo>
                  <a:pt x="297" y="32"/>
                </a:lnTo>
                <a:lnTo>
                  <a:pt x="307" y="28"/>
                </a:lnTo>
                <a:lnTo>
                  <a:pt x="340" y="17"/>
                </a:lnTo>
                <a:lnTo>
                  <a:pt x="375" y="7"/>
                </a:lnTo>
                <a:lnTo>
                  <a:pt x="403" y="0"/>
                </a:lnTo>
                <a:lnTo>
                  <a:pt x="405" y="7"/>
                </a:lnTo>
                <a:lnTo>
                  <a:pt x="407" y="17"/>
                </a:lnTo>
                <a:lnTo>
                  <a:pt x="411" y="39"/>
                </a:lnTo>
                <a:lnTo>
                  <a:pt x="415" y="62"/>
                </a:lnTo>
                <a:lnTo>
                  <a:pt x="417" y="71"/>
                </a:lnTo>
                <a:lnTo>
                  <a:pt x="418" y="79"/>
                </a:lnTo>
                <a:lnTo>
                  <a:pt x="418" y="90"/>
                </a:lnTo>
                <a:lnTo>
                  <a:pt x="420" y="100"/>
                </a:lnTo>
                <a:lnTo>
                  <a:pt x="422" y="115"/>
                </a:lnTo>
                <a:lnTo>
                  <a:pt x="426" y="126"/>
                </a:lnTo>
                <a:lnTo>
                  <a:pt x="426" y="130"/>
                </a:lnTo>
                <a:lnTo>
                  <a:pt x="426" y="134"/>
                </a:lnTo>
                <a:lnTo>
                  <a:pt x="428" y="140"/>
                </a:lnTo>
                <a:lnTo>
                  <a:pt x="430" y="141"/>
                </a:lnTo>
                <a:lnTo>
                  <a:pt x="432" y="141"/>
                </a:lnTo>
                <a:lnTo>
                  <a:pt x="434" y="141"/>
                </a:lnTo>
                <a:lnTo>
                  <a:pt x="438" y="141"/>
                </a:lnTo>
                <a:lnTo>
                  <a:pt x="440" y="143"/>
                </a:lnTo>
                <a:lnTo>
                  <a:pt x="442" y="147"/>
                </a:lnTo>
                <a:lnTo>
                  <a:pt x="464" y="225"/>
                </a:lnTo>
                <a:lnTo>
                  <a:pt x="465" y="302"/>
                </a:lnTo>
                <a:lnTo>
                  <a:pt x="485" y="387"/>
                </a:lnTo>
                <a:lnTo>
                  <a:pt x="473" y="400"/>
                </a:lnTo>
                <a:lnTo>
                  <a:pt x="477" y="408"/>
                </a:lnTo>
                <a:lnTo>
                  <a:pt x="473" y="412"/>
                </a:lnTo>
                <a:lnTo>
                  <a:pt x="469" y="419"/>
                </a:lnTo>
                <a:lnTo>
                  <a:pt x="465" y="429"/>
                </a:lnTo>
                <a:lnTo>
                  <a:pt x="465" y="417"/>
                </a:lnTo>
                <a:lnTo>
                  <a:pt x="381" y="39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05" name="Freeform 49"/>
          <p:cNvSpPr>
            <a:spLocks/>
          </p:cNvSpPr>
          <p:nvPr/>
        </p:nvSpPr>
        <p:spPr bwMode="auto">
          <a:xfrm>
            <a:off x="6607175" y="2305050"/>
            <a:ext cx="881063" cy="882650"/>
          </a:xfrm>
          <a:custGeom>
            <a:avLst/>
            <a:gdLst>
              <a:gd name="T0" fmla="*/ 2147483647 w 485"/>
              <a:gd name="T1" fmla="*/ 2147483647 h 429"/>
              <a:gd name="T2" fmla="*/ 2147483647 w 485"/>
              <a:gd name="T3" fmla="*/ 2147483647 h 429"/>
              <a:gd name="T4" fmla="*/ 2147483647 w 485"/>
              <a:gd name="T5" fmla="*/ 2147483647 h 429"/>
              <a:gd name="T6" fmla="*/ 2147483647 w 485"/>
              <a:gd name="T7" fmla="*/ 2147483647 h 429"/>
              <a:gd name="T8" fmla="*/ 2147483647 w 485"/>
              <a:gd name="T9" fmla="*/ 2147483647 h 429"/>
              <a:gd name="T10" fmla="*/ 2147483647 w 485"/>
              <a:gd name="T11" fmla="*/ 2147483647 h 429"/>
              <a:gd name="T12" fmla="*/ 2147483647 w 485"/>
              <a:gd name="T13" fmla="*/ 2147483647 h 429"/>
              <a:gd name="T14" fmla="*/ 0 w 485"/>
              <a:gd name="T15" fmla="*/ 2147483647 h 429"/>
              <a:gd name="T16" fmla="*/ 2147483647 w 485"/>
              <a:gd name="T17" fmla="*/ 2147483647 h 429"/>
              <a:gd name="T18" fmla="*/ 2147483647 w 485"/>
              <a:gd name="T19" fmla="*/ 2147483647 h 429"/>
              <a:gd name="T20" fmla="*/ 2147483647 w 485"/>
              <a:gd name="T21" fmla="*/ 2147483647 h 429"/>
              <a:gd name="T22" fmla="*/ 2147483647 w 485"/>
              <a:gd name="T23" fmla="*/ 2147483647 h 429"/>
              <a:gd name="T24" fmla="*/ 2147483647 w 485"/>
              <a:gd name="T25" fmla="*/ 2147483647 h 429"/>
              <a:gd name="T26" fmla="*/ 2147483647 w 485"/>
              <a:gd name="T27" fmla="*/ 2147483647 h 429"/>
              <a:gd name="T28" fmla="*/ 2147483647 w 485"/>
              <a:gd name="T29" fmla="*/ 2147483647 h 429"/>
              <a:gd name="T30" fmla="*/ 2147483647 w 485"/>
              <a:gd name="T31" fmla="*/ 2147483647 h 429"/>
              <a:gd name="T32" fmla="*/ 2147483647 w 485"/>
              <a:gd name="T33" fmla="*/ 2147483647 h 429"/>
              <a:gd name="T34" fmla="*/ 2147483647 w 485"/>
              <a:gd name="T35" fmla="*/ 2147483647 h 429"/>
              <a:gd name="T36" fmla="*/ 2147483647 w 485"/>
              <a:gd name="T37" fmla="*/ 2147483647 h 429"/>
              <a:gd name="T38" fmla="*/ 2147483647 w 485"/>
              <a:gd name="T39" fmla="*/ 2147483647 h 429"/>
              <a:gd name="T40" fmla="*/ 2147483647 w 485"/>
              <a:gd name="T41" fmla="*/ 2147483647 h 429"/>
              <a:gd name="T42" fmla="*/ 2147483647 w 485"/>
              <a:gd name="T43" fmla="*/ 2147483647 h 429"/>
              <a:gd name="T44" fmla="*/ 2147483647 w 485"/>
              <a:gd name="T45" fmla="*/ 2147483647 h 429"/>
              <a:gd name="T46" fmla="*/ 2147483647 w 485"/>
              <a:gd name="T47" fmla="*/ 2147483647 h 429"/>
              <a:gd name="T48" fmla="*/ 2147483647 w 485"/>
              <a:gd name="T49" fmla="*/ 2147483647 h 429"/>
              <a:gd name="T50" fmla="*/ 2147483647 w 485"/>
              <a:gd name="T51" fmla="*/ 2147483647 h 429"/>
              <a:gd name="T52" fmla="*/ 2147483647 w 485"/>
              <a:gd name="T53" fmla="*/ 2147483647 h 429"/>
              <a:gd name="T54" fmla="*/ 2147483647 w 485"/>
              <a:gd name="T55" fmla="*/ 2147483647 h 429"/>
              <a:gd name="T56" fmla="*/ 2147483647 w 485"/>
              <a:gd name="T57" fmla="*/ 2147483647 h 429"/>
              <a:gd name="T58" fmla="*/ 2147483647 w 485"/>
              <a:gd name="T59" fmla="*/ 2147483647 h 429"/>
              <a:gd name="T60" fmla="*/ 2147483647 w 485"/>
              <a:gd name="T61" fmla="*/ 2147483647 h 429"/>
              <a:gd name="T62" fmla="*/ 2147483647 w 485"/>
              <a:gd name="T63" fmla="*/ 2147483647 h 429"/>
              <a:gd name="T64" fmla="*/ 2147483647 w 485"/>
              <a:gd name="T65" fmla="*/ 2147483647 h 429"/>
              <a:gd name="T66" fmla="*/ 2147483647 w 485"/>
              <a:gd name="T67" fmla="*/ 0 h 429"/>
              <a:gd name="T68" fmla="*/ 2147483647 w 485"/>
              <a:gd name="T69" fmla="*/ 2147483647 h 429"/>
              <a:gd name="T70" fmla="*/ 2147483647 w 485"/>
              <a:gd name="T71" fmla="*/ 2147483647 h 429"/>
              <a:gd name="T72" fmla="*/ 2147483647 w 485"/>
              <a:gd name="T73" fmla="*/ 2147483647 h 429"/>
              <a:gd name="T74" fmla="*/ 2147483647 w 485"/>
              <a:gd name="T75" fmla="*/ 2147483647 h 429"/>
              <a:gd name="T76" fmla="*/ 2147483647 w 485"/>
              <a:gd name="T77" fmla="*/ 2147483647 h 429"/>
              <a:gd name="T78" fmla="*/ 2147483647 w 485"/>
              <a:gd name="T79" fmla="*/ 2147483647 h 429"/>
              <a:gd name="T80" fmla="*/ 2147483647 w 485"/>
              <a:gd name="T81" fmla="*/ 2147483647 h 429"/>
              <a:gd name="T82" fmla="*/ 2147483647 w 485"/>
              <a:gd name="T83" fmla="*/ 2147483647 h 429"/>
              <a:gd name="T84" fmla="*/ 2147483647 w 485"/>
              <a:gd name="T85" fmla="*/ 2147483647 h 429"/>
              <a:gd name="T86" fmla="*/ 2147483647 w 485"/>
              <a:gd name="T87" fmla="*/ 2147483647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5"/>
              <a:gd name="T133" fmla="*/ 0 h 429"/>
              <a:gd name="T134" fmla="*/ 485 w 485"/>
              <a:gd name="T135" fmla="*/ 429 h 4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5" h="429">
                <a:moveTo>
                  <a:pt x="381" y="391"/>
                </a:moveTo>
                <a:lnTo>
                  <a:pt x="379" y="385"/>
                </a:lnTo>
                <a:lnTo>
                  <a:pt x="358" y="376"/>
                </a:lnTo>
                <a:lnTo>
                  <a:pt x="360" y="366"/>
                </a:lnTo>
                <a:lnTo>
                  <a:pt x="356" y="359"/>
                </a:lnTo>
                <a:lnTo>
                  <a:pt x="352" y="355"/>
                </a:lnTo>
                <a:lnTo>
                  <a:pt x="342" y="351"/>
                </a:lnTo>
                <a:lnTo>
                  <a:pt x="338" y="351"/>
                </a:lnTo>
                <a:lnTo>
                  <a:pt x="334" y="346"/>
                </a:lnTo>
                <a:lnTo>
                  <a:pt x="328" y="340"/>
                </a:lnTo>
                <a:lnTo>
                  <a:pt x="321" y="340"/>
                </a:lnTo>
                <a:lnTo>
                  <a:pt x="268" y="353"/>
                </a:lnTo>
                <a:lnTo>
                  <a:pt x="176" y="374"/>
                </a:lnTo>
                <a:lnTo>
                  <a:pt x="76" y="395"/>
                </a:lnTo>
                <a:lnTo>
                  <a:pt x="0" y="406"/>
                </a:lnTo>
                <a:lnTo>
                  <a:pt x="0" y="378"/>
                </a:lnTo>
                <a:lnTo>
                  <a:pt x="19" y="363"/>
                </a:lnTo>
                <a:lnTo>
                  <a:pt x="25" y="353"/>
                </a:lnTo>
                <a:lnTo>
                  <a:pt x="25" y="347"/>
                </a:lnTo>
                <a:lnTo>
                  <a:pt x="33" y="342"/>
                </a:lnTo>
                <a:lnTo>
                  <a:pt x="35" y="336"/>
                </a:lnTo>
                <a:lnTo>
                  <a:pt x="37" y="332"/>
                </a:lnTo>
                <a:lnTo>
                  <a:pt x="45" y="327"/>
                </a:lnTo>
                <a:lnTo>
                  <a:pt x="50" y="319"/>
                </a:lnTo>
                <a:lnTo>
                  <a:pt x="45" y="312"/>
                </a:lnTo>
                <a:lnTo>
                  <a:pt x="45" y="306"/>
                </a:lnTo>
                <a:lnTo>
                  <a:pt x="45" y="300"/>
                </a:lnTo>
                <a:lnTo>
                  <a:pt x="45" y="295"/>
                </a:lnTo>
                <a:lnTo>
                  <a:pt x="35" y="287"/>
                </a:lnTo>
                <a:lnTo>
                  <a:pt x="31" y="283"/>
                </a:lnTo>
                <a:lnTo>
                  <a:pt x="31" y="276"/>
                </a:lnTo>
                <a:lnTo>
                  <a:pt x="35" y="268"/>
                </a:lnTo>
                <a:lnTo>
                  <a:pt x="41" y="264"/>
                </a:lnTo>
                <a:lnTo>
                  <a:pt x="50" y="261"/>
                </a:lnTo>
                <a:lnTo>
                  <a:pt x="58" y="255"/>
                </a:lnTo>
                <a:lnTo>
                  <a:pt x="68" y="251"/>
                </a:lnTo>
                <a:lnTo>
                  <a:pt x="82" y="249"/>
                </a:lnTo>
                <a:lnTo>
                  <a:pt x="111" y="247"/>
                </a:lnTo>
                <a:lnTo>
                  <a:pt x="123" y="247"/>
                </a:lnTo>
                <a:lnTo>
                  <a:pt x="139" y="255"/>
                </a:lnTo>
                <a:lnTo>
                  <a:pt x="146" y="255"/>
                </a:lnTo>
                <a:lnTo>
                  <a:pt x="146" y="249"/>
                </a:lnTo>
                <a:lnTo>
                  <a:pt x="148" y="244"/>
                </a:lnTo>
                <a:lnTo>
                  <a:pt x="156" y="242"/>
                </a:lnTo>
                <a:lnTo>
                  <a:pt x="170" y="240"/>
                </a:lnTo>
                <a:lnTo>
                  <a:pt x="182" y="238"/>
                </a:lnTo>
                <a:lnTo>
                  <a:pt x="193" y="228"/>
                </a:lnTo>
                <a:lnTo>
                  <a:pt x="209" y="213"/>
                </a:lnTo>
                <a:lnTo>
                  <a:pt x="223" y="202"/>
                </a:lnTo>
                <a:lnTo>
                  <a:pt x="225" y="198"/>
                </a:lnTo>
                <a:lnTo>
                  <a:pt x="229" y="196"/>
                </a:lnTo>
                <a:lnTo>
                  <a:pt x="227" y="189"/>
                </a:lnTo>
                <a:lnTo>
                  <a:pt x="219" y="175"/>
                </a:lnTo>
                <a:lnTo>
                  <a:pt x="221" y="168"/>
                </a:lnTo>
                <a:lnTo>
                  <a:pt x="223" y="164"/>
                </a:lnTo>
                <a:lnTo>
                  <a:pt x="227" y="160"/>
                </a:lnTo>
                <a:lnTo>
                  <a:pt x="227" y="157"/>
                </a:lnTo>
                <a:lnTo>
                  <a:pt x="223" y="153"/>
                </a:lnTo>
                <a:lnTo>
                  <a:pt x="213" y="149"/>
                </a:lnTo>
                <a:lnTo>
                  <a:pt x="207" y="149"/>
                </a:lnTo>
                <a:lnTo>
                  <a:pt x="207" y="145"/>
                </a:lnTo>
                <a:lnTo>
                  <a:pt x="217" y="134"/>
                </a:lnTo>
                <a:lnTo>
                  <a:pt x="238" y="111"/>
                </a:lnTo>
                <a:lnTo>
                  <a:pt x="248" y="85"/>
                </a:lnTo>
                <a:lnTo>
                  <a:pt x="260" y="62"/>
                </a:lnTo>
                <a:lnTo>
                  <a:pt x="289" y="36"/>
                </a:lnTo>
                <a:lnTo>
                  <a:pt x="340" y="17"/>
                </a:lnTo>
                <a:lnTo>
                  <a:pt x="403" y="0"/>
                </a:lnTo>
                <a:lnTo>
                  <a:pt x="411" y="39"/>
                </a:lnTo>
                <a:lnTo>
                  <a:pt x="415" y="62"/>
                </a:lnTo>
                <a:lnTo>
                  <a:pt x="418" y="79"/>
                </a:lnTo>
                <a:lnTo>
                  <a:pt x="418" y="100"/>
                </a:lnTo>
                <a:lnTo>
                  <a:pt x="422" y="115"/>
                </a:lnTo>
                <a:lnTo>
                  <a:pt x="426" y="124"/>
                </a:lnTo>
                <a:lnTo>
                  <a:pt x="424" y="134"/>
                </a:lnTo>
                <a:lnTo>
                  <a:pt x="430" y="141"/>
                </a:lnTo>
                <a:lnTo>
                  <a:pt x="434" y="141"/>
                </a:lnTo>
                <a:lnTo>
                  <a:pt x="436" y="141"/>
                </a:lnTo>
                <a:lnTo>
                  <a:pt x="442" y="147"/>
                </a:lnTo>
                <a:lnTo>
                  <a:pt x="464" y="225"/>
                </a:lnTo>
                <a:lnTo>
                  <a:pt x="465" y="302"/>
                </a:lnTo>
                <a:lnTo>
                  <a:pt x="485" y="387"/>
                </a:lnTo>
                <a:lnTo>
                  <a:pt x="473" y="400"/>
                </a:lnTo>
                <a:lnTo>
                  <a:pt x="477" y="406"/>
                </a:lnTo>
                <a:lnTo>
                  <a:pt x="469" y="419"/>
                </a:lnTo>
                <a:lnTo>
                  <a:pt x="464" y="429"/>
                </a:lnTo>
                <a:lnTo>
                  <a:pt x="465" y="417"/>
                </a:lnTo>
                <a:lnTo>
                  <a:pt x="381" y="391"/>
                </a:lnTo>
              </a:path>
            </a:pathLst>
          </a:custGeom>
          <a:solidFill>
            <a:srgbClr val="3366FF"/>
          </a:solidFill>
          <a:ln w="6350">
            <a:solidFill>
              <a:schemeClr val="bg2"/>
            </a:solidFill>
            <a:prstDash val="solid"/>
            <a:round/>
            <a:headEnd/>
            <a:tailEnd/>
          </a:ln>
        </p:spPr>
        <p:txBody>
          <a:bodyPr/>
          <a:lstStyle/>
          <a:p>
            <a:endParaRPr lang="en-US"/>
          </a:p>
        </p:txBody>
      </p:sp>
      <p:sp>
        <p:nvSpPr>
          <p:cNvPr id="8237" name="Freeform 50"/>
          <p:cNvSpPr>
            <a:spLocks/>
          </p:cNvSpPr>
          <p:nvPr/>
        </p:nvSpPr>
        <p:spPr bwMode="auto">
          <a:xfrm>
            <a:off x="7451725" y="2857500"/>
            <a:ext cx="250825" cy="285750"/>
          </a:xfrm>
          <a:custGeom>
            <a:avLst/>
            <a:gdLst>
              <a:gd name="T0" fmla="*/ 21654 w 139"/>
              <a:gd name="T1" fmla="*/ 285750 h 140"/>
              <a:gd name="T2" fmla="*/ 14436 w 139"/>
              <a:gd name="T3" fmla="*/ 269421 h 140"/>
              <a:gd name="T4" fmla="*/ 36090 w 139"/>
              <a:gd name="T5" fmla="*/ 242887 h 140"/>
              <a:gd name="T6" fmla="*/ 0 w 139"/>
              <a:gd name="T7" fmla="*/ 69396 h 140"/>
              <a:gd name="T8" fmla="*/ 227367 w 139"/>
              <a:gd name="T9" fmla="*/ 0 h 140"/>
              <a:gd name="T10" fmla="*/ 250825 w 139"/>
              <a:gd name="T11" fmla="*/ 142875 h 140"/>
              <a:gd name="T12" fmla="*/ 234585 w 139"/>
              <a:gd name="T13" fmla="*/ 146957 h 140"/>
              <a:gd name="T14" fmla="*/ 223758 w 139"/>
              <a:gd name="T15" fmla="*/ 151039 h 140"/>
              <a:gd name="T16" fmla="*/ 212931 w 139"/>
              <a:gd name="T17" fmla="*/ 161245 h 140"/>
              <a:gd name="T18" fmla="*/ 205713 w 139"/>
              <a:gd name="T19" fmla="*/ 165327 h 140"/>
              <a:gd name="T20" fmla="*/ 198495 w 139"/>
              <a:gd name="T21" fmla="*/ 169409 h 140"/>
              <a:gd name="T22" fmla="*/ 176841 w 139"/>
              <a:gd name="T23" fmla="*/ 177573 h 140"/>
              <a:gd name="T24" fmla="*/ 160600 w 139"/>
              <a:gd name="T25" fmla="*/ 185737 h 140"/>
              <a:gd name="T26" fmla="*/ 149773 w 139"/>
              <a:gd name="T27" fmla="*/ 185737 h 140"/>
              <a:gd name="T28" fmla="*/ 128119 w 139"/>
              <a:gd name="T29" fmla="*/ 193902 h 140"/>
              <a:gd name="T30" fmla="*/ 102856 w 139"/>
              <a:gd name="T31" fmla="*/ 204107 h 140"/>
              <a:gd name="T32" fmla="*/ 92029 w 139"/>
              <a:gd name="T33" fmla="*/ 212271 h 140"/>
              <a:gd name="T34" fmla="*/ 75789 w 139"/>
              <a:gd name="T35" fmla="*/ 228600 h 140"/>
              <a:gd name="T36" fmla="*/ 57744 w 139"/>
              <a:gd name="T37" fmla="*/ 242887 h 140"/>
              <a:gd name="T38" fmla="*/ 43308 w 139"/>
              <a:gd name="T39" fmla="*/ 259216 h 140"/>
              <a:gd name="T40" fmla="*/ 21654 w 139"/>
              <a:gd name="T41" fmla="*/ 28575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40"/>
              <a:gd name="T65" fmla="*/ 139 w 139"/>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40">
                <a:moveTo>
                  <a:pt x="12" y="140"/>
                </a:moveTo>
                <a:lnTo>
                  <a:pt x="8" y="132"/>
                </a:lnTo>
                <a:lnTo>
                  <a:pt x="20" y="119"/>
                </a:lnTo>
                <a:lnTo>
                  <a:pt x="0" y="34"/>
                </a:lnTo>
                <a:lnTo>
                  <a:pt x="126" y="0"/>
                </a:lnTo>
                <a:lnTo>
                  <a:pt x="139" y="70"/>
                </a:lnTo>
                <a:lnTo>
                  <a:pt x="130" y="72"/>
                </a:lnTo>
                <a:lnTo>
                  <a:pt x="124" y="74"/>
                </a:lnTo>
                <a:lnTo>
                  <a:pt x="118" y="79"/>
                </a:lnTo>
                <a:lnTo>
                  <a:pt x="114" y="81"/>
                </a:lnTo>
                <a:lnTo>
                  <a:pt x="110" y="83"/>
                </a:lnTo>
                <a:lnTo>
                  <a:pt x="98" y="87"/>
                </a:lnTo>
                <a:lnTo>
                  <a:pt x="89" y="91"/>
                </a:lnTo>
                <a:lnTo>
                  <a:pt x="83" y="91"/>
                </a:lnTo>
                <a:lnTo>
                  <a:pt x="71" y="95"/>
                </a:lnTo>
                <a:lnTo>
                  <a:pt x="57" y="100"/>
                </a:lnTo>
                <a:lnTo>
                  <a:pt x="51" y="104"/>
                </a:lnTo>
                <a:lnTo>
                  <a:pt x="42" y="112"/>
                </a:lnTo>
                <a:lnTo>
                  <a:pt x="32" y="119"/>
                </a:lnTo>
                <a:lnTo>
                  <a:pt x="24" y="127"/>
                </a:lnTo>
                <a:lnTo>
                  <a:pt x="12" y="140"/>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07" name="Freeform 51"/>
          <p:cNvSpPr>
            <a:spLocks/>
          </p:cNvSpPr>
          <p:nvPr/>
        </p:nvSpPr>
        <p:spPr bwMode="auto">
          <a:xfrm>
            <a:off x="7451725" y="2857500"/>
            <a:ext cx="250825" cy="284163"/>
          </a:xfrm>
          <a:custGeom>
            <a:avLst/>
            <a:gdLst>
              <a:gd name="T0" fmla="*/ 2147483647 w 139"/>
              <a:gd name="T1" fmla="*/ 2147483647 h 138"/>
              <a:gd name="T2" fmla="*/ 2147483647 w 139"/>
              <a:gd name="T3" fmla="*/ 2147483647 h 138"/>
              <a:gd name="T4" fmla="*/ 2147483647 w 139"/>
              <a:gd name="T5" fmla="*/ 2147483647 h 138"/>
              <a:gd name="T6" fmla="*/ 0 w 139"/>
              <a:gd name="T7" fmla="*/ 2147483647 h 138"/>
              <a:gd name="T8" fmla="*/ 2147483647 w 139"/>
              <a:gd name="T9" fmla="*/ 0 h 138"/>
              <a:gd name="T10" fmla="*/ 2147483647 w 139"/>
              <a:gd name="T11" fmla="*/ 2147483647 h 138"/>
              <a:gd name="T12" fmla="*/ 2147483647 w 139"/>
              <a:gd name="T13" fmla="*/ 2147483647 h 138"/>
              <a:gd name="T14" fmla="*/ 2147483647 w 139"/>
              <a:gd name="T15" fmla="*/ 2147483647 h 138"/>
              <a:gd name="T16" fmla="*/ 2147483647 w 139"/>
              <a:gd name="T17" fmla="*/ 2147483647 h 138"/>
              <a:gd name="T18" fmla="*/ 2147483647 w 139"/>
              <a:gd name="T19" fmla="*/ 2147483647 h 138"/>
              <a:gd name="T20" fmla="*/ 2147483647 w 139"/>
              <a:gd name="T21" fmla="*/ 2147483647 h 138"/>
              <a:gd name="T22" fmla="*/ 2147483647 w 139"/>
              <a:gd name="T23" fmla="*/ 2147483647 h 138"/>
              <a:gd name="T24" fmla="*/ 2147483647 w 139"/>
              <a:gd name="T25" fmla="*/ 2147483647 h 138"/>
              <a:gd name="T26" fmla="*/ 2147483647 w 139"/>
              <a:gd name="T27" fmla="*/ 2147483647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38"/>
              <a:gd name="T44" fmla="*/ 139 w 13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38">
                <a:moveTo>
                  <a:pt x="12" y="138"/>
                </a:moveTo>
                <a:lnTo>
                  <a:pt x="8" y="132"/>
                </a:lnTo>
                <a:lnTo>
                  <a:pt x="20" y="119"/>
                </a:lnTo>
                <a:lnTo>
                  <a:pt x="0" y="34"/>
                </a:lnTo>
                <a:lnTo>
                  <a:pt x="126" y="0"/>
                </a:lnTo>
                <a:lnTo>
                  <a:pt x="139" y="68"/>
                </a:lnTo>
                <a:lnTo>
                  <a:pt x="130" y="70"/>
                </a:lnTo>
                <a:lnTo>
                  <a:pt x="118" y="79"/>
                </a:lnTo>
                <a:lnTo>
                  <a:pt x="98" y="87"/>
                </a:lnTo>
                <a:lnTo>
                  <a:pt x="83" y="91"/>
                </a:lnTo>
                <a:lnTo>
                  <a:pt x="57" y="98"/>
                </a:lnTo>
                <a:lnTo>
                  <a:pt x="42" y="112"/>
                </a:lnTo>
                <a:lnTo>
                  <a:pt x="24" y="127"/>
                </a:lnTo>
                <a:lnTo>
                  <a:pt x="12" y="138"/>
                </a:lnTo>
              </a:path>
            </a:pathLst>
          </a:custGeom>
          <a:solidFill>
            <a:srgbClr val="3366FF"/>
          </a:solidFill>
          <a:ln w="6350">
            <a:solidFill>
              <a:schemeClr val="bg2"/>
            </a:solidFill>
            <a:prstDash val="solid"/>
            <a:round/>
            <a:headEnd/>
            <a:tailEnd/>
          </a:ln>
        </p:spPr>
        <p:txBody>
          <a:bodyPr/>
          <a:lstStyle/>
          <a:p>
            <a:endParaRPr lang="en-US"/>
          </a:p>
        </p:txBody>
      </p:sp>
      <p:sp>
        <p:nvSpPr>
          <p:cNvPr id="11308" name="Freeform 52"/>
          <p:cNvSpPr>
            <a:spLocks/>
          </p:cNvSpPr>
          <p:nvPr/>
        </p:nvSpPr>
        <p:spPr bwMode="auto">
          <a:xfrm>
            <a:off x="7683500" y="2836863"/>
            <a:ext cx="69850" cy="161925"/>
          </a:xfrm>
          <a:custGeom>
            <a:avLst/>
            <a:gdLst>
              <a:gd name="T0" fmla="*/ 2147483647 w 41"/>
              <a:gd name="T1" fmla="*/ 2147483647 h 79"/>
              <a:gd name="T2" fmla="*/ 0 w 41"/>
              <a:gd name="T3" fmla="*/ 2147483647 h 79"/>
              <a:gd name="T4" fmla="*/ 2147483647 w 41"/>
              <a:gd name="T5" fmla="*/ 0 h 79"/>
              <a:gd name="T6" fmla="*/ 2147483647 w 41"/>
              <a:gd name="T7" fmla="*/ 2147483647 h 79"/>
              <a:gd name="T8" fmla="*/ 2147483647 w 41"/>
              <a:gd name="T9" fmla="*/ 2147483647 h 79"/>
              <a:gd name="T10" fmla="*/ 2147483647 w 41"/>
              <a:gd name="T11" fmla="*/ 2147483647 h 79"/>
              <a:gd name="T12" fmla="*/ 2147483647 w 41"/>
              <a:gd name="T13" fmla="*/ 2147483647 h 79"/>
              <a:gd name="T14" fmla="*/ 2147483647 w 41"/>
              <a:gd name="T15" fmla="*/ 2147483647 h 79"/>
              <a:gd name="T16" fmla="*/ 2147483647 w 41"/>
              <a:gd name="T17" fmla="*/ 2147483647 h 79"/>
              <a:gd name="T18" fmla="*/ 2147483647 w 41"/>
              <a:gd name="T19" fmla="*/ 2147483647 h 79"/>
              <a:gd name="T20" fmla="*/ 2147483647 w 41"/>
              <a:gd name="T21" fmla="*/ 2147483647 h 79"/>
              <a:gd name="T22" fmla="*/ 2147483647 w 41"/>
              <a:gd name="T23" fmla="*/ 2147483647 h 79"/>
              <a:gd name="T24" fmla="*/ 2147483647 w 41"/>
              <a:gd name="T25" fmla="*/ 2147483647 h 79"/>
              <a:gd name="T26" fmla="*/ 2147483647 w 41"/>
              <a:gd name="T27" fmla="*/ 2147483647 h 79"/>
              <a:gd name="T28" fmla="*/ 2147483647 w 41"/>
              <a:gd name="T29" fmla="*/ 2147483647 h 79"/>
              <a:gd name="T30" fmla="*/ 2147483647 w 41"/>
              <a:gd name="T31" fmla="*/ 2147483647 h 79"/>
              <a:gd name="T32" fmla="*/ 2147483647 w 41"/>
              <a:gd name="T33" fmla="*/ 2147483647 h 79"/>
              <a:gd name="T34" fmla="*/ 2147483647 w 41"/>
              <a:gd name="T35" fmla="*/ 2147483647 h 79"/>
              <a:gd name="T36" fmla="*/ 2147483647 w 41"/>
              <a:gd name="T37" fmla="*/ 2147483647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79"/>
              <a:gd name="T59" fmla="*/ 41 w 41"/>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79">
                <a:moveTo>
                  <a:pt x="13" y="79"/>
                </a:moveTo>
                <a:lnTo>
                  <a:pt x="0" y="9"/>
                </a:lnTo>
                <a:lnTo>
                  <a:pt x="31" y="0"/>
                </a:lnTo>
                <a:lnTo>
                  <a:pt x="35" y="7"/>
                </a:lnTo>
                <a:lnTo>
                  <a:pt x="37" y="13"/>
                </a:lnTo>
                <a:lnTo>
                  <a:pt x="41" y="17"/>
                </a:lnTo>
                <a:lnTo>
                  <a:pt x="39" y="26"/>
                </a:lnTo>
                <a:lnTo>
                  <a:pt x="39" y="30"/>
                </a:lnTo>
                <a:lnTo>
                  <a:pt x="37" y="30"/>
                </a:lnTo>
                <a:lnTo>
                  <a:pt x="35" y="30"/>
                </a:lnTo>
                <a:lnTo>
                  <a:pt x="35" y="32"/>
                </a:lnTo>
                <a:lnTo>
                  <a:pt x="37" y="37"/>
                </a:lnTo>
                <a:lnTo>
                  <a:pt x="37" y="53"/>
                </a:lnTo>
                <a:lnTo>
                  <a:pt x="37" y="60"/>
                </a:lnTo>
                <a:lnTo>
                  <a:pt x="37" y="66"/>
                </a:lnTo>
                <a:lnTo>
                  <a:pt x="35" y="68"/>
                </a:lnTo>
                <a:lnTo>
                  <a:pt x="35" y="70"/>
                </a:lnTo>
                <a:lnTo>
                  <a:pt x="35" y="71"/>
                </a:lnTo>
                <a:lnTo>
                  <a:pt x="13" y="79"/>
                </a:lnTo>
                <a:close/>
              </a:path>
            </a:pathLst>
          </a:custGeom>
          <a:solidFill>
            <a:srgbClr val="3366FF"/>
          </a:solidFill>
          <a:ln w="9525">
            <a:solidFill>
              <a:schemeClr val="bg2"/>
            </a:solidFill>
            <a:round/>
            <a:headEnd/>
            <a:tailEnd/>
          </a:ln>
        </p:spPr>
        <p:txBody>
          <a:bodyPr/>
          <a:lstStyle/>
          <a:p>
            <a:endParaRPr lang="en-US"/>
          </a:p>
        </p:txBody>
      </p:sp>
      <p:sp>
        <p:nvSpPr>
          <p:cNvPr id="11309" name="Freeform 53"/>
          <p:cNvSpPr>
            <a:spLocks/>
          </p:cNvSpPr>
          <p:nvPr/>
        </p:nvSpPr>
        <p:spPr bwMode="auto">
          <a:xfrm>
            <a:off x="7683500" y="2836863"/>
            <a:ext cx="69850" cy="160337"/>
          </a:xfrm>
          <a:custGeom>
            <a:avLst/>
            <a:gdLst>
              <a:gd name="T0" fmla="*/ 2147483647 w 41"/>
              <a:gd name="T1" fmla="*/ 2147483647 h 77"/>
              <a:gd name="T2" fmla="*/ 0 w 41"/>
              <a:gd name="T3" fmla="*/ 2147483647 h 77"/>
              <a:gd name="T4" fmla="*/ 2147483647 w 41"/>
              <a:gd name="T5" fmla="*/ 0 h 77"/>
              <a:gd name="T6" fmla="*/ 2147483647 w 41"/>
              <a:gd name="T7" fmla="*/ 2147483647 h 77"/>
              <a:gd name="T8" fmla="*/ 2147483647 w 41"/>
              <a:gd name="T9" fmla="*/ 2147483647 h 77"/>
              <a:gd name="T10" fmla="*/ 2147483647 w 41"/>
              <a:gd name="T11" fmla="*/ 2147483647 h 77"/>
              <a:gd name="T12" fmla="*/ 2147483647 w 41"/>
              <a:gd name="T13" fmla="*/ 2147483647 h 77"/>
              <a:gd name="T14" fmla="*/ 2147483647 w 41"/>
              <a:gd name="T15" fmla="*/ 2147483647 h 77"/>
              <a:gd name="T16" fmla="*/ 2147483647 w 41"/>
              <a:gd name="T17" fmla="*/ 2147483647 h 77"/>
              <a:gd name="T18" fmla="*/ 2147483647 w 41"/>
              <a:gd name="T19" fmla="*/ 2147483647 h 77"/>
              <a:gd name="T20" fmla="*/ 2147483647 w 41"/>
              <a:gd name="T21" fmla="*/ 2147483647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77">
                <a:moveTo>
                  <a:pt x="13" y="77"/>
                </a:moveTo>
                <a:lnTo>
                  <a:pt x="0" y="9"/>
                </a:lnTo>
                <a:lnTo>
                  <a:pt x="31" y="0"/>
                </a:lnTo>
                <a:lnTo>
                  <a:pt x="41" y="17"/>
                </a:lnTo>
                <a:lnTo>
                  <a:pt x="37" y="30"/>
                </a:lnTo>
                <a:lnTo>
                  <a:pt x="35" y="30"/>
                </a:lnTo>
                <a:lnTo>
                  <a:pt x="37" y="37"/>
                </a:lnTo>
                <a:lnTo>
                  <a:pt x="37" y="60"/>
                </a:lnTo>
                <a:lnTo>
                  <a:pt x="35" y="68"/>
                </a:lnTo>
                <a:lnTo>
                  <a:pt x="35" y="71"/>
                </a:lnTo>
                <a:lnTo>
                  <a:pt x="13" y="77"/>
                </a:lnTo>
              </a:path>
            </a:pathLst>
          </a:custGeom>
          <a:solidFill>
            <a:srgbClr val="3366FF"/>
          </a:solidFill>
          <a:ln w="6350">
            <a:solidFill>
              <a:schemeClr val="bg2"/>
            </a:solidFill>
            <a:prstDash val="solid"/>
            <a:round/>
            <a:headEnd/>
            <a:tailEnd/>
          </a:ln>
        </p:spPr>
        <p:txBody>
          <a:bodyPr/>
          <a:lstStyle/>
          <a:p>
            <a:endParaRPr lang="en-US"/>
          </a:p>
        </p:txBody>
      </p:sp>
      <p:sp>
        <p:nvSpPr>
          <p:cNvPr id="8241" name="Freeform 54"/>
          <p:cNvSpPr>
            <a:spLocks/>
          </p:cNvSpPr>
          <p:nvPr/>
        </p:nvSpPr>
        <p:spPr bwMode="auto">
          <a:xfrm>
            <a:off x="7451725" y="2641600"/>
            <a:ext cx="501650" cy="298450"/>
          </a:xfrm>
          <a:custGeom>
            <a:avLst/>
            <a:gdLst>
              <a:gd name="T0" fmla="*/ 230832 w 276"/>
              <a:gd name="T1" fmla="*/ 215547 h 144"/>
              <a:gd name="T2" fmla="*/ 298082 w 276"/>
              <a:gd name="T3" fmla="*/ 223837 h 144"/>
              <a:gd name="T4" fmla="*/ 301717 w 276"/>
              <a:gd name="T5" fmla="*/ 259071 h 144"/>
              <a:gd name="T6" fmla="*/ 316258 w 276"/>
              <a:gd name="T7" fmla="*/ 267361 h 144"/>
              <a:gd name="T8" fmla="*/ 327163 w 276"/>
              <a:gd name="T9" fmla="*/ 286015 h 144"/>
              <a:gd name="T10" fmla="*/ 339886 w 276"/>
              <a:gd name="T11" fmla="*/ 298450 h 144"/>
              <a:gd name="T12" fmla="*/ 358062 w 276"/>
              <a:gd name="T13" fmla="*/ 277724 h 144"/>
              <a:gd name="T14" fmla="*/ 365332 w 276"/>
              <a:gd name="T15" fmla="*/ 254926 h 144"/>
              <a:gd name="T16" fmla="*/ 383508 w 276"/>
              <a:gd name="T17" fmla="*/ 250781 h 144"/>
              <a:gd name="T18" fmla="*/ 390778 w 276"/>
              <a:gd name="T19" fmla="*/ 232128 h 144"/>
              <a:gd name="T20" fmla="*/ 398048 w 276"/>
              <a:gd name="T21" fmla="*/ 250781 h 144"/>
              <a:gd name="T22" fmla="*/ 419859 w 276"/>
              <a:gd name="T23" fmla="*/ 254926 h 144"/>
              <a:gd name="T24" fmla="*/ 439852 w 276"/>
              <a:gd name="T25" fmla="*/ 246636 h 144"/>
              <a:gd name="T26" fmla="*/ 458028 w 276"/>
              <a:gd name="T27" fmla="*/ 232128 h 144"/>
              <a:gd name="T28" fmla="*/ 498015 w 276"/>
              <a:gd name="T29" fmla="*/ 215547 h 144"/>
              <a:gd name="T30" fmla="*/ 498015 w 276"/>
              <a:gd name="T31" fmla="*/ 192749 h 144"/>
              <a:gd name="T32" fmla="*/ 498015 w 276"/>
              <a:gd name="T33" fmla="*/ 161660 h 144"/>
              <a:gd name="T34" fmla="*/ 490745 w 276"/>
              <a:gd name="T35" fmla="*/ 140935 h 144"/>
              <a:gd name="T36" fmla="*/ 461663 w 276"/>
              <a:gd name="T37" fmla="*/ 128499 h 144"/>
              <a:gd name="T38" fmla="*/ 450758 w 276"/>
              <a:gd name="T39" fmla="*/ 140935 h 144"/>
              <a:gd name="T40" fmla="*/ 458028 w 276"/>
              <a:gd name="T41" fmla="*/ 140935 h 144"/>
              <a:gd name="T42" fmla="*/ 468934 w 276"/>
              <a:gd name="T43" fmla="*/ 153370 h 144"/>
              <a:gd name="T44" fmla="*/ 479839 w 276"/>
              <a:gd name="T45" fmla="*/ 180314 h 144"/>
              <a:gd name="T46" fmla="*/ 465299 w 276"/>
              <a:gd name="T47" fmla="*/ 196894 h 144"/>
              <a:gd name="T48" fmla="*/ 454393 w 276"/>
              <a:gd name="T49" fmla="*/ 219692 h 144"/>
              <a:gd name="T50" fmla="*/ 439852 w 276"/>
              <a:gd name="T51" fmla="*/ 219692 h 144"/>
              <a:gd name="T52" fmla="*/ 412589 w 276"/>
              <a:gd name="T53" fmla="*/ 201039 h 144"/>
              <a:gd name="T54" fmla="*/ 390778 w 276"/>
              <a:gd name="T55" fmla="*/ 176168 h 144"/>
              <a:gd name="T56" fmla="*/ 376237 w 276"/>
              <a:gd name="T57" fmla="*/ 153370 h 144"/>
              <a:gd name="T58" fmla="*/ 350791 w 276"/>
              <a:gd name="T59" fmla="*/ 128499 h 144"/>
              <a:gd name="T60" fmla="*/ 330798 w 276"/>
              <a:gd name="T61" fmla="*/ 136790 h 144"/>
              <a:gd name="T62" fmla="*/ 319893 w 276"/>
              <a:gd name="T63" fmla="*/ 161660 h 144"/>
              <a:gd name="T64" fmla="*/ 305352 w 276"/>
              <a:gd name="T65" fmla="*/ 157515 h 144"/>
              <a:gd name="T66" fmla="*/ 305352 w 276"/>
              <a:gd name="T67" fmla="*/ 136790 h 144"/>
              <a:gd name="T68" fmla="*/ 316258 w 276"/>
              <a:gd name="T69" fmla="*/ 97411 h 144"/>
              <a:gd name="T70" fmla="*/ 327163 w 276"/>
              <a:gd name="T71" fmla="*/ 74613 h 144"/>
              <a:gd name="T72" fmla="*/ 343521 w 276"/>
              <a:gd name="T73" fmla="*/ 39379 h 144"/>
              <a:gd name="T74" fmla="*/ 336251 w 276"/>
              <a:gd name="T75" fmla="*/ 26943 h 144"/>
              <a:gd name="T76" fmla="*/ 323528 w 276"/>
              <a:gd name="T77" fmla="*/ 26943 h 144"/>
              <a:gd name="T78" fmla="*/ 316258 w 276"/>
              <a:gd name="T79" fmla="*/ 4145 h 144"/>
              <a:gd name="T80" fmla="*/ 294447 w 276"/>
              <a:gd name="T81" fmla="*/ 4145 h 144"/>
              <a:gd name="T82" fmla="*/ 283541 w 276"/>
              <a:gd name="T83" fmla="*/ 26943 h 144"/>
              <a:gd name="T84" fmla="*/ 265366 w 276"/>
              <a:gd name="T85" fmla="*/ 35234 h 144"/>
              <a:gd name="T86" fmla="*/ 254460 w 276"/>
              <a:gd name="T87" fmla="*/ 62177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
              <a:gd name="T133" fmla="*/ 0 h 144"/>
              <a:gd name="T134" fmla="*/ 276 w 276"/>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 h="144">
                <a:moveTo>
                  <a:pt x="0" y="61"/>
                </a:moveTo>
                <a:lnTo>
                  <a:pt x="1" y="138"/>
                </a:lnTo>
                <a:lnTo>
                  <a:pt x="127" y="104"/>
                </a:lnTo>
                <a:lnTo>
                  <a:pt x="158" y="95"/>
                </a:lnTo>
                <a:lnTo>
                  <a:pt x="162" y="102"/>
                </a:lnTo>
                <a:lnTo>
                  <a:pt x="164" y="108"/>
                </a:lnTo>
                <a:lnTo>
                  <a:pt x="168" y="112"/>
                </a:lnTo>
                <a:lnTo>
                  <a:pt x="166" y="121"/>
                </a:lnTo>
                <a:lnTo>
                  <a:pt x="166" y="125"/>
                </a:lnTo>
                <a:lnTo>
                  <a:pt x="168" y="127"/>
                </a:lnTo>
                <a:lnTo>
                  <a:pt x="170" y="129"/>
                </a:lnTo>
                <a:lnTo>
                  <a:pt x="174" y="129"/>
                </a:lnTo>
                <a:lnTo>
                  <a:pt x="178" y="131"/>
                </a:lnTo>
                <a:lnTo>
                  <a:pt x="178" y="132"/>
                </a:lnTo>
                <a:lnTo>
                  <a:pt x="180" y="138"/>
                </a:lnTo>
                <a:lnTo>
                  <a:pt x="184" y="142"/>
                </a:lnTo>
                <a:lnTo>
                  <a:pt x="185" y="144"/>
                </a:lnTo>
                <a:lnTo>
                  <a:pt x="187" y="144"/>
                </a:lnTo>
                <a:lnTo>
                  <a:pt x="191" y="144"/>
                </a:lnTo>
                <a:lnTo>
                  <a:pt x="193" y="140"/>
                </a:lnTo>
                <a:lnTo>
                  <a:pt x="197" y="134"/>
                </a:lnTo>
                <a:lnTo>
                  <a:pt x="199" y="132"/>
                </a:lnTo>
                <a:lnTo>
                  <a:pt x="201" y="131"/>
                </a:lnTo>
                <a:lnTo>
                  <a:pt x="201" y="123"/>
                </a:lnTo>
                <a:lnTo>
                  <a:pt x="205" y="123"/>
                </a:lnTo>
                <a:lnTo>
                  <a:pt x="209" y="123"/>
                </a:lnTo>
                <a:lnTo>
                  <a:pt x="211" y="121"/>
                </a:lnTo>
                <a:lnTo>
                  <a:pt x="211" y="119"/>
                </a:lnTo>
                <a:lnTo>
                  <a:pt x="213" y="114"/>
                </a:lnTo>
                <a:lnTo>
                  <a:pt x="215" y="112"/>
                </a:lnTo>
                <a:lnTo>
                  <a:pt x="219" y="110"/>
                </a:lnTo>
                <a:lnTo>
                  <a:pt x="219" y="117"/>
                </a:lnTo>
                <a:lnTo>
                  <a:pt x="219" y="121"/>
                </a:lnTo>
                <a:lnTo>
                  <a:pt x="221" y="123"/>
                </a:lnTo>
                <a:lnTo>
                  <a:pt x="223" y="123"/>
                </a:lnTo>
                <a:lnTo>
                  <a:pt x="231" y="123"/>
                </a:lnTo>
                <a:lnTo>
                  <a:pt x="236" y="121"/>
                </a:lnTo>
                <a:lnTo>
                  <a:pt x="238" y="121"/>
                </a:lnTo>
                <a:lnTo>
                  <a:pt x="242" y="119"/>
                </a:lnTo>
                <a:lnTo>
                  <a:pt x="242" y="117"/>
                </a:lnTo>
                <a:lnTo>
                  <a:pt x="246" y="114"/>
                </a:lnTo>
                <a:lnTo>
                  <a:pt x="252" y="112"/>
                </a:lnTo>
                <a:lnTo>
                  <a:pt x="264" y="110"/>
                </a:lnTo>
                <a:lnTo>
                  <a:pt x="272" y="106"/>
                </a:lnTo>
                <a:lnTo>
                  <a:pt x="274" y="104"/>
                </a:lnTo>
                <a:lnTo>
                  <a:pt x="276" y="100"/>
                </a:lnTo>
                <a:lnTo>
                  <a:pt x="276" y="97"/>
                </a:lnTo>
                <a:lnTo>
                  <a:pt x="274" y="93"/>
                </a:lnTo>
                <a:lnTo>
                  <a:pt x="274" y="89"/>
                </a:lnTo>
                <a:lnTo>
                  <a:pt x="274" y="85"/>
                </a:lnTo>
                <a:lnTo>
                  <a:pt x="274" y="78"/>
                </a:lnTo>
                <a:lnTo>
                  <a:pt x="274" y="74"/>
                </a:lnTo>
                <a:lnTo>
                  <a:pt x="272" y="72"/>
                </a:lnTo>
                <a:lnTo>
                  <a:pt x="270" y="68"/>
                </a:lnTo>
                <a:lnTo>
                  <a:pt x="264" y="64"/>
                </a:lnTo>
                <a:lnTo>
                  <a:pt x="258" y="62"/>
                </a:lnTo>
                <a:lnTo>
                  <a:pt x="254" y="62"/>
                </a:lnTo>
                <a:lnTo>
                  <a:pt x="252" y="62"/>
                </a:lnTo>
                <a:lnTo>
                  <a:pt x="250" y="64"/>
                </a:lnTo>
                <a:lnTo>
                  <a:pt x="248" y="68"/>
                </a:lnTo>
                <a:lnTo>
                  <a:pt x="246" y="72"/>
                </a:lnTo>
                <a:lnTo>
                  <a:pt x="248" y="70"/>
                </a:lnTo>
                <a:lnTo>
                  <a:pt x="252" y="68"/>
                </a:lnTo>
                <a:lnTo>
                  <a:pt x="254" y="70"/>
                </a:lnTo>
                <a:lnTo>
                  <a:pt x="256" y="72"/>
                </a:lnTo>
                <a:lnTo>
                  <a:pt x="258" y="74"/>
                </a:lnTo>
                <a:lnTo>
                  <a:pt x="260" y="76"/>
                </a:lnTo>
                <a:lnTo>
                  <a:pt x="264" y="81"/>
                </a:lnTo>
                <a:lnTo>
                  <a:pt x="264" y="87"/>
                </a:lnTo>
                <a:lnTo>
                  <a:pt x="264" y="89"/>
                </a:lnTo>
                <a:lnTo>
                  <a:pt x="260" y="93"/>
                </a:lnTo>
                <a:lnTo>
                  <a:pt x="256" y="95"/>
                </a:lnTo>
                <a:lnTo>
                  <a:pt x="254" y="98"/>
                </a:lnTo>
                <a:lnTo>
                  <a:pt x="252" y="104"/>
                </a:lnTo>
                <a:lnTo>
                  <a:pt x="250" y="106"/>
                </a:lnTo>
                <a:lnTo>
                  <a:pt x="248" y="106"/>
                </a:lnTo>
                <a:lnTo>
                  <a:pt x="246" y="108"/>
                </a:lnTo>
                <a:lnTo>
                  <a:pt x="242" y="106"/>
                </a:lnTo>
                <a:lnTo>
                  <a:pt x="236" y="104"/>
                </a:lnTo>
                <a:lnTo>
                  <a:pt x="231" y="100"/>
                </a:lnTo>
                <a:lnTo>
                  <a:pt x="227" y="97"/>
                </a:lnTo>
                <a:lnTo>
                  <a:pt x="223" y="93"/>
                </a:lnTo>
                <a:lnTo>
                  <a:pt x="217" y="87"/>
                </a:lnTo>
                <a:lnTo>
                  <a:pt x="215" y="85"/>
                </a:lnTo>
                <a:lnTo>
                  <a:pt x="213" y="85"/>
                </a:lnTo>
                <a:lnTo>
                  <a:pt x="209" y="78"/>
                </a:lnTo>
                <a:lnTo>
                  <a:pt x="207" y="74"/>
                </a:lnTo>
                <a:lnTo>
                  <a:pt x="203" y="70"/>
                </a:lnTo>
                <a:lnTo>
                  <a:pt x="197" y="64"/>
                </a:lnTo>
                <a:lnTo>
                  <a:pt x="193" y="62"/>
                </a:lnTo>
                <a:lnTo>
                  <a:pt x="189" y="64"/>
                </a:lnTo>
                <a:lnTo>
                  <a:pt x="185" y="64"/>
                </a:lnTo>
                <a:lnTo>
                  <a:pt x="182" y="66"/>
                </a:lnTo>
                <a:lnTo>
                  <a:pt x="180" y="72"/>
                </a:lnTo>
                <a:lnTo>
                  <a:pt x="178" y="76"/>
                </a:lnTo>
                <a:lnTo>
                  <a:pt x="176" y="78"/>
                </a:lnTo>
                <a:lnTo>
                  <a:pt x="172" y="78"/>
                </a:lnTo>
                <a:lnTo>
                  <a:pt x="170" y="78"/>
                </a:lnTo>
                <a:lnTo>
                  <a:pt x="168" y="76"/>
                </a:lnTo>
                <a:lnTo>
                  <a:pt x="166" y="72"/>
                </a:lnTo>
                <a:lnTo>
                  <a:pt x="166" y="68"/>
                </a:lnTo>
                <a:lnTo>
                  <a:pt x="168" y="66"/>
                </a:lnTo>
                <a:lnTo>
                  <a:pt x="168" y="59"/>
                </a:lnTo>
                <a:lnTo>
                  <a:pt x="170" y="51"/>
                </a:lnTo>
                <a:lnTo>
                  <a:pt x="174" y="47"/>
                </a:lnTo>
                <a:lnTo>
                  <a:pt x="178" y="44"/>
                </a:lnTo>
                <a:lnTo>
                  <a:pt x="182" y="38"/>
                </a:lnTo>
                <a:lnTo>
                  <a:pt x="180" y="36"/>
                </a:lnTo>
                <a:lnTo>
                  <a:pt x="187" y="27"/>
                </a:lnTo>
                <a:lnTo>
                  <a:pt x="189" y="23"/>
                </a:lnTo>
                <a:lnTo>
                  <a:pt x="189" y="19"/>
                </a:lnTo>
                <a:lnTo>
                  <a:pt x="189" y="15"/>
                </a:lnTo>
                <a:lnTo>
                  <a:pt x="189" y="13"/>
                </a:lnTo>
                <a:lnTo>
                  <a:pt x="185" y="13"/>
                </a:lnTo>
                <a:lnTo>
                  <a:pt x="182" y="15"/>
                </a:lnTo>
                <a:lnTo>
                  <a:pt x="180" y="15"/>
                </a:lnTo>
                <a:lnTo>
                  <a:pt x="178" y="13"/>
                </a:lnTo>
                <a:lnTo>
                  <a:pt x="176" y="8"/>
                </a:lnTo>
                <a:lnTo>
                  <a:pt x="176" y="4"/>
                </a:lnTo>
                <a:lnTo>
                  <a:pt x="174" y="2"/>
                </a:lnTo>
                <a:lnTo>
                  <a:pt x="170" y="0"/>
                </a:lnTo>
                <a:lnTo>
                  <a:pt x="166" y="2"/>
                </a:lnTo>
                <a:lnTo>
                  <a:pt x="162" y="2"/>
                </a:lnTo>
                <a:lnTo>
                  <a:pt x="160" y="4"/>
                </a:lnTo>
                <a:lnTo>
                  <a:pt x="158" y="10"/>
                </a:lnTo>
                <a:lnTo>
                  <a:pt x="156" y="13"/>
                </a:lnTo>
                <a:lnTo>
                  <a:pt x="154" y="15"/>
                </a:lnTo>
                <a:lnTo>
                  <a:pt x="150" y="17"/>
                </a:lnTo>
                <a:lnTo>
                  <a:pt x="146" y="17"/>
                </a:lnTo>
                <a:lnTo>
                  <a:pt x="142" y="21"/>
                </a:lnTo>
                <a:lnTo>
                  <a:pt x="140" y="25"/>
                </a:lnTo>
                <a:lnTo>
                  <a:pt x="140" y="30"/>
                </a:lnTo>
                <a:lnTo>
                  <a:pt x="0" y="6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11" name="Freeform 55"/>
          <p:cNvSpPr>
            <a:spLocks/>
          </p:cNvSpPr>
          <p:nvPr/>
        </p:nvSpPr>
        <p:spPr bwMode="auto">
          <a:xfrm>
            <a:off x="7451725" y="2647950"/>
            <a:ext cx="495300" cy="292100"/>
          </a:xfrm>
          <a:custGeom>
            <a:avLst/>
            <a:gdLst>
              <a:gd name="T0" fmla="*/ 2147483647 w 274"/>
              <a:gd name="T1" fmla="*/ 2147483647 h 142"/>
              <a:gd name="T2" fmla="*/ 2147483647 w 274"/>
              <a:gd name="T3" fmla="*/ 2147483647 h 142"/>
              <a:gd name="T4" fmla="*/ 2147483647 w 274"/>
              <a:gd name="T5" fmla="*/ 2147483647 h 142"/>
              <a:gd name="T6" fmla="*/ 2147483647 w 274"/>
              <a:gd name="T7" fmla="*/ 2147483647 h 142"/>
              <a:gd name="T8" fmla="*/ 2147483647 w 274"/>
              <a:gd name="T9" fmla="*/ 2147483647 h 142"/>
              <a:gd name="T10" fmla="*/ 2147483647 w 274"/>
              <a:gd name="T11" fmla="*/ 2147483647 h 142"/>
              <a:gd name="T12" fmla="*/ 2147483647 w 274"/>
              <a:gd name="T13" fmla="*/ 2147483647 h 142"/>
              <a:gd name="T14" fmla="*/ 2147483647 w 274"/>
              <a:gd name="T15" fmla="*/ 2147483647 h 142"/>
              <a:gd name="T16" fmla="*/ 2147483647 w 274"/>
              <a:gd name="T17" fmla="*/ 2147483647 h 142"/>
              <a:gd name="T18" fmla="*/ 2147483647 w 274"/>
              <a:gd name="T19" fmla="*/ 2147483647 h 142"/>
              <a:gd name="T20" fmla="*/ 2147483647 w 274"/>
              <a:gd name="T21" fmla="*/ 2147483647 h 142"/>
              <a:gd name="T22" fmla="*/ 2147483647 w 274"/>
              <a:gd name="T23" fmla="*/ 2147483647 h 142"/>
              <a:gd name="T24" fmla="*/ 2147483647 w 274"/>
              <a:gd name="T25" fmla="*/ 2147483647 h 142"/>
              <a:gd name="T26" fmla="*/ 2147483647 w 274"/>
              <a:gd name="T27" fmla="*/ 2147483647 h 142"/>
              <a:gd name="T28" fmla="*/ 2147483647 w 274"/>
              <a:gd name="T29" fmla="*/ 2147483647 h 142"/>
              <a:gd name="T30" fmla="*/ 2147483647 w 274"/>
              <a:gd name="T31" fmla="*/ 2147483647 h 142"/>
              <a:gd name="T32" fmla="*/ 2147483647 w 274"/>
              <a:gd name="T33" fmla="*/ 2147483647 h 142"/>
              <a:gd name="T34" fmla="*/ 2147483647 w 274"/>
              <a:gd name="T35" fmla="*/ 2147483647 h 142"/>
              <a:gd name="T36" fmla="*/ 2147483647 w 274"/>
              <a:gd name="T37" fmla="*/ 2147483647 h 142"/>
              <a:gd name="T38" fmla="*/ 2147483647 w 274"/>
              <a:gd name="T39" fmla="*/ 2147483647 h 142"/>
              <a:gd name="T40" fmla="*/ 2147483647 w 274"/>
              <a:gd name="T41" fmla="*/ 2147483647 h 142"/>
              <a:gd name="T42" fmla="*/ 2147483647 w 274"/>
              <a:gd name="T43" fmla="*/ 2147483647 h 142"/>
              <a:gd name="T44" fmla="*/ 2147483647 w 274"/>
              <a:gd name="T45" fmla="*/ 2147483647 h 142"/>
              <a:gd name="T46" fmla="*/ 2147483647 w 274"/>
              <a:gd name="T47" fmla="*/ 2147483647 h 142"/>
              <a:gd name="T48" fmla="*/ 2147483647 w 274"/>
              <a:gd name="T49" fmla="*/ 2147483647 h 142"/>
              <a:gd name="T50" fmla="*/ 2147483647 w 274"/>
              <a:gd name="T51" fmla="*/ 2147483647 h 142"/>
              <a:gd name="T52" fmla="*/ 2147483647 w 274"/>
              <a:gd name="T53" fmla="*/ 2147483647 h 142"/>
              <a:gd name="T54" fmla="*/ 2147483647 w 274"/>
              <a:gd name="T55" fmla="*/ 2147483647 h 142"/>
              <a:gd name="T56" fmla="*/ 2147483647 w 274"/>
              <a:gd name="T57" fmla="*/ 2147483647 h 142"/>
              <a:gd name="T58" fmla="*/ 2147483647 w 274"/>
              <a:gd name="T59" fmla="*/ 2147483647 h 142"/>
              <a:gd name="T60" fmla="*/ 2147483647 w 274"/>
              <a:gd name="T61" fmla="*/ 2147483647 h 142"/>
              <a:gd name="T62" fmla="*/ 2147483647 w 274"/>
              <a:gd name="T63" fmla="*/ 0 h 142"/>
              <a:gd name="T64" fmla="*/ 2147483647 w 274"/>
              <a:gd name="T65" fmla="*/ 2147483647 h 142"/>
              <a:gd name="T66" fmla="*/ 2147483647 w 274"/>
              <a:gd name="T67" fmla="*/ 2147483647 h 142"/>
              <a:gd name="T68" fmla="*/ 2147483647 w 274"/>
              <a:gd name="T69" fmla="*/ 2147483647 h 142"/>
              <a:gd name="T70" fmla="*/ 0 w 274"/>
              <a:gd name="T71" fmla="*/ 2147483647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4"/>
              <a:gd name="T109" fmla="*/ 0 h 142"/>
              <a:gd name="T110" fmla="*/ 274 w 274"/>
              <a:gd name="T111" fmla="*/ 142 h 1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4" h="142">
                <a:moveTo>
                  <a:pt x="0" y="59"/>
                </a:moveTo>
                <a:lnTo>
                  <a:pt x="1" y="136"/>
                </a:lnTo>
                <a:lnTo>
                  <a:pt x="127" y="102"/>
                </a:lnTo>
                <a:lnTo>
                  <a:pt x="158" y="93"/>
                </a:lnTo>
                <a:lnTo>
                  <a:pt x="168" y="110"/>
                </a:lnTo>
                <a:lnTo>
                  <a:pt x="164" y="123"/>
                </a:lnTo>
                <a:lnTo>
                  <a:pt x="174" y="127"/>
                </a:lnTo>
                <a:lnTo>
                  <a:pt x="178" y="130"/>
                </a:lnTo>
                <a:lnTo>
                  <a:pt x="180" y="136"/>
                </a:lnTo>
                <a:lnTo>
                  <a:pt x="184" y="140"/>
                </a:lnTo>
                <a:lnTo>
                  <a:pt x="187" y="142"/>
                </a:lnTo>
                <a:lnTo>
                  <a:pt x="193" y="138"/>
                </a:lnTo>
                <a:lnTo>
                  <a:pt x="199" y="130"/>
                </a:lnTo>
                <a:lnTo>
                  <a:pt x="199" y="119"/>
                </a:lnTo>
                <a:lnTo>
                  <a:pt x="209" y="119"/>
                </a:lnTo>
                <a:lnTo>
                  <a:pt x="211" y="117"/>
                </a:lnTo>
                <a:lnTo>
                  <a:pt x="213" y="112"/>
                </a:lnTo>
                <a:lnTo>
                  <a:pt x="219" y="108"/>
                </a:lnTo>
                <a:lnTo>
                  <a:pt x="219" y="119"/>
                </a:lnTo>
                <a:lnTo>
                  <a:pt x="229" y="121"/>
                </a:lnTo>
                <a:lnTo>
                  <a:pt x="242" y="115"/>
                </a:lnTo>
                <a:lnTo>
                  <a:pt x="252" y="110"/>
                </a:lnTo>
                <a:lnTo>
                  <a:pt x="270" y="104"/>
                </a:lnTo>
                <a:lnTo>
                  <a:pt x="274" y="98"/>
                </a:lnTo>
                <a:lnTo>
                  <a:pt x="274" y="91"/>
                </a:lnTo>
                <a:lnTo>
                  <a:pt x="274" y="76"/>
                </a:lnTo>
                <a:lnTo>
                  <a:pt x="272" y="68"/>
                </a:lnTo>
                <a:lnTo>
                  <a:pt x="264" y="62"/>
                </a:lnTo>
                <a:lnTo>
                  <a:pt x="254" y="59"/>
                </a:lnTo>
                <a:lnTo>
                  <a:pt x="246" y="66"/>
                </a:lnTo>
                <a:lnTo>
                  <a:pt x="246" y="70"/>
                </a:lnTo>
                <a:lnTo>
                  <a:pt x="248" y="68"/>
                </a:lnTo>
                <a:lnTo>
                  <a:pt x="252" y="66"/>
                </a:lnTo>
                <a:lnTo>
                  <a:pt x="256" y="68"/>
                </a:lnTo>
                <a:lnTo>
                  <a:pt x="264" y="79"/>
                </a:lnTo>
                <a:lnTo>
                  <a:pt x="264" y="85"/>
                </a:lnTo>
                <a:lnTo>
                  <a:pt x="260" y="91"/>
                </a:lnTo>
                <a:lnTo>
                  <a:pt x="254" y="96"/>
                </a:lnTo>
                <a:lnTo>
                  <a:pt x="252" y="102"/>
                </a:lnTo>
                <a:lnTo>
                  <a:pt x="248" y="104"/>
                </a:lnTo>
                <a:lnTo>
                  <a:pt x="242" y="104"/>
                </a:lnTo>
                <a:lnTo>
                  <a:pt x="231" y="98"/>
                </a:lnTo>
                <a:lnTo>
                  <a:pt x="223" y="91"/>
                </a:lnTo>
                <a:lnTo>
                  <a:pt x="217" y="83"/>
                </a:lnTo>
                <a:lnTo>
                  <a:pt x="213" y="81"/>
                </a:lnTo>
                <a:lnTo>
                  <a:pt x="203" y="68"/>
                </a:lnTo>
                <a:lnTo>
                  <a:pt x="195" y="62"/>
                </a:lnTo>
                <a:lnTo>
                  <a:pt x="189" y="60"/>
                </a:lnTo>
                <a:lnTo>
                  <a:pt x="182" y="64"/>
                </a:lnTo>
                <a:lnTo>
                  <a:pt x="180" y="68"/>
                </a:lnTo>
                <a:lnTo>
                  <a:pt x="178" y="74"/>
                </a:lnTo>
                <a:lnTo>
                  <a:pt x="172" y="76"/>
                </a:lnTo>
                <a:lnTo>
                  <a:pt x="166" y="70"/>
                </a:lnTo>
                <a:lnTo>
                  <a:pt x="168" y="64"/>
                </a:lnTo>
                <a:lnTo>
                  <a:pt x="170" y="49"/>
                </a:lnTo>
                <a:lnTo>
                  <a:pt x="176" y="42"/>
                </a:lnTo>
                <a:lnTo>
                  <a:pt x="182" y="36"/>
                </a:lnTo>
                <a:lnTo>
                  <a:pt x="180" y="34"/>
                </a:lnTo>
                <a:lnTo>
                  <a:pt x="187" y="25"/>
                </a:lnTo>
                <a:lnTo>
                  <a:pt x="189" y="17"/>
                </a:lnTo>
                <a:lnTo>
                  <a:pt x="187" y="11"/>
                </a:lnTo>
                <a:lnTo>
                  <a:pt x="182" y="13"/>
                </a:lnTo>
                <a:lnTo>
                  <a:pt x="176" y="6"/>
                </a:lnTo>
                <a:lnTo>
                  <a:pt x="174" y="0"/>
                </a:lnTo>
                <a:lnTo>
                  <a:pt x="166" y="0"/>
                </a:lnTo>
                <a:lnTo>
                  <a:pt x="160" y="2"/>
                </a:lnTo>
                <a:lnTo>
                  <a:pt x="158" y="8"/>
                </a:lnTo>
                <a:lnTo>
                  <a:pt x="156" y="11"/>
                </a:lnTo>
                <a:lnTo>
                  <a:pt x="150" y="15"/>
                </a:lnTo>
                <a:lnTo>
                  <a:pt x="142" y="19"/>
                </a:lnTo>
                <a:lnTo>
                  <a:pt x="140" y="28"/>
                </a:lnTo>
                <a:lnTo>
                  <a:pt x="0" y="59"/>
                </a:lnTo>
              </a:path>
            </a:pathLst>
          </a:custGeom>
          <a:solidFill>
            <a:srgbClr val="3366FF"/>
          </a:solidFill>
          <a:ln w="6350">
            <a:solidFill>
              <a:schemeClr val="bg2"/>
            </a:solidFill>
            <a:prstDash val="solid"/>
            <a:round/>
            <a:headEnd/>
            <a:tailEnd/>
          </a:ln>
        </p:spPr>
        <p:txBody>
          <a:bodyPr/>
          <a:lstStyle/>
          <a:p>
            <a:endParaRPr lang="en-US"/>
          </a:p>
        </p:txBody>
      </p:sp>
      <p:sp>
        <p:nvSpPr>
          <p:cNvPr id="6200" name="Freeform 56"/>
          <p:cNvSpPr>
            <a:spLocks/>
          </p:cNvSpPr>
          <p:nvPr/>
        </p:nvSpPr>
        <p:spPr bwMode="auto">
          <a:xfrm>
            <a:off x="7339013" y="2235200"/>
            <a:ext cx="234950" cy="533400"/>
          </a:xfrm>
          <a:custGeom>
            <a:avLst/>
            <a:gdLst/>
            <a:ahLst/>
            <a:cxnLst>
              <a:cxn ang="0">
                <a:pos x="0" y="34"/>
              </a:cxn>
              <a:cxn ang="0">
                <a:pos x="2" y="41"/>
              </a:cxn>
              <a:cxn ang="0">
                <a:pos x="4" y="51"/>
              </a:cxn>
              <a:cxn ang="0">
                <a:pos x="8" y="73"/>
              </a:cxn>
              <a:cxn ang="0">
                <a:pos x="12" y="96"/>
              </a:cxn>
              <a:cxn ang="0">
                <a:pos x="14" y="105"/>
              </a:cxn>
              <a:cxn ang="0">
                <a:pos x="15" y="113"/>
              </a:cxn>
              <a:cxn ang="0">
                <a:pos x="15" y="124"/>
              </a:cxn>
              <a:cxn ang="0">
                <a:pos x="17" y="134"/>
              </a:cxn>
              <a:cxn ang="0">
                <a:pos x="19" y="149"/>
              </a:cxn>
              <a:cxn ang="0">
                <a:pos x="23" y="160"/>
              </a:cxn>
              <a:cxn ang="0">
                <a:pos x="23" y="164"/>
              </a:cxn>
              <a:cxn ang="0">
                <a:pos x="23" y="168"/>
              </a:cxn>
              <a:cxn ang="0">
                <a:pos x="25" y="174"/>
              </a:cxn>
              <a:cxn ang="0">
                <a:pos x="27" y="175"/>
              </a:cxn>
              <a:cxn ang="0">
                <a:pos x="29" y="175"/>
              </a:cxn>
              <a:cxn ang="0">
                <a:pos x="31" y="175"/>
              </a:cxn>
              <a:cxn ang="0">
                <a:pos x="35" y="175"/>
              </a:cxn>
              <a:cxn ang="0">
                <a:pos x="37" y="177"/>
              </a:cxn>
              <a:cxn ang="0">
                <a:pos x="39" y="181"/>
              </a:cxn>
              <a:cxn ang="0">
                <a:pos x="61" y="259"/>
              </a:cxn>
              <a:cxn ang="0">
                <a:pos x="117" y="247"/>
              </a:cxn>
              <a:cxn ang="0">
                <a:pos x="117" y="243"/>
              </a:cxn>
              <a:cxn ang="0">
                <a:pos x="117" y="242"/>
              </a:cxn>
              <a:cxn ang="0">
                <a:pos x="111" y="236"/>
              </a:cxn>
              <a:cxn ang="0">
                <a:pos x="106" y="230"/>
              </a:cxn>
              <a:cxn ang="0">
                <a:pos x="104" y="226"/>
              </a:cxn>
              <a:cxn ang="0">
                <a:pos x="104" y="223"/>
              </a:cxn>
              <a:cxn ang="0">
                <a:pos x="106" y="208"/>
              </a:cxn>
              <a:cxn ang="0">
                <a:pos x="109" y="189"/>
              </a:cxn>
              <a:cxn ang="0">
                <a:pos x="111" y="170"/>
              </a:cxn>
              <a:cxn ang="0">
                <a:pos x="111" y="160"/>
              </a:cxn>
              <a:cxn ang="0">
                <a:pos x="109" y="149"/>
              </a:cxn>
              <a:cxn ang="0">
                <a:pos x="109" y="141"/>
              </a:cxn>
              <a:cxn ang="0">
                <a:pos x="109" y="132"/>
              </a:cxn>
              <a:cxn ang="0">
                <a:pos x="113" y="115"/>
              </a:cxn>
              <a:cxn ang="0">
                <a:pos x="115" y="107"/>
              </a:cxn>
              <a:cxn ang="0">
                <a:pos x="115" y="98"/>
              </a:cxn>
              <a:cxn ang="0">
                <a:pos x="115" y="94"/>
              </a:cxn>
              <a:cxn ang="0">
                <a:pos x="115" y="88"/>
              </a:cxn>
              <a:cxn ang="0">
                <a:pos x="111" y="77"/>
              </a:cxn>
              <a:cxn ang="0">
                <a:pos x="111" y="73"/>
              </a:cxn>
              <a:cxn ang="0">
                <a:pos x="113" y="70"/>
              </a:cxn>
              <a:cxn ang="0">
                <a:pos x="119" y="64"/>
              </a:cxn>
              <a:cxn ang="0">
                <a:pos x="123" y="60"/>
              </a:cxn>
              <a:cxn ang="0">
                <a:pos x="127" y="54"/>
              </a:cxn>
              <a:cxn ang="0">
                <a:pos x="129" y="49"/>
              </a:cxn>
              <a:cxn ang="0">
                <a:pos x="129" y="39"/>
              </a:cxn>
              <a:cxn ang="0">
                <a:pos x="127" y="34"/>
              </a:cxn>
              <a:cxn ang="0">
                <a:pos x="127" y="28"/>
              </a:cxn>
              <a:cxn ang="0">
                <a:pos x="125" y="15"/>
              </a:cxn>
              <a:cxn ang="0">
                <a:pos x="125" y="3"/>
              </a:cxn>
              <a:cxn ang="0">
                <a:pos x="125" y="1"/>
              </a:cxn>
              <a:cxn ang="0">
                <a:pos x="123" y="0"/>
              </a:cxn>
              <a:cxn ang="0">
                <a:pos x="0" y="34"/>
              </a:cxn>
            </a:cxnLst>
            <a:rect l="0" t="0" r="r" b="b"/>
            <a:pathLst>
              <a:path w="129" h="259">
                <a:moveTo>
                  <a:pt x="0" y="34"/>
                </a:moveTo>
                <a:lnTo>
                  <a:pt x="2" y="41"/>
                </a:lnTo>
                <a:lnTo>
                  <a:pt x="4" y="51"/>
                </a:lnTo>
                <a:lnTo>
                  <a:pt x="8" y="73"/>
                </a:lnTo>
                <a:lnTo>
                  <a:pt x="12" y="96"/>
                </a:lnTo>
                <a:lnTo>
                  <a:pt x="14" y="105"/>
                </a:lnTo>
                <a:lnTo>
                  <a:pt x="15" y="113"/>
                </a:lnTo>
                <a:lnTo>
                  <a:pt x="15" y="124"/>
                </a:lnTo>
                <a:lnTo>
                  <a:pt x="17" y="134"/>
                </a:lnTo>
                <a:lnTo>
                  <a:pt x="19" y="149"/>
                </a:lnTo>
                <a:lnTo>
                  <a:pt x="23" y="160"/>
                </a:lnTo>
                <a:lnTo>
                  <a:pt x="23" y="164"/>
                </a:lnTo>
                <a:lnTo>
                  <a:pt x="23" y="168"/>
                </a:lnTo>
                <a:lnTo>
                  <a:pt x="25" y="174"/>
                </a:lnTo>
                <a:lnTo>
                  <a:pt x="27" y="175"/>
                </a:lnTo>
                <a:lnTo>
                  <a:pt x="29" y="175"/>
                </a:lnTo>
                <a:lnTo>
                  <a:pt x="31" y="175"/>
                </a:lnTo>
                <a:lnTo>
                  <a:pt x="35" y="175"/>
                </a:lnTo>
                <a:lnTo>
                  <a:pt x="37" y="177"/>
                </a:lnTo>
                <a:lnTo>
                  <a:pt x="39" y="181"/>
                </a:lnTo>
                <a:lnTo>
                  <a:pt x="61" y="259"/>
                </a:lnTo>
                <a:lnTo>
                  <a:pt x="117" y="247"/>
                </a:lnTo>
                <a:lnTo>
                  <a:pt x="117" y="243"/>
                </a:lnTo>
                <a:lnTo>
                  <a:pt x="117" y="242"/>
                </a:lnTo>
                <a:lnTo>
                  <a:pt x="111" y="236"/>
                </a:lnTo>
                <a:lnTo>
                  <a:pt x="106" y="230"/>
                </a:lnTo>
                <a:lnTo>
                  <a:pt x="104" y="226"/>
                </a:lnTo>
                <a:lnTo>
                  <a:pt x="104" y="223"/>
                </a:lnTo>
                <a:lnTo>
                  <a:pt x="106" y="208"/>
                </a:lnTo>
                <a:lnTo>
                  <a:pt x="109" y="189"/>
                </a:lnTo>
                <a:lnTo>
                  <a:pt x="111" y="170"/>
                </a:lnTo>
                <a:lnTo>
                  <a:pt x="111" y="160"/>
                </a:lnTo>
                <a:lnTo>
                  <a:pt x="109" y="149"/>
                </a:lnTo>
                <a:lnTo>
                  <a:pt x="109" y="141"/>
                </a:lnTo>
                <a:lnTo>
                  <a:pt x="109" y="132"/>
                </a:lnTo>
                <a:lnTo>
                  <a:pt x="113" y="115"/>
                </a:lnTo>
                <a:lnTo>
                  <a:pt x="115" y="107"/>
                </a:lnTo>
                <a:lnTo>
                  <a:pt x="115" y="98"/>
                </a:lnTo>
                <a:lnTo>
                  <a:pt x="115" y="94"/>
                </a:lnTo>
                <a:lnTo>
                  <a:pt x="115" y="88"/>
                </a:lnTo>
                <a:lnTo>
                  <a:pt x="111" y="77"/>
                </a:lnTo>
                <a:lnTo>
                  <a:pt x="111" y="73"/>
                </a:lnTo>
                <a:lnTo>
                  <a:pt x="113" y="70"/>
                </a:lnTo>
                <a:lnTo>
                  <a:pt x="119" y="64"/>
                </a:lnTo>
                <a:lnTo>
                  <a:pt x="123" y="60"/>
                </a:lnTo>
                <a:lnTo>
                  <a:pt x="127" y="54"/>
                </a:lnTo>
                <a:lnTo>
                  <a:pt x="129" y="49"/>
                </a:lnTo>
                <a:lnTo>
                  <a:pt x="129" y="39"/>
                </a:lnTo>
                <a:lnTo>
                  <a:pt x="127" y="34"/>
                </a:lnTo>
                <a:lnTo>
                  <a:pt x="127" y="28"/>
                </a:lnTo>
                <a:lnTo>
                  <a:pt x="125" y="15"/>
                </a:lnTo>
                <a:lnTo>
                  <a:pt x="125" y="3"/>
                </a:lnTo>
                <a:lnTo>
                  <a:pt x="125" y="1"/>
                </a:lnTo>
                <a:lnTo>
                  <a:pt x="123" y="0"/>
                </a:lnTo>
                <a:lnTo>
                  <a:pt x="0" y="34"/>
                </a:lnTo>
                <a:close/>
              </a:path>
            </a:pathLst>
          </a:custGeom>
          <a:solidFill>
            <a:srgbClr val="33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13" name="Freeform 57"/>
          <p:cNvSpPr>
            <a:spLocks/>
          </p:cNvSpPr>
          <p:nvPr/>
        </p:nvSpPr>
        <p:spPr bwMode="auto">
          <a:xfrm>
            <a:off x="7527925" y="2166938"/>
            <a:ext cx="236538" cy="574675"/>
          </a:xfrm>
          <a:custGeom>
            <a:avLst/>
            <a:gdLst>
              <a:gd name="T0" fmla="*/ 2147483647 w 131"/>
              <a:gd name="T1" fmla="*/ 2147483647 h 281"/>
              <a:gd name="T2" fmla="*/ 2147483647 w 131"/>
              <a:gd name="T3" fmla="*/ 2147483647 h 281"/>
              <a:gd name="T4" fmla="*/ 2147483647 w 131"/>
              <a:gd name="T5" fmla="*/ 2147483647 h 281"/>
              <a:gd name="T6" fmla="*/ 2147483647 w 131"/>
              <a:gd name="T7" fmla="*/ 2147483647 h 281"/>
              <a:gd name="T8" fmla="*/ 2147483647 w 131"/>
              <a:gd name="T9" fmla="*/ 2147483647 h 281"/>
              <a:gd name="T10" fmla="*/ 2147483647 w 131"/>
              <a:gd name="T11" fmla="*/ 2147483647 h 281"/>
              <a:gd name="T12" fmla="*/ 2147483647 w 131"/>
              <a:gd name="T13" fmla="*/ 2147483647 h 281"/>
              <a:gd name="T14" fmla="*/ 2147483647 w 131"/>
              <a:gd name="T15" fmla="*/ 2147483647 h 281"/>
              <a:gd name="T16" fmla="*/ 2147483647 w 131"/>
              <a:gd name="T17" fmla="*/ 2147483647 h 281"/>
              <a:gd name="T18" fmla="*/ 2147483647 w 131"/>
              <a:gd name="T19" fmla="*/ 2147483647 h 281"/>
              <a:gd name="T20" fmla="*/ 2147483647 w 131"/>
              <a:gd name="T21" fmla="*/ 2147483647 h 281"/>
              <a:gd name="T22" fmla="*/ 2147483647 w 131"/>
              <a:gd name="T23" fmla="*/ 2147483647 h 281"/>
              <a:gd name="T24" fmla="*/ 2147483647 w 131"/>
              <a:gd name="T25" fmla="*/ 2147483647 h 281"/>
              <a:gd name="T26" fmla="*/ 0 w 131"/>
              <a:gd name="T27" fmla="*/ 2147483647 h 281"/>
              <a:gd name="T28" fmla="*/ 0 w 131"/>
              <a:gd name="T29" fmla="*/ 2147483647 h 281"/>
              <a:gd name="T30" fmla="*/ 2147483647 w 131"/>
              <a:gd name="T31" fmla="*/ 2147483647 h 281"/>
              <a:gd name="T32" fmla="*/ 2147483647 w 131"/>
              <a:gd name="T33" fmla="*/ 2147483647 h 281"/>
              <a:gd name="T34" fmla="*/ 2147483647 w 131"/>
              <a:gd name="T35" fmla="*/ 2147483647 h 281"/>
              <a:gd name="T36" fmla="*/ 2147483647 w 131"/>
              <a:gd name="T37" fmla="*/ 2147483647 h 281"/>
              <a:gd name="T38" fmla="*/ 2147483647 w 131"/>
              <a:gd name="T39" fmla="*/ 2147483647 h 281"/>
              <a:gd name="T40" fmla="*/ 2147483647 w 131"/>
              <a:gd name="T41" fmla="*/ 2147483647 h 281"/>
              <a:gd name="T42" fmla="*/ 2147483647 w 131"/>
              <a:gd name="T43" fmla="*/ 2147483647 h 281"/>
              <a:gd name="T44" fmla="*/ 2147483647 w 131"/>
              <a:gd name="T45" fmla="*/ 2147483647 h 281"/>
              <a:gd name="T46" fmla="*/ 2147483647 w 131"/>
              <a:gd name="T47" fmla="*/ 2147483647 h 281"/>
              <a:gd name="T48" fmla="*/ 2147483647 w 131"/>
              <a:gd name="T49" fmla="*/ 2147483647 h 281"/>
              <a:gd name="T50" fmla="*/ 2147483647 w 131"/>
              <a:gd name="T51" fmla="*/ 2147483647 h 281"/>
              <a:gd name="T52" fmla="*/ 2147483647 w 131"/>
              <a:gd name="T53" fmla="*/ 2147483647 h 281"/>
              <a:gd name="T54" fmla="*/ 2147483647 w 131"/>
              <a:gd name="T55" fmla="*/ 2147483647 h 281"/>
              <a:gd name="T56" fmla="*/ 2147483647 w 131"/>
              <a:gd name="T57" fmla="*/ 2147483647 h 281"/>
              <a:gd name="T58" fmla="*/ 2147483647 w 131"/>
              <a:gd name="T59" fmla="*/ 2147483647 h 281"/>
              <a:gd name="T60" fmla="*/ 2147483647 w 131"/>
              <a:gd name="T61" fmla="*/ 2147483647 h 281"/>
              <a:gd name="T62" fmla="*/ 2147483647 w 131"/>
              <a:gd name="T63" fmla="*/ 2147483647 h 281"/>
              <a:gd name="T64" fmla="*/ 2147483647 w 131"/>
              <a:gd name="T65" fmla="*/ 2147483647 h 281"/>
              <a:gd name="T66" fmla="*/ 2147483647 w 131"/>
              <a:gd name="T67" fmla="*/ 2147483647 h 281"/>
              <a:gd name="T68" fmla="*/ 2147483647 w 131"/>
              <a:gd name="T69" fmla="*/ 2147483647 h 281"/>
              <a:gd name="T70" fmla="*/ 2147483647 w 131"/>
              <a:gd name="T71" fmla="*/ 2147483647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1" h="281">
                <a:moveTo>
                  <a:pt x="19" y="34"/>
                </a:moveTo>
                <a:lnTo>
                  <a:pt x="21" y="35"/>
                </a:lnTo>
                <a:lnTo>
                  <a:pt x="21" y="39"/>
                </a:lnTo>
                <a:lnTo>
                  <a:pt x="21" y="51"/>
                </a:lnTo>
                <a:lnTo>
                  <a:pt x="23" y="62"/>
                </a:lnTo>
                <a:lnTo>
                  <a:pt x="23" y="68"/>
                </a:lnTo>
                <a:lnTo>
                  <a:pt x="25" y="73"/>
                </a:lnTo>
                <a:lnTo>
                  <a:pt x="25" y="83"/>
                </a:lnTo>
                <a:lnTo>
                  <a:pt x="23" y="88"/>
                </a:lnTo>
                <a:lnTo>
                  <a:pt x="19" y="94"/>
                </a:lnTo>
                <a:lnTo>
                  <a:pt x="15" y="98"/>
                </a:lnTo>
                <a:lnTo>
                  <a:pt x="9" y="104"/>
                </a:lnTo>
                <a:lnTo>
                  <a:pt x="7" y="107"/>
                </a:lnTo>
                <a:lnTo>
                  <a:pt x="7" y="109"/>
                </a:lnTo>
                <a:lnTo>
                  <a:pt x="7" y="111"/>
                </a:lnTo>
                <a:lnTo>
                  <a:pt x="11" y="122"/>
                </a:lnTo>
                <a:lnTo>
                  <a:pt x="11" y="132"/>
                </a:lnTo>
                <a:lnTo>
                  <a:pt x="11" y="141"/>
                </a:lnTo>
                <a:lnTo>
                  <a:pt x="9" y="149"/>
                </a:lnTo>
                <a:lnTo>
                  <a:pt x="5" y="166"/>
                </a:lnTo>
                <a:lnTo>
                  <a:pt x="5" y="175"/>
                </a:lnTo>
                <a:lnTo>
                  <a:pt x="5" y="183"/>
                </a:lnTo>
                <a:lnTo>
                  <a:pt x="7" y="194"/>
                </a:lnTo>
                <a:lnTo>
                  <a:pt x="7" y="204"/>
                </a:lnTo>
                <a:lnTo>
                  <a:pt x="5" y="213"/>
                </a:lnTo>
                <a:lnTo>
                  <a:pt x="5" y="223"/>
                </a:lnTo>
                <a:lnTo>
                  <a:pt x="2" y="242"/>
                </a:lnTo>
                <a:lnTo>
                  <a:pt x="0" y="249"/>
                </a:lnTo>
                <a:lnTo>
                  <a:pt x="0" y="257"/>
                </a:lnTo>
                <a:lnTo>
                  <a:pt x="0" y="260"/>
                </a:lnTo>
                <a:lnTo>
                  <a:pt x="2" y="264"/>
                </a:lnTo>
                <a:lnTo>
                  <a:pt x="7" y="270"/>
                </a:lnTo>
                <a:lnTo>
                  <a:pt x="13" y="276"/>
                </a:lnTo>
                <a:lnTo>
                  <a:pt x="13" y="277"/>
                </a:lnTo>
                <a:lnTo>
                  <a:pt x="13" y="281"/>
                </a:lnTo>
                <a:lnTo>
                  <a:pt x="97" y="262"/>
                </a:lnTo>
                <a:lnTo>
                  <a:pt x="97" y="259"/>
                </a:lnTo>
                <a:lnTo>
                  <a:pt x="97" y="257"/>
                </a:lnTo>
                <a:lnTo>
                  <a:pt x="99" y="253"/>
                </a:lnTo>
                <a:lnTo>
                  <a:pt x="103" y="249"/>
                </a:lnTo>
                <a:lnTo>
                  <a:pt x="107" y="249"/>
                </a:lnTo>
                <a:lnTo>
                  <a:pt x="111" y="247"/>
                </a:lnTo>
                <a:lnTo>
                  <a:pt x="113" y="245"/>
                </a:lnTo>
                <a:lnTo>
                  <a:pt x="115" y="242"/>
                </a:lnTo>
                <a:lnTo>
                  <a:pt x="115" y="240"/>
                </a:lnTo>
                <a:lnTo>
                  <a:pt x="117" y="236"/>
                </a:lnTo>
                <a:lnTo>
                  <a:pt x="119" y="234"/>
                </a:lnTo>
                <a:lnTo>
                  <a:pt x="123" y="234"/>
                </a:lnTo>
                <a:lnTo>
                  <a:pt x="127" y="232"/>
                </a:lnTo>
                <a:lnTo>
                  <a:pt x="129" y="232"/>
                </a:lnTo>
                <a:lnTo>
                  <a:pt x="129" y="230"/>
                </a:lnTo>
                <a:lnTo>
                  <a:pt x="131" y="228"/>
                </a:lnTo>
                <a:lnTo>
                  <a:pt x="131" y="225"/>
                </a:lnTo>
                <a:lnTo>
                  <a:pt x="131" y="219"/>
                </a:lnTo>
                <a:lnTo>
                  <a:pt x="131" y="211"/>
                </a:lnTo>
                <a:lnTo>
                  <a:pt x="119" y="202"/>
                </a:lnTo>
                <a:lnTo>
                  <a:pt x="111" y="196"/>
                </a:lnTo>
                <a:lnTo>
                  <a:pt x="109" y="192"/>
                </a:lnTo>
                <a:lnTo>
                  <a:pt x="105" y="187"/>
                </a:lnTo>
                <a:lnTo>
                  <a:pt x="94" y="151"/>
                </a:lnTo>
                <a:lnTo>
                  <a:pt x="70" y="88"/>
                </a:lnTo>
                <a:lnTo>
                  <a:pt x="41" y="1"/>
                </a:lnTo>
                <a:lnTo>
                  <a:pt x="39" y="0"/>
                </a:lnTo>
                <a:lnTo>
                  <a:pt x="37" y="1"/>
                </a:lnTo>
                <a:lnTo>
                  <a:pt x="33" y="5"/>
                </a:lnTo>
                <a:lnTo>
                  <a:pt x="31" y="5"/>
                </a:lnTo>
                <a:lnTo>
                  <a:pt x="27" y="5"/>
                </a:lnTo>
                <a:lnTo>
                  <a:pt x="25" y="5"/>
                </a:lnTo>
                <a:lnTo>
                  <a:pt x="25" y="7"/>
                </a:lnTo>
                <a:lnTo>
                  <a:pt x="23" y="17"/>
                </a:lnTo>
                <a:lnTo>
                  <a:pt x="21" y="26"/>
                </a:lnTo>
                <a:lnTo>
                  <a:pt x="21" y="30"/>
                </a:lnTo>
                <a:lnTo>
                  <a:pt x="19" y="34"/>
                </a:lnTo>
                <a:close/>
              </a:path>
            </a:pathLst>
          </a:custGeom>
          <a:solidFill>
            <a:srgbClr val="3366FF"/>
          </a:solidFill>
          <a:ln w="9525">
            <a:solidFill>
              <a:schemeClr val="bg2"/>
            </a:solidFill>
            <a:round/>
            <a:headEnd/>
            <a:tailEnd/>
          </a:ln>
        </p:spPr>
        <p:txBody>
          <a:bodyPr/>
          <a:lstStyle/>
          <a:p>
            <a:endParaRPr lang="en-US"/>
          </a:p>
        </p:txBody>
      </p:sp>
      <p:sp>
        <p:nvSpPr>
          <p:cNvPr id="8245" name="Freeform 58"/>
          <p:cNvSpPr>
            <a:spLocks/>
          </p:cNvSpPr>
          <p:nvPr/>
        </p:nvSpPr>
        <p:spPr bwMode="auto">
          <a:xfrm>
            <a:off x="7602538" y="1622425"/>
            <a:ext cx="550862" cy="977900"/>
          </a:xfrm>
          <a:custGeom>
            <a:avLst/>
            <a:gdLst>
              <a:gd name="T0" fmla="*/ 483595 w 303"/>
              <a:gd name="T1" fmla="*/ 402301 h 474"/>
              <a:gd name="T2" fmla="*/ 501775 w 303"/>
              <a:gd name="T3" fmla="*/ 389922 h 474"/>
              <a:gd name="T4" fmla="*/ 536318 w 303"/>
              <a:gd name="T5" fmla="*/ 412616 h 474"/>
              <a:gd name="T6" fmla="*/ 521774 w 303"/>
              <a:gd name="T7" fmla="*/ 437373 h 474"/>
              <a:gd name="T8" fmla="*/ 547226 w 303"/>
              <a:gd name="T9" fmla="*/ 451815 h 474"/>
              <a:gd name="T10" fmla="*/ 547226 w 303"/>
              <a:gd name="T11" fmla="*/ 478635 h 474"/>
              <a:gd name="T12" fmla="*/ 539954 w 303"/>
              <a:gd name="T13" fmla="*/ 491013 h 474"/>
              <a:gd name="T14" fmla="*/ 501775 w 303"/>
              <a:gd name="T15" fmla="*/ 503392 h 474"/>
              <a:gd name="T16" fmla="*/ 487231 w 303"/>
              <a:gd name="T17" fmla="*/ 538464 h 474"/>
              <a:gd name="T18" fmla="*/ 461779 w 303"/>
              <a:gd name="T19" fmla="*/ 542590 h 474"/>
              <a:gd name="T20" fmla="*/ 450870 w 303"/>
              <a:gd name="T21" fmla="*/ 573536 h 474"/>
              <a:gd name="T22" fmla="*/ 450870 w 303"/>
              <a:gd name="T23" fmla="*/ 612735 h 474"/>
              <a:gd name="T24" fmla="*/ 434508 w 303"/>
              <a:gd name="T25" fmla="*/ 577663 h 474"/>
              <a:gd name="T26" fmla="*/ 412692 w 303"/>
              <a:gd name="T27" fmla="*/ 573536 h 474"/>
              <a:gd name="T28" fmla="*/ 398148 w 303"/>
              <a:gd name="T29" fmla="*/ 592104 h 474"/>
              <a:gd name="T30" fmla="*/ 376331 w 303"/>
              <a:gd name="T31" fmla="*/ 608609 h 474"/>
              <a:gd name="T32" fmla="*/ 334517 w 303"/>
              <a:gd name="T33" fmla="*/ 618924 h 474"/>
              <a:gd name="T34" fmla="*/ 316337 w 303"/>
              <a:gd name="T35" fmla="*/ 674627 h 474"/>
              <a:gd name="T36" fmla="*/ 323609 w 303"/>
              <a:gd name="T37" fmla="*/ 701447 h 474"/>
              <a:gd name="T38" fmla="*/ 309064 w 303"/>
              <a:gd name="T39" fmla="*/ 732394 h 474"/>
              <a:gd name="T40" fmla="*/ 290884 w 303"/>
              <a:gd name="T41" fmla="*/ 722078 h 474"/>
              <a:gd name="T42" fmla="*/ 283612 w 303"/>
              <a:gd name="T43" fmla="*/ 753024 h 474"/>
              <a:gd name="T44" fmla="*/ 230889 w 303"/>
              <a:gd name="T45" fmla="*/ 763340 h 474"/>
              <a:gd name="T46" fmla="*/ 223617 w 303"/>
              <a:gd name="T47" fmla="*/ 783971 h 474"/>
              <a:gd name="T48" fmla="*/ 198165 w 303"/>
              <a:gd name="T49" fmla="*/ 814917 h 474"/>
              <a:gd name="T50" fmla="*/ 201801 w 303"/>
              <a:gd name="T51" fmla="*/ 845863 h 474"/>
              <a:gd name="T52" fmla="*/ 190893 w 303"/>
              <a:gd name="T53" fmla="*/ 868557 h 474"/>
              <a:gd name="T54" fmla="*/ 181803 w 303"/>
              <a:gd name="T55" fmla="*/ 907755 h 474"/>
              <a:gd name="T56" fmla="*/ 170894 w 303"/>
              <a:gd name="T57" fmla="*/ 951080 h 474"/>
              <a:gd name="T58" fmla="*/ 163622 w 303"/>
              <a:gd name="T59" fmla="*/ 977900 h 474"/>
              <a:gd name="T60" fmla="*/ 116354 w 303"/>
              <a:gd name="T61" fmla="*/ 928386 h 474"/>
              <a:gd name="T62" fmla="*/ 0 w 303"/>
              <a:gd name="T63" fmla="*/ 534338 h 474"/>
              <a:gd name="T64" fmla="*/ 14544 w 303"/>
              <a:gd name="T65" fmla="*/ 526085 h 474"/>
              <a:gd name="T66" fmla="*/ 23634 w 303"/>
              <a:gd name="T67" fmla="*/ 542590 h 474"/>
              <a:gd name="T68" fmla="*/ 27270 w 303"/>
              <a:gd name="T69" fmla="*/ 513707 h 474"/>
              <a:gd name="T70" fmla="*/ 34543 w 303"/>
              <a:gd name="T71" fmla="*/ 486887 h 474"/>
              <a:gd name="T72" fmla="*/ 34543 w 303"/>
              <a:gd name="T73" fmla="*/ 464193 h 474"/>
              <a:gd name="T74" fmla="*/ 49087 w 303"/>
              <a:gd name="T75" fmla="*/ 416742 h 474"/>
              <a:gd name="T76" fmla="*/ 59995 w 303"/>
              <a:gd name="T77" fmla="*/ 358976 h 474"/>
              <a:gd name="T78" fmla="*/ 52723 w 303"/>
              <a:gd name="T79" fmla="*/ 295021 h 474"/>
              <a:gd name="T80" fmla="*/ 59995 w 303"/>
              <a:gd name="T81" fmla="*/ 210434 h 474"/>
              <a:gd name="T82" fmla="*/ 78175 w 303"/>
              <a:gd name="T83" fmla="*/ 136163 h 474"/>
              <a:gd name="T84" fmla="*/ 112718 w 303"/>
              <a:gd name="T85" fmla="*/ 22694 h 474"/>
              <a:gd name="T86" fmla="*/ 134534 w 303"/>
              <a:gd name="T87" fmla="*/ 10315 h 474"/>
              <a:gd name="T88" fmla="*/ 163622 w 303"/>
              <a:gd name="T89" fmla="*/ 45388 h 474"/>
              <a:gd name="T90" fmla="*/ 187257 w 303"/>
              <a:gd name="T91" fmla="*/ 43325 h 474"/>
              <a:gd name="T92" fmla="*/ 234525 w 303"/>
              <a:gd name="T93" fmla="*/ 14442 h 474"/>
              <a:gd name="T94" fmla="*/ 259978 w 303"/>
              <a:gd name="T95" fmla="*/ 0 h 474"/>
              <a:gd name="T96" fmla="*/ 323609 w 303"/>
              <a:gd name="T97" fmla="*/ 45388 h 474"/>
              <a:gd name="T98" fmla="*/ 376331 w 303"/>
              <a:gd name="T99" fmla="*/ 222813 h 474"/>
              <a:gd name="T100" fmla="*/ 419964 w 303"/>
              <a:gd name="T101" fmla="*/ 311525 h 474"/>
              <a:gd name="T102" fmla="*/ 454507 w 303"/>
              <a:gd name="T103" fmla="*/ 328030 h 474"/>
              <a:gd name="T104" fmla="*/ 439962 w 303"/>
              <a:gd name="T105" fmla="*/ 346598 h 474"/>
              <a:gd name="T106" fmla="*/ 461779 w 303"/>
              <a:gd name="T107" fmla="*/ 377544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3"/>
              <a:gd name="T163" fmla="*/ 0 h 474"/>
              <a:gd name="T164" fmla="*/ 303 w 303"/>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3" h="474">
                <a:moveTo>
                  <a:pt x="252" y="189"/>
                </a:moveTo>
                <a:lnTo>
                  <a:pt x="258" y="195"/>
                </a:lnTo>
                <a:lnTo>
                  <a:pt x="262" y="196"/>
                </a:lnTo>
                <a:lnTo>
                  <a:pt x="266" y="195"/>
                </a:lnTo>
                <a:lnTo>
                  <a:pt x="268" y="193"/>
                </a:lnTo>
                <a:lnTo>
                  <a:pt x="270" y="191"/>
                </a:lnTo>
                <a:lnTo>
                  <a:pt x="274" y="189"/>
                </a:lnTo>
                <a:lnTo>
                  <a:pt x="276" y="189"/>
                </a:lnTo>
                <a:lnTo>
                  <a:pt x="280" y="189"/>
                </a:lnTo>
                <a:lnTo>
                  <a:pt x="287" y="193"/>
                </a:lnTo>
                <a:lnTo>
                  <a:pt x="293" y="196"/>
                </a:lnTo>
                <a:lnTo>
                  <a:pt x="295" y="200"/>
                </a:lnTo>
                <a:lnTo>
                  <a:pt x="295" y="202"/>
                </a:lnTo>
                <a:lnTo>
                  <a:pt x="295" y="204"/>
                </a:lnTo>
                <a:lnTo>
                  <a:pt x="291" y="208"/>
                </a:lnTo>
                <a:lnTo>
                  <a:pt x="287" y="212"/>
                </a:lnTo>
                <a:lnTo>
                  <a:pt x="287" y="215"/>
                </a:lnTo>
                <a:lnTo>
                  <a:pt x="289" y="215"/>
                </a:lnTo>
                <a:lnTo>
                  <a:pt x="297" y="217"/>
                </a:lnTo>
                <a:lnTo>
                  <a:pt x="301" y="219"/>
                </a:lnTo>
                <a:lnTo>
                  <a:pt x="303" y="221"/>
                </a:lnTo>
                <a:lnTo>
                  <a:pt x="303" y="225"/>
                </a:lnTo>
                <a:lnTo>
                  <a:pt x="301" y="230"/>
                </a:lnTo>
                <a:lnTo>
                  <a:pt x="301" y="232"/>
                </a:lnTo>
                <a:lnTo>
                  <a:pt x="301" y="234"/>
                </a:lnTo>
                <a:lnTo>
                  <a:pt x="301" y="236"/>
                </a:lnTo>
                <a:lnTo>
                  <a:pt x="299" y="236"/>
                </a:lnTo>
                <a:lnTo>
                  <a:pt x="297" y="238"/>
                </a:lnTo>
                <a:lnTo>
                  <a:pt x="293" y="240"/>
                </a:lnTo>
                <a:lnTo>
                  <a:pt x="287" y="240"/>
                </a:lnTo>
                <a:lnTo>
                  <a:pt x="282" y="242"/>
                </a:lnTo>
                <a:lnTo>
                  <a:pt x="276" y="244"/>
                </a:lnTo>
                <a:lnTo>
                  <a:pt x="272" y="247"/>
                </a:lnTo>
                <a:lnTo>
                  <a:pt x="272" y="255"/>
                </a:lnTo>
                <a:lnTo>
                  <a:pt x="270" y="259"/>
                </a:lnTo>
                <a:lnTo>
                  <a:pt x="268" y="261"/>
                </a:lnTo>
                <a:lnTo>
                  <a:pt x="264" y="263"/>
                </a:lnTo>
                <a:lnTo>
                  <a:pt x="262" y="264"/>
                </a:lnTo>
                <a:lnTo>
                  <a:pt x="258" y="264"/>
                </a:lnTo>
                <a:lnTo>
                  <a:pt x="254" y="263"/>
                </a:lnTo>
                <a:lnTo>
                  <a:pt x="254" y="274"/>
                </a:lnTo>
                <a:lnTo>
                  <a:pt x="252" y="276"/>
                </a:lnTo>
                <a:lnTo>
                  <a:pt x="248" y="276"/>
                </a:lnTo>
                <a:lnTo>
                  <a:pt x="248" y="278"/>
                </a:lnTo>
                <a:lnTo>
                  <a:pt x="250" y="285"/>
                </a:lnTo>
                <a:lnTo>
                  <a:pt x="250" y="293"/>
                </a:lnTo>
                <a:lnTo>
                  <a:pt x="250" y="297"/>
                </a:lnTo>
                <a:lnTo>
                  <a:pt x="248" y="297"/>
                </a:lnTo>
                <a:lnTo>
                  <a:pt x="248" y="295"/>
                </a:lnTo>
                <a:lnTo>
                  <a:pt x="246" y="293"/>
                </a:lnTo>
                <a:lnTo>
                  <a:pt x="244" y="289"/>
                </a:lnTo>
                <a:lnTo>
                  <a:pt x="239" y="280"/>
                </a:lnTo>
                <a:lnTo>
                  <a:pt x="237" y="281"/>
                </a:lnTo>
                <a:lnTo>
                  <a:pt x="233" y="280"/>
                </a:lnTo>
                <a:lnTo>
                  <a:pt x="227" y="272"/>
                </a:lnTo>
                <a:lnTo>
                  <a:pt x="227" y="278"/>
                </a:lnTo>
                <a:lnTo>
                  <a:pt x="227" y="280"/>
                </a:lnTo>
                <a:lnTo>
                  <a:pt x="225" y="283"/>
                </a:lnTo>
                <a:lnTo>
                  <a:pt x="219" y="285"/>
                </a:lnTo>
                <a:lnTo>
                  <a:pt x="219" y="287"/>
                </a:lnTo>
                <a:lnTo>
                  <a:pt x="219" y="289"/>
                </a:lnTo>
                <a:lnTo>
                  <a:pt x="217" y="291"/>
                </a:lnTo>
                <a:lnTo>
                  <a:pt x="213" y="293"/>
                </a:lnTo>
                <a:lnTo>
                  <a:pt x="207" y="295"/>
                </a:lnTo>
                <a:lnTo>
                  <a:pt x="193" y="295"/>
                </a:lnTo>
                <a:lnTo>
                  <a:pt x="188" y="297"/>
                </a:lnTo>
                <a:lnTo>
                  <a:pt x="184" y="297"/>
                </a:lnTo>
                <a:lnTo>
                  <a:pt x="184" y="300"/>
                </a:lnTo>
                <a:lnTo>
                  <a:pt x="182" y="306"/>
                </a:lnTo>
                <a:lnTo>
                  <a:pt x="178" y="316"/>
                </a:lnTo>
                <a:lnTo>
                  <a:pt x="176" y="321"/>
                </a:lnTo>
                <a:lnTo>
                  <a:pt x="174" y="327"/>
                </a:lnTo>
                <a:lnTo>
                  <a:pt x="174" y="333"/>
                </a:lnTo>
                <a:lnTo>
                  <a:pt x="176" y="336"/>
                </a:lnTo>
                <a:lnTo>
                  <a:pt x="178" y="338"/>
                </a:lnTo>
                <a:lnTo>
                  <a:pt x="178" y="340"/>
                </a:lnTo>
                <a:lnTo>
                  <a:pt x="178" y="346"/>
                </a:lnTo>
                <a:lnTo>
                  <a:pt x="176" y="350"/>
                </a:lnTo>
                <a:lnTo>
                  <a:pt x="174" y="355"/>
                </a:lnTo>
                <a:lnTo>
                  <a:pt x="170" y="355"/>
                </a:lnTo>
                <a:lnTo>
                  <a:pt x="168" y="353"/>
                </a:lnTo>
                <a:lnTo>
                  <a:pt x="164" y="350"/>
                </a:lnTo>
                <a:lnTo>
                  <a:pt x="162" y="350"/>
                </a:lnTo>
                <a:lnTo>
                  <a:pt x="160" y="350"/>
                </a:lnTo>
                <a:lnTo>
                  <a:pt x="158" y="350"/>
                </a:lnTo>
                <a:lnTo>
                  <a:pt x="156" y="353"/>
                </a:lnTo>
                <a:lnTo>
                  <a:pt x="156" y="359"/>
                </a:lnTo>
                <a:lnTo>
                  <a:pt x="156" y="365"/>
                </a:lnTo>
                <a:lnTo>
                  <a:pt x="154" y="367"/>
                </a:lnTo>
                <a:lnTo>
                  <a:pt x="150" y="368"/>
                </a:lnTo>
                <a:lnTo>
                  <a:pt x="139" y="368"/>
                </a:lnTo>
                <a:lnTo>
                  <a:pt x="127" y="370"/>
                </a:lnTo>
                <a:lnTo>
                  <a:pt x="127" y="372"/>
                </a:lnTo>
                <a:lnTo>
                  <a:pt x="125" y="376"/>
                </a:lnTo>
                <a:lnTo>
                  <a:pt x="125" y="378"/>
                </a:lnTo>
                <a:lnTo>
                  <a:pt x="123" y="380"/>
                </a:lnTo>
                <a:lnTo>
                  <a:pt x="117" y="384"/>
                </a:lnTo>
                <a:lnTo>
                  <a:pt x="115" y="385"/>
                </a:lnTo>
                <a:lnTo>
                  <a:pt x="113" y="387"/>
                </a:lnTo>
                <a:lnTo>
                  <a:pt x="109" y="395"/>
                </a:lnTo>
                <a:lnTo>
                  <a:pt x="107" y="402"/>
                </a:lnTo>
                <a:lnTo>
                  <a:pt x="107" y="404"/>
                </a:lnTo>
                <a:lnTo>
                  <a:pt x="109" y="408"/>
                </a:lnTo>
                <a:lnTo>
                  <a:pt x="111" y="410"/>
                </a:lnTo>
                <a:lnTo>
                  <a:pt x="113" y="412"/>
                </a:lnTo>
                <a:lnTo>
                  <a:pt x="113" y="416"/>
                </a:lnTo>
                <a:lnTo>
                  <a:pt x="111" y="418"/>
                </a:lnTo>
                <a:lnTo>
                  <a:pt x="105" y="421"/>
                </a:lnTo>
                <a:lnTo>
                  <a:pt x="101" y="425"/>
                </a:lnTo>
                <a:lnTo>
                  <a:pt x="103" y="429"/>
                </a:lnTo>
                <a:lnTo>
                  <a:pt x="101" y="433"/>
                </a:lnTo>
                <a:lnTo>
                  <a:pt x="100" y="440"/>
                </a:lnTo>
                <a:lnTo>
                  <a:pt x="96" y="446"/>
                </a:lnTo>
                <a:lnTo>
                  <a:pt x="94" y="450"/>
                </a:lnTo>
                <a:lnTo>
                  <a:pt x="94" y="455"/>
                </a:lnTo>
                <a:lnTo>
                  <a:pt x="94" y="461"/>
                </a:lnTo>
                <a:lnTo>
                  <a:pt x="94" y="465"/>
                </a:lnTo>
                <a:lnTo>
                  <a:pt x="94" y="469"/>
                </a:lnTo>
                <a:lnTo>
                  <a:pt x="92" y="471"/>
                </a:lnTo>
                <a:lnTo>
                  <a:pt x="90" y="474"/>
                </a:lnTo>
                <a:lnTo>
                  <a:pt x="78" y="465"/>
                </a:lnTo>
                <a:lnTo>
                  <a:pt x="70" y="459"/>
                </a:lnTo>
                <a:lnTo>
                  <a:pt x="68" y="455"/>
                </a:lnTo>
                <a:lnTo>
                  <a:pt x="64" y="450"/>
                </a:lnTo>
                <a:lnTo>
                  <a:pt x="53" y="414"/>
                </a:lnTo>
                <a:lnTo>
                  <a:pt x="29" y="351"/>
                </a:lnTo>
                <a:lnTo>
                  <a:pt x="0" y="264"/>
                </a:lnTo>
                <a:lnTo>
                  <a:pt x="0" y="259"/>
                </a:lnTo>
                <a:lnTo>
                  <a:pt x="2" y="253"/>
                </a:lnTo>
                <a:lnTo>
                  <a:pt x="4" y="253"/>
                </a:lnTo>
                <a:lnTo>
                  <a:pt x="6" y="253"/>
                </a:lnTo>
                <a:lnTo>
                  <a:pt x="8" y="255"/>
                </a:lnTo>
                <a:lnTo>
                  <a:pt x="8" y="259"/>
                </a:lnTo>
                <a:lnTo>
                  <a:pt x="9" y="261"/>
                </a:lnTo>
                <a:lnTo>
                  <a:pt x="11" y="263"/>
                </a:lnTo>
                <a:lnTo>
                  <a:pt x="13" y="263"/>
                </a:lnTo>
                <a:lnTo>
                  <a:pt x="15" y="261"/>
                </a:lnTo>
                <a:lnTo>
                  <a:pt x="15" y="257"/>
                </a:lnTo>
                <a:lnTo>
                  <a:pt x="15" y="253"/>
                </a:lnTo>
                <a:lnTo>
                  <a:pt x="15" y="249"/>
                </a:lnTo>
                <a:lnTo>
                  <a:pt x="15" y="244"/>
                </a:lnTo>
                <a:lnTo>
                  <a:pt x="19" y="242"/>
                </a:lnTo>
                <a:lnTo>
                  <a:pt x="19" y="240"/>
                </a:lnTo>
                <a:lnTo>
                  <a:pt x="19" y="236"/>
                </a:lnTo>
                <a:lnTo>
                  <a:pt x="19" y="234"/>
                </a:lnTo>
                <a:lnTo>
                  <a:pt x="15" y="229"/>
                </a:lnTo>
                <a:lnTo>
                  <a:pt x="17" y="227"/>
                </a:lnTo>
                <a:lnTo>
                  <a:pt x="19" y="225"/>
                </a:lnTo>
                <a:lnTo>
                  <a:pt x="21" y="221"/>
                </a:lnTo>
                <a:lnTo>
                  <a:pt x="23" y="217"/>
                </a:lnTo>
                <a:lnTo>
                  <a:pt x="25" y="210"/>
                </a:lnTo>
                <a:lnTo>
                  <a:pt x="27" y="202"/>
                </a:lnTo>
                <a:lnTo>
                  <a:pt x="29" y="198"/>
                </a:lnTo>
                <a:lnTo>
                  <a:pt x="33" y="196"/>
                </a:lnTo>
                <a:lnTo>
                  <a:pt x="33" y="183"/>
                </a:lnTo>
                <a:lnTo>
                  <a:pt x="33" y="174"/>
                </a:lnTo>
                <a:lnTo>
                  <a:pt x="29" y="159"/>
                </a:lnTo>
                <a:lnTo>
                  <a:pt x="29" y="151"/>
                </a:lnTo>
                <a:lnTo>
                  <a:pt x="29" y="147"/>
                </a:lnTo>
                <a:lnTo>
                  <a:pt x="29" y="143"/>
                </a:lnTo>
                <a:lnTo>
                  <a:pt x="33" y="132"/>
                </a:lnTo>
                <a:lnTo>
                  <a:pt x="39" y="121"/>
                </a:lnTo>
                <a:lnTo>
                  <a:pt x="35" y="111"/>
                </a:lnTo>
                <a:lnTo>
                  <a:pt x="33" y="102"/>
                </a:lnTo>
                <a:lnTo>
                  <a:pt x="33" y="92"/>
                </a:lnTo>
                <a:lnTo>
                  <a:pt x="33" y="87"/>
                </a:lnTo>
                <a:lnTo>
                  <a:pt x="37" y="81"/>
                </a:lnTo>
                <a:lnTo>
                  <a:pt x="43" y="66"/>
                </a:lnTo>
                <a:lnTo>
                  <a:pt x="51" y="47"/>
                </a:lnTo>
                <a:lnTo>
                  <a:pt x="60" y="19"/>
                </a:lnTo>
                <a:lnTo>
                  <a:pt x="60" y="15"/>
                </a:lnTo>
                <a:lnTo>
                  <a:pt x="62" y="11"/>
                </a:lnTo>
                <a:lnTo>
                  <a:pt x="64" y="9"/>
                </a:lnTo>
                <a:lnTo>
                  <a:pt x="68" y="7"/>
                </a:lnTo>
                <a:lnTo>
                  <a:pt x="70" y="5"/>
                </a:lnTo>
                <a:lnTo>
                  <a:pt x="74" y="5"/>
                </a:lnTo>
                <a:lnTo>
                  <a:pt x="78" y="9"/>
                </a:lnTo>
                <a:lnTo>
                  <a:pt x="82" y="15"/>
                </a:lnTo>
                <a:lnTo>
                  <a:pt x="88" y="21"/>
                </a:lnTo>
                <a:lnTo>
                  <a:pt x="90" y="22"/>
                </a:lnTo>
                <a:lnTo>
                  <a:pt x="94" y="24"/>
                </a:lnTo>
                <a:lnTo>
                  <a:pt x="96" y="24"/>
                </a:lnTo>
                <a:lnTo>
                  <a:pt x="98" y="24"/>
                </a:lnTo>
                <a:lnTo>
                  <a:pt x="103" y="21"/>
                </a:lnTo>
                <a:lnTo>
                  <a:pt x="115" y="13"/>
                </a:lnTo>
                <a:lnTo>
                  <a:pt x="121" y="9"/>
                </a:lnTo>
                <a:lnTo>
                  <a:pt x="125" y="7"/>
                </a:lnTo>
                <a:lnTo>
                  <a:pt x="129" y="7"/>
                </a:lnTo>
                <a:lnTo>
                  <a:pt x="129" y="4"/>
                </a:lnTo>
                <a:lnTo>
                  <a:pt x="133" y="2"/>
                </a:lnTo>
                <a:lnTo>
                  <a:pt x="137" y="0"/>
                </a:lnTo>
                <a:lnTo>
                  <a:pt x="143" y="0"/>
                </a:lnTo>
                <a:lnTo>
                  <a:pt x="148" y="4"/>
                </a:lnTo>
                <a:lnTo>
                  <a:pt x="162" y="11"/>
                </a:lnTo>
                <a:lnTo>
                  <a:pt x="174" y="19"/>
                </a:lnTo>
                <a:lnTo>
                  <a:pt x="178" y="22"/>
                </a:lnTo>
                <a:lnTo>
                  <a:pt x="182" y="30"/>
                </a:lnTo>
                <a:lnTo>
                  <a:pt x="190" y="53"/>
                </a:lnTo>
                <a:lnTo>
                  <a:pt x="199" y="87"/>
                </a:lnTo>
                <a:lnTo>
                  <a:pt x="207" y="108"/>
                </a:lnTo>
                <a:lnTo>
                  <a:pt x="217" y="132"/>
                </a:lnTo>
                <a:lnTo>
                  <a:pt x="221" y="142"/>
                </a:lnTo>
                <a:lnTo>
                  <a:pt x="225" y="147"/>
                </a:lnTo>
                <a:lnTo>
                  <a:pt x="231" y="151"/>
                </a:lnTo>
                <a:lnTo>
                  <a:pt x="237" y="153"/>
                </a:lnTo>
                <a:lnTo>
                  <a:pt x="246" y="157"/>
                </a:lnTo>
                <a:lnTo>
                  <a:pt x="248" y="157"/>
                </a:lnTo>
                <a:lnTo>
                  <a:pt x="250" y="159"/>
                </a:lnTo>
                <a:lnTo>
                  <a:pt x="250" y="160"/>
                </a:lnTo>
                <a:lnTo>
                  <a:pt x="248" y="166"/>
                </a:lnTo>
                <a:lnTo>
                  <a:pt x="244" y="168"/>
                </a:lnTo>
                <a:lnTo>
                  <a:pt x="242" y="168"/>
                </a:lnTo>
                <a:lnTo>
                  <a:pt x="244" y="172"/>
                </a:lnTo>
                <a:lnTo>
                  <a:pt x="250" y="176"/>
                </a:lnTo>
                <a:lnTo>
                  <a:pt x="252" y="181"/>
                </a:lnTo>
                <a:lnTo>
                  <a:pt x="254" y="183"/>
                </a:lnTo>
                <a:lnTo>
                  <a:pt x="254" y="185"/>
                </a:lnTo>
                <a:lnTo>
                  <a:pt x="252" y="187"/>
                </a:lnTo>
                <a:lnTo>
                  <a:pt x="252" y="189"/>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15" name="Freeform 59"/>
          <p:cNvSpPr>
            <a:spLocks/>
          </p:cNvSpPr>
          <p:nvPr/>
        </p:nvSpPr>
        <p:spPr bwMode="auto">
          <a:xfrm>
            <a:off x="7602538" y="1622425"/>
            <a:ext cx="550862" cy="977900"/>
          </a:xfrm>
          <a:custGeom>
            <a:avLst/>
            <a:gdLst>
              <a:gd name="T0" fmla="*/ 2147483647 w 303"/>
              <a:gd name="T1" fmla="*/ 2147483647 h 474"/>
              <a:gd name="T2" fmla="*/ 2147483647 w 303"/>
              <a:gd name="T3" fmla="*/ 2147483647 h 474"/>
              <a:gd name="T4" fmla="*/ 2147483647 w 303"/>
              <a:gd name="T5" fmla="*/ 2147483647 h 474"/>
              <a:gd name="T6" fmla="*/ 2147483647 w 303"/>
              <a:gd name="T7" fmla="*/ 2147483647 h 474"/>
              <a:gd name="T8" fmla="*/ 2147483647 w 303"/>
              <a:gd name="T9" fmla="*/ 2147483647 h 474"/>
              <a:gd name="T10" fmla="*/ 2147483647 w 303"/>
              <a:gd name="T11" fmla="*/ 2147483647 h 474"/>
              <a:gd name="T12" fmla="*/ 2147483647 w 303"/>
              <a:gd name="T13" fmla="*/ 2147483647 h 474"/>
              <a:gd name="T14" fmla="*/ 2147483647 w 303"/>
              <a:gd name="T15" fmla="*/ 2147483647 h 474"/>
              <a:gd name="T16" fmla="*/ 2147483647 w 303"/>
              <a:gd name="T17" fmla="*/ 2147483647 h 474"/>
              <a:gd name="T18" fmla="*/ 2147483647 w 303"/>
              <a:gd name="T19" fmla="*/ 2147483647 h 474"/>
              <a:gd name="T20" fmla="*/ 2147483647 w 303"/>
              <a:gd name="T21" fmla="*/ 2147483647 h 474"/>
              <a:gd name="T22" fmla="*/ 2147483647 w 303"/>
              <a:gd name="T23" fmla="*/ 2147483647 h 474"/>
              <a:gd name="T24" fmla="*/ 2147483647 w 303"/>
              <a:gd name="T25" fmla="*/ 2147483647 h 474"/>
              <a:gd name="T26" fmla="*/ 2147483647 w 303"/>
              <a:gd name="T27" fmla="*/ 2147483647 h 474"/>
              <a:gd name="T28" fmla="*/ 2147483647 w 303"/>
              <a:gd name="T29" fmla="*/ 2147483647 h 474"/>
              <a:gd name="T30" fmla="*/ 2147483647 w 303"/>
              <a:gd name="T31" fmla="*/ 2147483647 h 474"/>
              <a:gd name="T32" fmla="*/ 2147483647 w 303"/>
              <a:gd name="T33" fmla="*/ 2147483647 h 474"/>
              <a:gd name="T34" fmla="*/ 2147483647 w 303"/>
              <a:gd name="T35" fmla="*/ 2147483647 h 474"/>
              <a:gd name="T36" fmla="*/ 2147483647 w 303"/>
              <a:gd name="T37" fmla="*/ 2147483647 h 474"/>
              <a:gd name="T38" fmla="*/ 2147483647 w 303"/>
              <a:gd name="T39" fmla="*/ 2147483647 h 474"/>
              <a:gd name="T40" fmla="*/ 2147483647 w 303"/>
              <a:gd name="T41" fmla="*/ 2147483647 h 474"/>
              <a:gd name="T42" fmla="*/ 2147483647 w 303"/>
              <a:gd name="T43" fmla="*/ 2147483647 h 474"/>
              <a:gd name="T44" fmla="*/ 2147483647 w 303"/>
              <a:gd name="T45" fmla="*/ 2147483647 h 474"/>
              <a:gd name="T46" fmla="*/ 2147483647 w 303"/>
              <a:gd name="T47" fmla="*/ 2147483647 h 474"/>
              <a:gd name="T48" fmla="*/ 2147483647 w 303"/>
              <a:gd name="T49" fmla="*/ 2147483647 h 474"/>
              <a:gd name="T50" fmla="*/ 2147483647 w 303"/>
              <a:gd name="T51" fmla="*/ 2147483647 h 474"/>
              <a:gd name="T52" fmla="*/ 2147483647 w 303"/>
              <a:gd name="T53" fmla="*/ 2147483647 h 474"/>
              <a:gd name="T54" fmla="*/ 2147483647 w 303"/>
              <a:gd name="T55" fmla="*/ 2147483647 h 474"/>
              <a:gd name="T56" fmla="*/ 2147483647 w 303"/>
              <a:gd name="T57" fmla="*/ 2147483647 h 474"/>
              <a:gd name="T58" fmla="*/ 2147483647 w 303"/>
              <a:gd name="T59" fmla="*/ 2147483647 h 474"/>
              <a:gd name="T60" fmla="*/ 2147483647 w 303"/>
              <a:gd name="T61" fmla="*/ 2147483647 h 474"/>
              <a:gd name="T62" fmla="*/ 2147483647 w 303"/>
              <a:gd name="T63" fmla="*/ 2147483647 h 474"/>
              <a:gd name="T64" fmla="*/ 2147483647 w 303"/>
              <a:gd name="T65" fmla="*/ 2147483647 h 474"/>
              <a:gd name="T66" fmla="*/ 2147483647 w 303"/>
              <a:gd name="T67" fmla="*/ 2147483647 h 474"/>
              <a:gd name="T68" fmla="*/ 2147483647 w 303"/>
              <a:gd name="T69" fmla="*/ 2147483647 h 474"/>
              <a:gd name="T70" fmla="*/ 2147483647 w 303"/>
              <a:gd name="T71" fmla="*/ 2147483647 h 474"/>
              <a:gd name="T72" fmla="*/ 2147483647 w 303"/>
              <a:gd name="T73" fmla="*/ 2147483647 h 474"/>
              <a:gd name="T74" fmla="*/ 2147483647 w 303"/>
              <a:gd name="T75" fmla="*/ 2147483647 h 474"/>
              <a:gd name="T76" fmla="*/ 2147483647 w 303"/>
              <a:gd name="T77" fmla="*/ 2147483647 h 474"/>
              <a:gd name="T78" fmla="*/ 2147483647 w 303"/>
              <a:gd name="T79" fmla="*/ 2147483647 h 474"/>
              <a:gd name="T80" fmla="*/ 2147483647 w 303"/>
              <a:gd name="T81" fmla="*/ 2147483647 h 474"/>
              <a:gd name="T82" fmla="*/ 2147483647 w 303"/>
              <a:gd name="T83" fmla="*/ 2147483647 h 474"/>
              <a:gd name="T84" fmla="*/ 2147483647 w 303"/>
              <a:gd name="T85" fmla="*/ 2147483647 h 474"/>
              <a:gd name="T86" fmla="*/ 2147483647 w 303"/>
              <a:gd name="T87" fmla="*/ 2147483647 h 474"/>
              <a:gd name="T88" fmla="*/ 2147483647 w 303"/>
              <a:gd name="T89" fmla="*/ 2147483647 h 474"/>
              <a:gd name="T90" fmla="*/ 2147483647 w 303"/>
              <a:gd name="T91" fmla="*/ 2147483647 h 474"/>
              <a:gd name="T92" fmla="*/ 2147483647 w 303"/>
              <a:gd name="T93" fmla="*/ 2147483647 h 474"/>
              <a:gd name="T94" fmla="*/ 2147483647 w 303"/>
              <a:gd name="T95" fmla="*/ 2147483647 h 474"/>
              <a:gd name="T96" fmla="*/ 2147483647 w 303"/>
              <a:gd name="T97" fmla="*/ 2147483647 h 474"/>
              <a:gd name="T98" fmla="*/ 2147483647 w 303"/>
              <a:gd name="T99" fmla="*/ 2147483647 h 474"/>
              <a:gd name="T100" fmla="*/ 2147483647 w 303"/>
              <a:gd name="T101" fmla="*/ 2147483647 h 474"/>
              <a:gd name="T102" fmla="*/ 2147483647 w 303"/>
              <a:gd name="T103" fmla="*/ 2147483647 h 474"/>
              <a:gd name="T104" fmla="*/ 2147483647 w 303"/>
              <a:gd name="T105" fmla="*/ 2147483647 h 474"/>
              <a:gd name="T106" fmla="*/ 2147483647 w 303"/>
              <a:gd name="T107" fmla="*/ 2147483647 h 474"/>
              <a:gd name="T108" fmla="*/ 2147483647 w 303"/>
              <a:gd name="T109" fmla="*/ 2147483647 h 474"/>
              <a:gd name="T110" fmla="*/ 2147483647 w 303"/>
              <a:gd name="T111" fmla="*/ 2147483647 h 474"/>
              <a:gd name="T112" fmla="*/ 2147483647 w 303"/>
              <a:gd name="T113" fmla="*/ 2147483647 h 4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3" h="474">
                <a:moveTo>
                  <a:pt x="250" y="189"/>
                </a:moveTo>
                <a:lnTo>
                  <a:pt x="262" y="196"/>
                </a:lnTo>
                <a:lnTo>
                  <a:pt x="266" y="193"/>
                </a:lnTo>
                <a:lnTo>
                  <a:pt x="272" y="189"/>
                </a:lnTo>
                <a:lnTo>
                  <a:pt x="280" y="189"/>
                </a:lnTo>
                <a:lnTo>
                  <a:pt x="287" y="193"/>
                </a:lnTo>
                <a:lnTo>
                  <a:pt x="295" y="200"/>
                </a:lnTo>
                <a:lnTo>
                  <a:pt x="295" y="204"/>
                </a:lnTo>
                <a:lnTo>
                  <a:pt x="287" y="212"/>
                </a:lnTo>
                <a:lnTo>
                  <a:pt x="289" y="215"/>
                </a:lnTo>
                <a:lnTo>
                  <a:pt x="297" y="217"/>
                </a:lnTo>
                <a:lnTo>
                  <a:pt x="303" y="221"/>
                </a:lnTo>
                <a:lnTo>
                  <a:pt x="301" y="230"/>
                </a:lnTo>
                <a:lnTo>
                  <a:pt x="299" y="236"/>
                </a:lnTo>
                <a:lnTo>
                  <a:pt x="293" y="238"/>
                </a:lnTo>
                <a:lnTo>
                  <a:pt x="282" y="242"/>
                </a:lnTo>
                <a:lnTo>
                  <a:pt x="272" y="246"/>
                </a:lnTo>
                <a:lnTo>
                  <a:pt x="272" y="255"/>
                </a:lnTo>
                <a:lnTo>
                  <a:pt x="268" y="261"/>
                </a:lnTo>
                <a:lnTo>
                  <a:pt x="262" y="264"/>
                </a:lnTo>
                <a:lnTo>
                  <a:pt x="254" y="263"/>
                </a:lnTo>
                <a:lnTo>
                  <a:pt x="254" y="272"/>
                </a:lnTo>
                <a:lnTo>
                  <a:pt x="252" y="276"/>
                </a:lnTo>
                <a:lnTo>
                  <a:pt x="248" y="276"/>
                </a:lnTo>
                <a:lnTo>
                  <a:pt x="248" y="278"/>
                </a:lnTo>
                <a:lnTo>
                  <a:pt x="250" y="293"/>
                </a:lnTo>
                <a:lnTo>
                  <a:pt x="246" y="295"/>
                </a:lnTo>
                <a:lnTo>
                  <a:pt x="244" y="289"/>
                </a:lnTo>
                <a:lnTo>
                  <a:pt x="237" y="280"/>
                </a:lnTo>
                <a:lnTo>
                  <a:pt x="235" y="281"/>
                </a:lnTo>
                <a:lnTo>
                  <a:pt x="227" y="272"/>
                </a:lnTo>
                <a:lnTo>
                  <a:pt x="227" y="280"/>
                </a:lnTo>
                <a:lnTo>
                  <a:pt x="219" y="285"/>
                </a:lnTo>
                <a:lnTo>
                  <a:pt x="217" y="291"/>
                </a:lnTo>
                <a:lnTo>
                  <a:pt x="207" y="295"/>
                </a:lnTo>
                <a:lnTo>
                  <a:pt x="182" y="297"/>
                </a:lnTo>
                <a:lnTo>
                  <a:pt x="182" y="306"/>
                </a:lnTo>
                <a:lnTo>
                  <a:pt x="178" y="316"/>
                </a:lnTo>
                <a:lnTo>
                  <a:pt x="174" y="327"/>
                </a:lnTo>
                <a:lnTo>
                  <a:pt x="176" y="336"/>
                </a:lnTo>
                <a:lnTo>
                  <a:pt x="178" y="340"/>
                </a:lnTo>
                <a:lnTo>
                  <a:pt x="178" y="346"/>
                </a:lnTo>
                <a:lnTo>
                  <a:pt x="174" y="353"/>
                </a:lnTo>
                <a:lnTo>
                  <a:pt x="164" y="350"/>
                </a:lnTo>
                <a:lnTo>
                  <a:pt x="160" y="350"/>
                </a:lnTo>
                <a:lnTo>
                  <a:pt x="154" y="353"/>
                </a:lnTo>
                <a:lnTo>
                  <a:pt x="156" y="365"/>
                </a:lnTo>
                <a:lnTo>
                  <a:pt x="148" y="368"/>
                </a:lnTo>
                <a:lnTo>
                  <a:pt x="127" y="370"/>
                </a:lnTo>
                <a:lnTo>
                  <a:pt x="125" y="376"/>
                </a:lnTo>
                <a:lnTo>
                  <a:pt x="117" y="384"/>
                </a:lnTo>
                <a:lnTo>
                  <a:pt x="113" y="387"/>
                </a:lnTo>
                <a:lnTo>
                  <a:pt x="109" y="395"/>
                </a:lnTo>
                <a:lnTo>
                  <a:pt x="107" y="408"/>
                </a:lnTo>
                <a:lnTo>
                  <a:pt x="113" y="412"/>
                </a:lnTo>
                <a:lnTo>
                  <a:pt x="111" y="418"/>
                </a:lnTo>
                <a:lnTo>
                  <a:pt x="101" y="425"/>
                </a:lnTo>
                <a:lnTo>
                  <a:pt x="101" y="433"/>
                </a:lnTo>
                <a:lnTo>
                  <a:pt x="98" y="440"/>
                </a:lnTo>
                <a:lnTo>
                  <a:pt x="94" y="450"/>
                </a:lnTo>
                <a:lnTo>
                  <a:pt x="94" y="461"/>
                </a:lnTo>
                <a:lnTo>
                  <a:pt x="94" y="467"/>
                </a:lnTo>
                <a:lnTo>
                  <a:pt x="90" y="474"/>
                </a:lnTo>
                <a:lnTo>
                  <a:pt x="78" y="465"/>
                </a:lnTo>
                <a:lnTo>
                  <a:pt x="64" y="450"/>
                </a:lnTo>
                <a:lnTo>
                  <a:pt x="29" y="351"/>
                </a:lnTo>
                <a:lnTo>
                  <a:pt x="0" y="264"/>
                </a:lnTo>
                <a:lnTo>
                  <a:pt x="2" y="253"/>
                </a:lnTo>
                <a:lnTo>
                  <a:pt x="6" y="253"/>
                </a:lnTo>
                <a:lnTo>
                  <a:pt x="8" y="259"/>
                </a:lnTo>
                <a:lnTo>
                  <a:pt x="11" y="263"/>
                </a:lnTo>
                <a:lnTo>
                  <a:pt x="15" y="261"/>
                </a:lnTo>
                <a:lnTo>
                  <a:pt x="13" y="244"/>
                </a:lnTo>
                <a:lnTo>
                  <a:pt x="19" y="238"/>
                </a:lnTo>
                <a:lnTo>
                  <a:pt x="19" y="234"/>
                </a:lnTo>
                <a:lnTo>
                  <a:pt x="15" y="229"/>
                </a:lnTo>
                <a:lnTo>
                  <a:pt x="19" y="223"/>
                </a:lnTo>
                <a:lnTo>
                  <a:pt x="23" y="217"/>
                </a:lnTo>
                <a:lnTo>
                  <a:pt x="25" y="210"/>
                </a:lnTo>
                <a:lnTo>
                  <a:pt x="27" y="202"/>
                </a:lnTo>
                <a:lnTo>
                  <a:pt x="33" y="195"/>
                </a:lnTo>
                <a:lnTo>
                  <a:pt x="33" y="174"/>
                </a:lnTo>
                <a:lnTo>
                  <a:pt x="29" y="159"/>
                </a:lnTo>
                <a:lnTo>
                  <a:pt x="29" y="142"/>
                </a:lnTo>
                <a:lnTo>
                  <a:pt x="39" y="121"/>
                </a:lnTo>
                <a:lnTo>
                  <a:pt x="33" y="102"/>
                </a:lnTo>
                <a:lnTo>
                  <a:pt x="33" y="92"/>
                </a:lnTo>
                <a:lnTo>
                  <a:pt x="35" y="81"/>
                </a:lnTo>
                <a:lnTo>
                  <a:pt x="60" y="19"/>
                </a:lnTo>
                <a:lnTo>
                  <a:pt x="68" y="5"/>
                </a:lnTo>
                <a:lnTo>
                  <a:pt x="74" y="5"/>
                </a:lnTo>
                <a:lnTo>
                  <a:pt x="82" y="13"/>
                </a:lnTo>
                <a:lnTo>
                  <a:pt x="88" y="21"/>
                </a:lnTo>
                <a:lnTo>
                  <a:pt x="92" y="24"/>
                </a:lnTo>
                <a:lnTo>
                  <a:pt x="98" y="24"/>
                </a:lnTo>
                <a:lnTo>
                  <a:pt x="103" y="21"/>
                </a:lnTo>
                <a:lnTo>
                  <a:pt x="115" y="13"/>
                </a:lnTo>
                <a:lnTo>
                  <a:pt x="127" y="5"/>
                </a:lnTo>
                <a:lnTo>
                  <a:pt x="137" y="0"/>
                </a:lnTo>
                <a:lnTo>
                  <a:pt x="148" y="4"/>
                </a:lnTo>
                <a:lnTo>
                  <a:pt x="172" y="19"/>
                </a:lnTo>
                <a:lnTo>
                  <a:pt x="182" y="30"/>
                </a:lnTo>
                <a:lnTo>
                  <a:pt x="190" y="53"/>
                </a:lnTo>
                <a:lnTo>
                  <a:pt x="199" y="87"/>
                </a:lnTo>
                <a:lnTo>
                  <a:pt x="217" y="132"/>
                </a:lnTo>
                <a:lnTo>
                  <a:pt x="225" y="147"/>
                </a:lnTo>
                <a:lnTo>
                  <a:pt x="235" y="153"/>
                </a:lnTo>
                <a:lnTo>
                  <a:pt x="244" y="155"/>
                </a:lnTo>
                <a:lnTo>
                  <a:pt x="250" y="160"/>
                </a:lnTo>
                <a:lnTo>
                  <a:pt x="248" y="166"/>
                </a:lnTo>
                <a:lnTo>
                  <a:pt x="244" y="168"/>
                </a:lnTo>
                <a:lnTo>
                  <a:pt x="244" y="172"/>
                </a:lnTo>
                <a:lnTo>
                  <a:pt x="252" y="181"/>
                </a:lnTo>
                <a:lnTo>
                  <a:pt x="254" y="185"/>
                </a:lnTo>
                <a:lnTo>
                  <a:pt x="250" y="189"/>
                </a:lnTo>
              </a:path>
            </a:pathLst>
          </a:custGeom>
          <a:solidFill>
            <a:srgbClr val="3366FF"/>
          </a:solidFill>
          <a:ln w="6350">
            <a:solidFill>
              <a:schemeClr val="bg2"/>
            </a:solidFill>
            <a:prstDash val="solid"/>
            <a:round/>
            <a:headEnd/>
            <a:tailEnd/>
          </a:ln>
        </p:spPr>
        <p:txBody>
          <a:bodyPr/>
          <a:lstStyle/>
          <a:p>
            <a:endParaRPr lang="en-US"/>
          </a:p>
        </p:txBody>
      </p:sp>
      <p:sp>
        <p:nvSpPr>
          <p:cNvPr id="8251" name="Freeform 64"/>
          <p:cNvSpPr>
            <a:spLocks/>
          </p:cNvSpPr>
          <p:nvPr/>
        </p:nvSpPr>
        <p:spPr bwMode="auto">
          <a:xfrm>
            <a:off x="7273925" y="3108325"/>
            <a:ext cx="185738" cy="506413"/>
          </a:xfrm>
          <a:custGeom>
            <a:avLst/>
            <a:gdLst>
              <a:gd name="T0" fmla="*/ 70328 w 103"/>
              <a:gd name="T1" fmla="*/ 271734 h 246"/>
              <a:gd name="T2" fmla="*/ 77541 w 103"/>
              <a:gd name="T3" fmla="*/ 265558 h 246"/>
              <a:gd name="T4" fmla="*/ 81148 w 103"/>
              <a:gd name="T5" fmla="*/ 253207 h 246"/>
              <a:gd name="T6" fmla="*/ 73935 w 103"/>
              <a:gd name="T7" fmla="*/ 236738 h 246"/>
              <a:gd name="T8" fmla="*/ 0 w 103"/>
              <a:gd name="T9" fmla="*/ 156453 h 246"/>
              <a:gd name="T10" fmla="*/ 0 w 103"/>
              <a:gd name="T11" fmla="*/ 148218 h 246"/>
              <a:gd name="T12" fmla="*/ 9016 w 103"/>
              <a:gd name="T13" fmla="*/ 139984 h 246"/>
              <a:gd name="T14" fmla="*/ 12623 w 103"/>
              <a:gd name="T15" fmla="*/ 131750 h 246"/>
              <a:gd name="T16" fmla="*/ 9016 w 103"/>
              <a:gd name="T17" fmla="*/ 117340 h 246"/>
              <a:gd name="T18" fmla="*/ 0 w 103"/>
              <a:gd name="T19" fmla="*/ 100871 h 246"/>
              <a:gd name="T20" fmla="*/ 3607 w 103"/>
              <a:gd name="T21" fmla="*/ 88519 h 246"/>
              <a:gd name="T22" fmla="*/ 7213 w 103"/>
              <a:gd name="T23" fmla="*/ 74109 h 246"/>
              <a:gd name="T24" fmla="*/ 16230 w 103"/>
              <a:gd name="T25" fmla="*/ 65875 h 246"/>
              <a:gd name="T26" fmla="*/ 23443 w 103"/>
              <a:gd name="T27" fmla="*/ 57641 h 246"/>
              <a:gd name="T28" fmla="*/ 23443 w 103"/>
              <a:gd name="T29" fmla="*/ 34996 h 246"/>
              <a:gd name="T30" fmla="*/ 27049 w 103"/>
              <a:gd name="T31" fmla="*/ 18527 h 246"/>
              <a:gd name="T32" fmla="*/ 27049 w 103"/>
              <a:gd name="T33" fmla="*/ 0 h 246"/>
              <a:gd name="T34" fmla="*/ 178525 w 103"/>
              <a:gd name="T35" fmla="*/ 78226 h 246"/>
              <a:gd name="T36" fmla="*/ 169508 w 103"/>
              <a:gd name="T37" fmla="*/ 86461 h 246"/>
              <a:gd name="T38" fmla="*/ 162295 w 103"/>
              <a:gd name="T39" fmla="*/ 100871 h 246"/>
              <a:gd name="T40" fmla="*/ 158689 w 103"/>
              <a:gd name="T41" fmla="*/ 113222 h 246"/>
              <a:gd name="T42" fmla="*/ 147869 w 103"/>
              <a:gd name="T43" fmla="*/ 117340 h 246"/>
              <a:gd name="T44" fmla="*/ 144263 w 103"/>
              <a:gd name="T45" fmla="*/ 135867 h 246"/>
              <a:gd name="T46" fmla="*/ 144263 w 103"/>
              <a:gd name="T47" fmla="*/ 156453 h 246"/>
              <a:gd name="T48" fmla="*/ 151476 w 103"/>
              <a:gd name="T49" fmla="*/ 166746 h 246"/>
              <a:gd name="T50" fmla="*/ 165902 w 103"/>
              <a:gd name="T51" fmla="*/ 166746 h 246"/>
              <a:gd name="T52" fmla="*/ 176722 w 103"/>
              <a:gd name="T53" fmla="*/ 162629 h 246"/>
              <a:gd name="T54" fmla="*/ 182131 w 103"/>
              <a:gd name="T55" fmla="*/ 166746 h 246"/>
              <a:gd name="T56" fmla="*/ 182131 w 103"/>
              <a:gd name="T57" fmla="*/ 191449 h 246"/>
              <a:gd name="T58" fmla="*/ 185738 w 103"/>
              <a:gd name="T59" fmla="*/ 232621 h 246"/>
              <a:gd name="T60" fmla="*/ 182131 w 103"/>
              <a:gd name="T61" fmla="*/ 244972 h 246"/>
              <a:gd name="T62" fmla="*/ 178525 w 103"/>
              <a:gd name="T63" fmla="*/ 249089 h 246"/>
              <a:gd name="T64" fmla="*/ 178525 w 103"/>
              <a:gd name="T65" fmla="*/ 261441 h 246"/>
              <a:gd name="T66" fmla="*/ 182131 w 103"/>
              <a:gd name="T67" fmla="*/ 275851 h 246"/>
              <a:gd name="T68" fmla="*/ 176722 w 103"/>
              <a:gd name="T69" fmla="*/ 300554 h 246"/>
              <a:gd name="T70" fmla="*/ 176722 w 103"/>
              <a:gd name="T71" fmla="*/ 341726 h 246"/>
              <a:gd name="T72" fmla="*/ 173115 w 103"/>
              <a:gd name="T73" fmla="*/ 372605 h 246"/>
              <a:gd name="T74" fmla="*/ 158689 w 103"/>
              <a:gd name="T75" fmla="*/ 407601 h 246"/>
              <a:gd name="T76" fmla="*/ 144263 w 103"/>
              <a:gd name="T77" fmla="*/ 436421 h 246"/>
              <a:gd name="T78" fmla="*/ 144263 w 103"/>
              <a:gd name="T79" fmla="*/ 459065 h 246"/>
              <a:gd name="T80" fmla="*/ 140656 w 103"/>
              <a:gd name="T81" fmla="*/ 475534 h 246"/>
              <a:gd name="T82" fmla="*/ 129836 w 103"/>
              <a:gd name="T83" fmla="*/ 485827 h 246"/>
              <a:gd name="T84" fmla="*/ 111803 w 103"/>
              <a:gd name="T85" fmla="*/ 506413 h 246"/>
              <a:gd name="T86" fmla="*/ 97377 w 103"/>
              <a:gd name="T87" fmla="*/ 471417 h 246"/>
              <a:gd name="T88" fmla="*/ 91967 w 103"/>
              <a:gd name="T89" fmla="*/ 463183 h 246"/>
              <a:gd name="T90" fmla="*/ 81148 w 103"/>
              <a:gd name="T91" fmla="*/ 463183 h 246"/>
              <a:gd name="T92" fmla="*/ 66721 w 103"/>
              <a:gd name="T93" fmla="*/ 446714 h 246"/>
              <a:gd name="T94" fmla="*/ 55902 w 103"/>
              <a:gd name="T95" fmla="*/ 440538 h 246"/>
              <a:gd name="T96" fmla="*/ 41475 w 103"/>
              <a:gd name="T97" fmla="*/ 440538 h 246"/>
              <a:gd name="T98" fmla="*/ 27049 w 103"/>
              <a:gd name="T99" fmla="*/ 428187 h 246"/>
              <a:gd name="T100" fmla="*/ 12623 w 103"/>
              <a:gd name="T101" fmla="*/ 405542 h 246"/>
              <a:gd name="T102" fmla="*/ 9016 w 103"/>
              <a:gd name="T103" fmla="*/ 376722 h 246"/>
              <a:gd name="T104" fmla="*/ 12623 w 103"/>
              <a:gd name="T105" fmla="*/ 358195 h 246"/>
              <a:gd name="T106" fmla="*/ 27049 w 103"/>
              <a:gd name="T107" fmla="*/ 345843 h 246"/>
              <a:gd name="T108" fmla="*/ 48689 w 103"/>
              <a:gd name="T109" fmla="*/ 314964 h 246"/>
              <a:gd name="T110" fmla="*/ 59508 w 103"/>
              <a:gd name="T111" fmla="*/ 284085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3"/>
              <a:gd name="T169" fmla="*/ 0 h 246"/>
              <a:gd name="T170" fmla="*/ 103 w 10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3" h="246">
                <a:moveTo>
                  <a:pt x="37" y="134"/>
                </a:moveTo>
                <a:lnTo>
                  <a:pt x="39" y="132"/>
                </a:lnTo>
                <a:lnTo>
                  <a:pt x="41" y="130"/>
                </a:lnTo>
                <a:lnTo>
                  <a:pt x="43" y="129"/>
                </a:lnTo>
                <a:lnTo>
                  <a:pt x="43" y="127"/>
                </a:lnTo>
                <a:lnTo>
                  <a:pt x="45" y="123"/>
                </a:lnTo>
                <a:lnTo>
                  <a:pt x="43" y="119"/>
                </a:lnTo>
                <a:lnTo>
                  <a:pt x="41" y="115"/>
                </a:lnTo>
                <a:lnTo>
                  <a:pt x="39" y="113"/>
                </a:lnTo>
                <a:lnTo>
                  <a:pt x="0" y="76"/>
                </a:lnTo>
                <a:lnTo>
                  <a:pt x="0" y="74"/>
                </a:lnTo>
                <a:lnTo>
                  <a:pt x="0" y="72"/>
                </a:lnTo>
                <a:lnTo>
                  <a:pt x="2" y="72"/>
                </a:lnTo>
                <a:lnTo>
                  <a:pt x="5" y="68"/>
                </a:lnTo>
                <a:lnTo>
                  <a:pt x="7" y="66"/>
                </a:lnTo>
                <a:lnTo>
                  <a:pt x="7" y="64"/>
                </a:lnTo>
                <a:lnTo>
                  <a:pt x="7" y="60"/>
                </a:lnTo>
                <a:lnTo>
                  <a:pt x="5" y="57"/>
                </a:lnTo>
                <a:lnTo>
                  <a:pt x="2" y="51"/>
                </a:lnTo>
                <a:lnTo>
                  <a:pt x="0" y="49"/>
                </a:lnTo>
                <a:lnTo>
                  <a:pt x="0" y="45"/>
                </a:lnTo>
                <a:lnTo>
                  <a:pt x="2" y="43"/>
                </a:lnTo>
                <a:lnTo>
                  <a:pt x="4" y="40"/>
                </a:lnTo>
                <a:lnTo>
                  <a:pt x="4" y="36"/>
                </a:lnTo>
                <a:lnTo>
                  <a:pt x="5" y="32"/>
                </a:lnTo>
                <a:lnTo>
                  <a:pt x="9" y="32"/>
                </a:lnTo>
                <a:lnTo>
                  <a:pt x="11" y="30"/>
                </a:lnTo>
                <a:lnTo>
                  <a:pt x="13" y="28"/>
                </a:lnTo>
                <a:lnTo>
                  <a:pt x="15" y="23"/>
                </a:lnTo>
                <a:lnTo>
                  <a:pt x="13" y="17"/>
                </a:lnTo>
                <a:lnTo>
                  <a:pt x="13" y="13"/>
                </a:lnTo>
                <a:lnTo>
                  <a:pt x="15" y="9"/>
                </a:lnTo>
                <a:lnTo>
                  <a:pt x="15" y="8"/>
                </a:lnTo>
                <a:lnTo>
                  <a:pt x="15" y="0"/>
                </a:lnTo>
                <a:lnTo>
                  <a:pt x="99" y="26"/>
                </a:lnTo>
                <a:lnTo>
                  <a:pt x="99" y="38"/>
                </a:lnTo>
                <a:lnTo>
                  <a:pt x="96" y="40"/>
                </a:lnTo>
                <a:lnTo>
                  <a:pt x="94" y="42"/>
                </a:lnTo>
                <a:lnTo>
                  <a:pt x="92" y="45"/>
                </a:lnTo>
                <a:lnTo>
                  <a:pt x="90" y="49"/>
                </a:lnTo>
                <a:lnTo>
                  <a:pt x="88" y="53"/>
                </a:lnTo>
                <a:lnTo>
                  <a:pt x="88" y="55"/>
                </a:lnTo>
                <a:lnTo>
                  <a:pt x="86" y="57"/>
                </a:lnTo>
                <a:lnTo>
                  <a:pt x="82" y="57"/>
                </a:lnTo>
                <a:lnTo>
                  <a:pt x="80" y="60"/>
                </a:lnTo>
                <a:lnTo>
                  <a:pt x="80" y="66"/>
                </a:lnTo>
                <a:lnTo>
                  <a:pt x="80" y="70"/>
                </a:lnTo>
                <a:lnTo>
                  <a:pt x="80" y="76"/>
                </a:lnTo>
                <a:lnTo>
                  <a:pt x="82" y="77"/>
                </a:lnTo>
                <a:lnTo>
                  <a:pt x="84" y="81"/>
                </a:lnTo>
                <a:lnTo>
                  <a:pt x="88" y="81"/>
                </a:lnTo>
                <a:lnTo>
                  <a:pt x="92" y="81"/>
                </a:lnTo>
                <a:lnTo>
                  <a:pt x="96" y="79"/>
                </a:lnTo>
                <a:lnTo>
                  <a:pt x="98" y="79"/>
                </a:lnTo>
                <a:lnTo>
                  <a:pt x="99" y="79"/>
                </a:lnTo>
                <a:lnTo>
                  <a:pt x="101" y="81"/>
                </a:lnTo>
                <a:lnTo>
                  <a:pt x="101" y="87"/>
                </a:lnTo>
                <a:lnTo>
                  <a:pt x="101" y="93"/>
                </a:lnTo>
                <a:lnTo>
                  <a:pt x="103" y="110"/>
                </a:lnTo>
                <a:lnTo>
                  <a:pt x="103" y="113"/>
                </a:lnTo>
                <a:lnTo>
                  <a:pt x="103" y="117"/>
                </a:lnTo>
                <a:lnTo>
                  <a:pt x="101" y="119"/>
                </a:lnTo>
                <a:lnTo>
                  <a:pt x="101" y="121"/>
                </a:lnTo>
                <a:lnTo>
                  <a:pt x="99" y="121"/>
                </a:lnTo>
                <a:lnTo>
                  <a:pt x="98" y="121"/>
                </a:lnTo>
                <a:lnTo>
                  <a:pt x="99" y="127"/>
                </a:lnTo>
                <a:lnTo>
                  <a:pt x="99" y="130"/>
                </a:lnTo>
                <a:lnTo>
                  <a:pt x="101" y="134"/>
                </a:lnTo>
                <a:lnTo>
                  <a:pt x="99" y="140"/>
                </a:lnTo>
                <a:lnTo>
                  <a:pt x="98" y="146"/>
                </a:lnTo>
                <a:lnTo>
                  <a:pt x="98" y="159"/>
                </a:lnTo>
                <a:lnTo>
                  <a:pt x="98" y="166"/>
                </a:lnTo>
                <a:lnTo>
                  <a:pt x="98" y="174"/>
                </a:lnTo>
                <a:lnTo>
                  <a:pt x="96" y="181"/>
                </a:lnTo>
                <a:lnTo>
                  <a:pt x="92" y="189"/>
                </a:lnTo>
                <a:lnTo>
                  <a:pt x="88" y="198"/>
                </a:lnTo>
                <a:lnTo>
                  <a:pt x="80" y="208"/>
                </a:lnTo>
                <a:lnTo>
                  <a:pt x="80" y="212"/>
                </a:lnTo>
                <a:lnTo>
                  <a:pt x="80" y="215"/>
                </a:lnTo>
                <a:lnTo>
                  <a:pt x="80" y="223"/>
                </a:lnTo>
                <a:lnTo>
                  <a:pt x="80" y="227"/>
                </a:lnTo>
                <a:lnTo>
                  <a:pt x="78" y="231"/>
                </a:lnTo>
                <a:lnTo>
                  <a:pt x="76" y="234"/>
                </a:lnTo>
                <a:lnTo>
                  <a:pt x="72" y="236"/>
                </a:lnTo>
                <a:lnTo>
                  <a:pt x="64" y="244"/>
                </a:lnTo>
                <a:lnTo>
                  <a:pt x="62" y="246"/>
                </a:lnTo>
                <a:lnTo>
                  <a:pt x="58" y="238"/>
                </a:lnTo>
                <a:lnTo>
                  <a:pt x="54" y="229"/>
                </a:lnTo>
                <a:lnTo>
                  <a:pt x="51" y="227"/>
                </a:lnTo>
                <a:lnTo>
                  <a:pt x="51" y="225"/>
                </a:lnTo>
                <a:lnTo>
                  <a:pt x="49" y="225"/>
                </a:lnTo>
                <a:lnTo>
                  <a:pt x="45" y="225"/>
                </a:lnTo>
                <a:lnTo>
                  <a:pt x="43" y="223"/>
                </a:lnTo>
                <a:lnTo>
                  <a:pt x="37" y="217"/>
                </a:lnTo>
                <a:lnTo>
                  <a:pt x="35" y="215"/>
                </a:lnTo>
                <a:lnTo>
                  <a:pt x="31" y="214"/>
                </a:lnTo>
                <a:lnTo>
                  <a:pt x="27" y="212"/>
                </a:lnTo>
                <a:lnTo>
                  <a:pt x="23" y="214"/>
                </a:lnTo>
                <a:lnTo>
                  <a:pt x="19" y="212"/>
                </a:lnTo>
                <a:lnTo>
                  <a:pt x="15" y="208"/>
                </a:lnTo>
                <a:lnTo>
                  <a:pt x="11" y="202"/>
                </a:lnTo>
                <a:lnTo>
                  <a:pt x="7" y="197"/>
                </a:lnTo>
                <a:lnTo>
                  <a:pt x="5" y="189"/>
                </a:lnTo>
                <a:lnTo>
                  <a:pt x="5" y="183"/>
                </a:lnTo>
                <a:lnTo>
                  <a:pt x="5" y="178"/>
                </a:lnTo>
                <a:lnTo>
                  <a:pt x="7" y="174"/>
                </a:lnTo>
                <a:lnTo>
                  <a:pt x="11" y="172"/>
                </a:lnTo>
                <a:lnTo>
                  <a:pt x="15" y="168"/>
                </a:lnTo>
                <a:lnTo>
                  <a:pt x="21" y="164"/>
                </a:lnTo>
                <a:lnTo>
                  <a:pt x="27" y="153"/>
                </a:lnTo>
                <a:lnTo>
                  <a:pt x="31" y="142"/>
                </a:lnTo>
                <a:lnTo>
                  <a:pt x="33" y="138"/>
                </a:lnTo>
                <a:lnTo>
                  <a:pt x="37" y="134"/>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17" name="Freeform 65"/>
          <p:cNvSpPr>
            <a:spLocks/>
          </p:cNvSpPr>
          <p:nvPr/>
        </p:nvSpPr>
        <p:spPr bwMode="auto">
          <a:xfrm>
            <a:off x="7273925" y="3108325"/>
            <a:ext cx="185738" cy="506413"/>
          </a:xfrm>
          <a:custGeom>
            <a:avLst/>
            <a:gdLst>
              <a:gd name="T0" fmla="*/ 2147483647 w 103"/>
              <a:gd name="T1" fmla="*/ 2147483647 h 246"/>
              <a:gd name="T2" fmla="*/ 2147483647 w 103"/>
              <a:gd name="T3" fmla="*/ 2147483647 h 246"/>
              <a:gd name="T4" fmla="*/ 2147483647 w 103"/>
              <a:gd name="T5" fmla="*/ 2147483647 h 246"/>
              <a:gd name="T6" fmla="*/ 2147483647 w 103"/>
              <a:gd name="T7" fmla="*/ 2147483647 h 246"/>
              <a:gd name="T8" fmla="*/ 0 w 103"/>
              <a:gd name="T9" fmla="*/ 2147483647 h 246"/>
              <a:gd name="T10" fmla="*/ 0 w 103"/>
              <a:gd name="T11" fmla="*/ 2147483647 h 246"/>
              <a:gd name="T12" fmla="*/ 2147483647 w 103"/>
              <a:gd name="T13" fmla="*/ 2147483647 h 246"/>
              <a:gd name="T14" fmla="*/ 2147483647 w 103"/>
              <a:gd name="T15" fmla="*/ 2147483647 h 246"/>
              <a:gd name="T16" fmla="*/ 2147483647 w 103"/>
              <a:gd name="T17" fmla="*/ 2147483647 h 246"/>
              <a:gd name="T18" fmla="*/ 2147483647 w 103"/>
              <a:gd name="T19" fmla="*/ 2147483647 h 246"/>
              <a:gd name="T20" fmla="*/ 2147483647 w 103"/>
              <a:gd name="T21" fmla="*/ 2147483647 h 246"/>
              <a:gd name="T22" fmla="*/ 0 w 103"/>
              <a:gd name="T23" fmla="*/ 2147483647 h 246"/>
              <a:gd name="T24" fmla="*/ 2147483647 w 103"/>
              <a:gd name="T25" fmla="*/ 2147483647 h 246"/>
              <a:gd name="T26" fmla="*/ 2147483647 w 103"/>
              <a:gd name="T27" fmla="*/ 2147483647 h 246"/>
              <a:gd name="T28" fmla="*/ 2147483647 w 103"/>
              <a:gd name="T29" fmla="*/ 2147483647 h 246"/>
              <a:gd name="T30" fmla="*/ 2147483647 w 103"/>
              <a:gd name="T31" fmla="*/ 2147483647 h 246"/>
              <a:gd name="T32" fmla="*/ 2147483647 w 103"/>
              <a:gd name="T33" fmla="*/ 2147483647 h 246"/>
              <a:gd name="T34" fmla="*/ 2147483647 w 103"/>
              <a:gd name="T35" fmla="*/ 2147483647 h 246"/>
              <a:gd name="T36" fmla="*/ 2147483647 w 103"/>
              <a:gd name="T37" fmla="*/ 0 h 246"/>
              <a:gd name="T38" fmla="*/ 2147483647 w 103"/>
              <a:gd name="T39" fmla="*/ 2147483647 h 246"/>
              <a:gd name="T40" fmla="*/ 2147483647 w 103"/>
              <a:gd name="T41" fmla="*/ 2147483647 h 246"/>
              <a:gd name="T42" fmla="*/ 2147483647 w 103"/>
              <a:gd name="T43" fmla="*/ 2147483647 h 246"/>
              <a:gd name="T44" fmla="*/ 2147483647 w 103"/>
              <a:gd name="T45" fmla="*/ 2147483647 h 246"/>
              <a:gd name="T46" fmla="*/ 2147483647 w 103"/>
              <a:gd name="T47" fmla="*/ 2147483647 h 246"/>
              <a:gd name="T48" fmla="*/ 2147483647 w 103"/>
              <a:gd name="T49" fmla="*/ 2147483647 h 246"/>
              <a:gd name="T50" fmla="*/ 2147483647 w 103"/>
              <a:gd name="T51" fmla="*/ 2147483647 h 246"/>
              <a:gd name="T52" fmla="*/ 2147483647 w 103"/>
              <a:gd name="T53" fmla="*/ 2147483647 h 246"/>
              <a:gd name="T54" fmla="*/ 2147483647 w 103"/>
              <a:gd name="T55" fmla="*/ 2147483647 h 246"/>
              <a:gd name="T56" fmla="*/ 2147483647 w 103"/>
              <a:gd name="T57" fmla="*/ 2147483647 h 246"/>
              <a:gd name="T58" fmla="*/ 2147483647 w 103"/>
              <a:gd name="T59" fmla="*/ 2147483647 h 246"/>
              <a:gd name="T60" fmla="*/ 2147483647 w 103"/>
              <a:gd name="T61" fmla="*/ 2147483647 h 246"/>
              <a:gd name="T62" fmla="*/ 2147483647 w 103"/>
              <a:gd name="T63" fmla="*/ 2147483647 h 246"/>
              <a:gd name="T64" fmla="*/ 2147483647 w 103"/>
              <a:gd name="T65" fmla="*/ 2147483647 h 246"/>
              <a:gd name="T66" fmla="*/ 2147483647 w 103"/>
              <a:gd name="T67" fmla="*/ 2147483647 h 246"/>
              <a:gd name="T68" fmla="*/ 2147483647 w 103"/>
              <a:gd name="T69" fmla="*/ 2147483647 h 246"/>
              <a:gd name="T70" fmla="*/ 2147483647 w 103"/>
              <a:gd name="T71" fmla="*/ 2147483647 h 246"/>
              <a:gd name="T72" fmla="*/ 2147483647 w 103"/>
              <a:gd name="T73" fmla="*/ 2147483647 h 246"/>
              <a:gd name="T74" fmla="*/ 2147483647 w 103"/>
              <a:gd name="T75" fmla="*/ 2147483647 h 246"/>
              <a:gd name="T76" fmla="*/ 2147483647 w 103"/>
              <a:gd name="T77" fmla="*/ 2147483647 h 246"/>
              <a:gd name="T78" fmla="*/ 2147483647 w 103"/>
              <a:gd name="T79" fmla="*/ 2147483647 h 246"/>
              <a:gd name="T80" fmla="*/ 2147483647 w 103"/>
              <a:gd name="T81" fmla="*/ 2147483647 h 246"/>
              <a:gd name="T82" fmla="*/ 2147483647 w 103"/>
              <a:gd name="T83" fmla="*/ 2147483647 h 246"/>
              <a:gd name="T84" fmla="*/ 2147483647 w 103"/>
              <a:gd name="T85" fmla="*/ 2147483647 h 246"/>
              <a:gd name="T86" fmla="*/ 2147483647 w 103"/>
              <a:gd name="T87" fmla="*/ 2147483647 h 246"/>
              <a:gd name="T88" fmla="*/ 2147483647 w 103"/>
              <a:gd name="T89" fmla="*/ 2147483647 h 246"/>
              <a:gd name="T90" fmla="*/ 2147483647 w 103"/>
              <a:gd name="T91" fmla="*/ 2147483647 h 246"/>
              <a:gd name="T92" fmla="*/ 2147483647 w 103"/>
              <a:gd name="T93" fmla="*/ 2147483647 h 246"/>
              <a:gd name="T94" fmla="*/ 2147483647 w 103"/>
              <a:gd name="T95" fmla="*/ 2147483647 h 246"/>
              <a:gd name="T96" fmla="*/ 2147483647 w 103"/>
              <a:gd name="T97" fmla="*/ 2147483647 h 246"/>
              <a:gd name="T98" fmla="*/ 2147483647 w 103"/>
              <a:gd name="T99" fmla="*/ 2147483647 h 246"/>
              <a:gd name="T100" fmla="*/ 2147483647 w 103"/>
              <a:gd name="T101" fmla="*/ 2147483647 h 246"/>
              <a:gd name="T102" fmla="*/ 2147483647 w 103"/>
              <a:gd name="T103" fmla="*/ 2147483647 h 246"/>
              <a:gd name="T104" fmla="*/ 2147483647 w 103"/>
              <a:gd name="T105" fmla="*/ 2147483647 h 246"/>
              <a:gd name="T106" fmla="*/ 2147483647 w 103"/>
              <a:gd name="T107" fmla="*/ 2147483647 h 246"/>
              <a:gd name="T108" fmla="*/ 2147483647 w 103"/>
              <a:gd name="T109" fmla="*/ 2147483647 h 246"/>
              <a:gd name="T110" fmla="*/ 2147483647 w 103"/>
              <a:gd name="T111" fmla="*/ 2147483647 h 246"/>
              <a:gd name="T112" fmla="*/ 2147483647 w 103"/>
              <a:gd name="T113" fmla="*/ 2147483647 h 246"/>
              <a:gd name="T114" fmla="*/ 2147483647 w 103"/>
              <a:gd name="T115" fmla="*/ 2147483647 h 246"/>
              <a:gd name="T116" fmla="*/ 2147483647 w 103"/>
              <a:gd name="T117" fmla="*/ 2147483647 h 246"/>
              <a:gd name="T118" fmla="*/ 2147483647 w 103"/>
              <a:gd name="T119" fmla="*/ 2147483647 h 2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
              <a:gd name="T181" fmla="*/ 0 h 246"/>
              <a:gd name="T182" fmla="*/ 103 w 103"/>
              <a:gd name="T183" fmla="*/ 246 h 2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 h="246">
                <a:moveTo>
                  <a:pt x="35" y="134"/>
                </a:moveTo>
                <a:lnTo>
                  <a:pt x="43" y="125"/>
                </a:lnTo>
                <a:lnTo>
                  <a:pt x="43" y="119"/>
                </a:lnTo>
                <a:lnTo>
                  <a:pt x="39" y="112"/>
                </a:lnTo>
                <a:lnTo>
                  <a:pt x="0" y="76"/>
                </a:lnTo>
                <a:lnTo>
                  <a:pt x="0" y="72"/>
                </a:lnTo>
                <a:lnTo>
                  <a:pt x="2" y="70"/>
                </a:lnTo>
                <a:lnTo>
                  <a:pt x="5" y="68"/>
                </a:lnTo>
                <a:lnTo>
                  <a:pt x="7" y="64"/>
                </a:lnTo>
                <a:lnTo>
                  <a:pt x="5" y="57"/>
                </a:lnTo>
                <a:lnTo>
                  <a:pt x="2" y="51"/>
                </a:lnTo>
                <a:lnTo>
                  <a:pt x="0" y="45"/>
                </a:lnTo>
                <a:lnTo>
                  <a:pt x="4" y="40"/>
                </a:lnTo>
                <a:lnTo>
                  <a:pt x="5" y="32"/>
                </a:lnTo>
                <a:lnTo>
                  <a:pt x="7" y="30"/>
                </a:lnTo>
                <a:lnTo>
                  <a:pt x="11" y="30"/>
                </a:lnTo>
                <a:lnTo>
                  <a:pt x="13" y="23"/>
                </a:lnTo>
                <a:lnTo>
                  <a:pt x="15" y="9"/>
                </a:lnTo>
                <a:lnTo>
                  <a:pt x="15" y="0"/>
                </a:lnTo>
                <a:lnTo>
                  <a:pt x="99" y="26"/>
                </a:lnTo>
                <a:lnTo>
                  <a:pt x="98" y="38"/>
                </a:lnTo>
                <a:lnTo>
                  <a:pt x="92" y="42"/>
                </a:lnTo>
                <a:lnTo>
                  <a:pt x="90" y="49"/>
                </a:lnTo>
                <a:lnTo>
                  <a:pt x="86" y="55"/>
                </a:lnTo>
                <a:lnTo>
                  <a:pt x="82" y="57"/>
                </a:lnTo>
                <a:lnTo>
                  <a:pt x="80" y="76"/>
                </a:lnTo>
                <a:lnTo>
                  <a:pt x="84" y="81"/>
                </a:lnTo>
                <a:lnTo>
                  <a:pt x="92" y="79"/>
                </a:lnTo>
                <a:lnTo>
                  <a:pt x="98" y="79"/>
                </a:lnTo>
                <a:lnTo>
                  <a:pt x="101" y="81"/>
                </a:lnTo>
                <a:lnTo>
                  <a:pt x="101" y="93"/>
                </a:lnTo>
                <a:lnTo>
                  <a:pt x="103" y="110"/>
                </a:lnTo>
                <a:lnTo>
                  <a:pt x="103" y="117"/>
                </a:lnTo>
                <a:lnTo>
                  <a:pt x="99" y="121"/>
                </a:lnTo>
                <a:lnTo>
                  <a:pt x="96" y="121"/>
                </a:lnTo>
                <a:lnTo>
                  <a:pt x="99" y="127"/>
                </a:lnTo>
                <a:lnTo>
                  <a:pt x="101" y="134"/>
                </a:lnTo>
                <a:lnTo>
                  <a:pt x="98" y="146"/>
                </a:lnTo>
                <a:lnTo>
                  <a:pt x="98" y="174"/>
                </a:lnTo>
                <a:lnTo>
                  <a:pt x="92" y="189"/>
                </a:lnTo>
                <a:lnTo>
                  <a:pt x="80" y="208"/>
                </a:lnTo>
                <a:lnTo>
                  <a:pt x="80" y="223"/>
                </a:lnTo>
                <a:lnTo>
                  <a:pt x="78" y="231"/>
                </a:lnTo>
                <a:lnTo>
                  <a:pt x="64" y="244"/>
                </a:lnTo>
                <a:lnTo>
                  <a:pt x="60" y="246"/>
                </a:lnTo>
                <a:lnTo>
                  <a:pt x="58" y="238"/>
                </a:lnTo>
                <a:lnTo>
                  <a:pt x="54" y="229"/>
                </a:lnTo>
                <a:lnTo>
                  <a:pt x="49" y="225"/>
                </a:lnTo>
                <a:lnTo>
                  <a:pt x="37" y="217"/>
                </a:lnTo>
                <a:lnTo>
                  <a:pt x="31" y="214"/>
                </a:lnTo>
                <a:lnTo>
                  <a:pt x="21" y="212"/>
                </a:lnTo>
                <a:lnTo>
                  <a:pt x="15" y="208"/>
                </a:lnTo>
                <a:lnTo>
                  <a:pt x="7" y="197"/>
                </a:lnTo>
                <a:lnTo>
                  <a:pt x="5" y="189"/>
                </a:lnTo>
                <a:lnTo>
                  <a:pt x="5" y="181"/>
                </a:lnTo>
                <a:lnTo>
                  <a:pt x="5" y="176"/>
                </a:lnTo>
                <a:lnTo>
                  <a:pt x="11" y="172"/>
                </a:lnTo>
                <a:lnTo>
                  <a:pt x="19" y="164"/>
                </a:lnTo>
                <a:lnTo>
                  <a:pt x="27" y="153"/>
                </a:lnTo>
                <a:lnTo>
                  <a:pt x="35" y="134"/>
                </a:lnTo>
              </a:path>
            </a:pathLst>
          </a:custGeom>
          <a:solidFill>
            <a:srgbClr val="3366FF"/>
          </a:solidFill>
          <a:ln w="6350">
            <a:solidFill>
              <a:schemeClr val="bg2"/>
            </a:solidFill>
            <a:prstDash val="solid"/>
            <a:round/>
            <a:headEnd/>
            <a:tailEnd/>
          </a:ln>
        </p:spPr>
        <p:txBody>
          <a:bodyPr/>
          <a:lstStyle/>
          <a:p>
            <a:endParaRPr lang="en-US"/>
          </a:p>
        </p:txBody>
      </p:sp>
      <p:sp>
        <p:nvSpPr>
          <p:cNvPr id="11318" name="Freeform 66"/>
          <p:cNvSpPr>
            <a:spLocks/>
          </p:cNvSpPr>
          <p:nvPr/>
        </p:nvSpPr>
        <p:spPr bwMode="auto">
          <a:xfrm>
            <a:off x="6311900" y="3446463"/>
            <a:ext cx="676275" cy="838200"/>
          </a:xfrm>
          <a:custGeom>
            <a:avLst/>
            <a:gdLst>
              <a:gd name="T0" fmla="*/ 2147483647 w 372"/>
              <a:gd name="T1" fmla="*/ 2147483647 h 408"/>
              <a:gd name="T2" fmla="*/ 2147483647 w 372"/>
              <a:gd name="T3" fmla="*/ 2147483647 h 408"/>
              <a:gd name="T4" fmla="*/ 2147483647 w 372"/>
              <a:gd name="T5" fmla="*/ 2147483647 h 408"/>
              <a:gd name="T6" fmla="*/ 2147483647 w 372"/>
              <a:gd name="T7" fmla="*/ 2147483647 h 408"/>
              <a:gd name="T8" fmla="*/ 2147483647 w 372"/>
              <a:gd name="T9" fmla="*/ 2147483647 h 408"/>
              <a:gd name="T10" fmla="*/ 2147483647 w 372"/>
              <a:gd name="T11" fmla="*/ 2147483647 h 408"/>
              <a:gd name="T12" fmla="*/ 2147483647 w 372"/>
              <a:gd name="T13" fmla="*/ 2147483647 h 408"/>
              <a:gd name="T14" fmla="*/ 2147483647 w 372"/>
              <a:gd name="T15" fmla="*/ 2147483647 h 408"/>
              <a:gd name="T16" fmla="*/ 2147483647 w 372"/>
              <a:gd name="T17" fmla="*/ 2147483647 h 408"/>
              <a:gd name="T18" fmla="*/ 2147483647 w 372"/>
              <a:gd name="T19" fmla="*/ 2147483647 h 408"/>
              <a:gd name="T20" fmla="*/ 2147483647 w 372"/>
              <a:gd name="T21" fmla="*/ 2147483647 h 408"/>
              <a:gd name="T22" fmla="*/ 2147483647 w 372"/>
              <a:gd name="T23" fmla="*/ 2147483647 h 408"/>
              <a:gd name="T24" fmla="*/ 2147483647 w 372"/>
              <a:gd name="T25" fmla="*/ 2147483647 h 408"/>
              <a:gd name="T26" fmla="*/ 2147483647 w 372"/>
              <a:gd name="T27" fmla="*/ 2147483647 h 408"/>
              <a:gd name="T28" fmla="*/ 2147483647 w 372"/>
              <a:gd name="T29" fmla="*/ 2147483647 h 408"/>
              <a:gd name="T30" fmla="*/ 2147483647 w 372"/>
              <a:gd name="T31" fmla="*/ 2147483647 h 408"/>
              <a:gd name="T32" fmla="*/ 2147483647 w 372"/>
              <a:gd name="T33" fmla="*/ 2147483647 h 408"/>
              <a:gd name="T34" fmla="*/ 2147483647 w 372"/>
              <a:gd name="T35" fmla="*/ 2147483647 h 408"/>
              <a:gd name="T36" fmla="*/ 2147483647 w 372"/>
              <a:gd name="T37" fmla="*/ 2147483647 h 408"/>
              <a:gd name="T38" fmla="*/ 2147483647 w 372"/>
              <a:gd name="T39" fmla="*/ 2147483647 h 408"/>
              <a:gd name="T40" fmla="*/ 2147483647 w 372"/>
              <a:gd name="T41" fmla="*/ 2147483647 h 408"/>
              <a:gd name="T42" fmla="*/ 2147483647 w 372"/>
              <a:gd name="T43" fmla="*/ 2147483647 h 408"/>
              <a:gd name="T44" fmla="*/ 2147483647 w 372"/>
              <a:gd name="T45" fmla="*/ 2147483647 h 408"/>
              <a:gd name="T46" fmla="*/ 2147483647 w 372"/>
              <a:gd name="T47" fmla="*/ 2147483647 h 408"/>
              <a:gd name="T48" fmla="*/ 2147483647 w 372"/>
              <a:gd name="T49" fmla="*/ 2147483647 h 408"/>
              <a:gd name="T50" fmla="*/ 2147483647 w 372"/>
              <a:gd name="T51" fmla="*/ 2147483647 h 408"/>
              <a:gd name="T52" fmla="*/ 2147483647 w 372"/>
              <a:gd name="T53" fmla="*/ 2147483647 h 408"/>
              <a:gd name="T54" fmla="*/ 2147483647 w 372"/>
              <a:gd name="T55" fmla="*/ 2147483647 h 408"/>
              <a:gd name="T56" fmla="*/ 2147483647 w 372"/>
              <a:gd name="T57" fmla="*/ 2147483647 h 408"/>
              <a:gd name="T58" fmla="*/ 2147483647 w 372"/>
              <a:gd name="T59" fmla="*/ 2147483647 h 408"/>
              <a:gd name="T60" fmla="*/ 2147483647 w 372"/>
              <a:gd name="T61" fmla="*/ 2147483647 h 408"/>
              <a:gd name="T62" fmla="*/ 2147483647 w 372"/>
              <a:gd name="T63" fmla="*/ 2147483647 h 408"/>
              <a:gd name="T64" fmla="*/ 2147483647 w 372"/>
              <a:gd name="T65" fmla="*/ 2147483647 h 408"/>
              <a:gd name="T66" fmla="*/ 2147483647 w 372"/>
              <a:gd name="T67" fmla="*/ 2147483647 h 408"/>
              <a:gd name="T68" fmla="*/ 2147483647 w 372"/>
              <a:gd name="T69" fmla="*/ 2147483647 h 408"/>
              <a:gd name="T70" fmla="*/ 2147483647 w 372"/>
              <a:gd name="T71" fmla="*/ 2147483647 h 408"/>
              <a:gd name="T72" fmla="*/ 2147483647 w 372"/>
              <a:gd name="T73" fmla="*/ 2147483647 h 408"/>
              <a:gd name="T74" fmla="*/ 2147483647 w 372"/>
              <a:gd name="T75" fmla="*/ 2147483647 h 408"/>
              <a:gd name="T76" fmla="*/ 2147483647 w 372"/>
              <a:gd name="T77" fmla="*/ 2147483647 h 408"/>
              <a:gd name="T78" fmla="*/ 2147483647 w 372"/>
              <a:gd name="T79" fmla="*/ 2147483647 h 408"/>
              <a:gd name="T80" fmla="*/ 2147483647 w 372"/>
              <a:gd name="T81" fmla="*/ 2147483647 h 408"/>
              <a:gd name="T82" fmla="*/ 2147483647 w 372"/>
              <a:gd name="T83" fmla="*/ 2147483647 h 408"/>
              <a:gd name="T84" fmla="*/ 2147483647 w 372"/>
              <a:gd name="T85" fmla="*/ 2147483647 h 408"/>
              <a:gd name="T86" fmla="*/ 2147483647 w 372"/>
              <a:gd name="T87" fmla="*/ 2147483647 h 408"/>
              <a:gd name="T88" fmla="*/ 2147483647 w 372"/>
              <a:gd name="T89" fmla="*/ 2147483647 h 408"/>
              <a:gd name="T90" fmla="*/ 2147483647 w 372"/>
              <a:gd name="T91" fmla="*/ 2147483647 h 408"/>
              <a:gd name="T92" fmla="*/ 2147483647 w 372"/>
              <a:gd name="T93" fmla="*/ 2147483647 h 408"/>
              <a:gd name="T94" fmla="*/ 2147483647 w 372"/>
              <a:gd name="T95" fmla="*/ 2147483647 h 408"/>
              <a:gd name="T96" fmla="*/ 2147483647 w 372"/>
              <a:gd name="T97" fmla="*/ 2147483647 h 408"/>
              <a:gd name="T98" fmla="*/ 2147483647 w 372"/>
              <a:gd name="T99" fmla="*/ 2147483647 h 408"/>
              <a:gd name="T100" fmla="*/ 2147483647 w 372"/>
              <a:gd name="T101" fmla="*/ 2147483647 h 408"/>
              <a:gd name="T102" fmla="*/ 2147483647 w 372"/>
              <a:gd name="T103" fmla="*/ 2147483647 h 4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
              <a:gd name="T157" fmla="*/ 0 h 408"/>
              <a:gd name="T158" fmla="*/ 372 w 372"/>
              <a:gd name="T159" fmla="*/ 408 h 4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 h="408">
                <a:moveTo>
                  <a:pt x="8" y="408"/>
                </a:moveTo>
                <a:lnTo>
                  <a:pt x="14" y="397"/>
                </a:lnTo>
                <a:lnTo>
                  <a:pt x="24" y="387"/>
                </a:lnTo>
                <a:lnTo>
                  <a:pt x="33" y="378"/>
                </a:lnTo>
                <a:lnTo>
                  <a:pt x="43" y="368"/>
                </a:lnTo>
                <a:lnTo>
                  <a:pt x="63" y="351"/>
                </a:lnTo>
                <a:lnTo>
                  <a:pt x="69" y="346"/>
                </a:lnTo>
                <a:lnTo>
                  <a:pt x="71" y="342"/>
                </a:lnTo>
                <a:lnTo>
                  <a:pt x="71" y="340"/>
                </a:lnTo>
                <a:lnTo>
                  <a:pt x="65" y="332"/>
                </a:lnTo>
                <a:lnTo>
                  <a:pt x="55" y="332"/>
                </a:lnTo>
                <a:lnTo>
                  <a:pt x="51" y="330"/>
                </a:lnTo>
                <a:lnTo>
                  <a:pt x="47" y="328"/>
                </a:lnTo>
                <a:lnTo>
                  <a:pt x="41" y="325"/>
                </a:lnTo>
                <a:lnTo>
                  <a:pt x="37" y="319"/>
                </a:lnTo>
                <a:lnTo>
                  <a:pt x="27" y="308"/>
                </a:lnTo>
                <a:lnTo>
                  <a:pt x="20" y="294"/>
                </a:lnTo>
                <a:lnTo>
                  <a:pt x="14" y="291"/>
                </a:lnTo>
                <a:lnTo>
                  <a:pt x="10" y="283"/>
                </a:lnTo>
                <a:lnTo>
                  <a:pt x="10" y="281"/>
                </a:lnTo>
                <a:lnTo>
                  <a:pt x="8" y="277"/>
                </a:lnTo>
                <a:lnTo>
                  <a:pt x="8" y="272"/>
                </a:lnTo>
                <a:lnTo>
                  <a:pt x="6" y="259"/>
                </a:lnTo>
                <a:lnTo>
                  <a:pt x="4" y="253"/>
                </a:lnTo>
                <a:lnTo>
                  <a:pt x="2" y="251"/>
                </a:lnTo>
                <a:lnTo>
                  <a:pt x="0" y="249"/>
                </a:lnTo>
                <a:lnTo>
                  <a:pt x="10" y="251"/>
                </a:lnTo>
                <a:lnTo>
                  <a:pt x="14" y="253"/>
                </a:lnTo>
                <a:lnTo>
                  <a:pt x="18" y="253"/>
                </a:lnTo>
                <a:lnTo>
                  <a:pt x="22" y="251"/>
                </a:lnTo>
                <a:lnTo>
                  <a:pt x="24" y="249"/>
                </a:lnTo>
                <a:lnTo>
                  <a:pt x="25" y="247"/>
                </a:lnTo>
                <a:lnTo>
                  <a:pt x="27" y="243"/>
                </a:lnTo>
                <a:lnTo>
                  <a:pt x="27" y="236"/>
                </a:lnTo>
                <a:lnTo>
                  <a:pt x="37" y="232"/>
                </a:lnTo>
                <a:lnTo>
                  <a:pt x="35" y="217"/>
                </a:lnTo>
                <a:lnTo>
                  <a:pt x="35" y="209"/>
                </a:lnTo>
                <a:lnTo>
                  <a:pt x="35" y="204"/>
                </a:lnTo>
                <a:lnTo>
                  <a:pt x="37" y="192"/>
                </a:lnTo>
                <a:lnTo>
                  <a:pt x="41" y="185"/>
                </a:lnTo>
                <a:lnTo>
                  <a:pt x="47" y="181"/>
                </a:lnTo>
                <a:lnTo>
                  <a:pt x="49" y="181"/>
                </a:lnTo>
                <a:lnTo>
                  <a:pt x="51" y="181"/>
                </a:lnTo>
                <a:lnTo>
                  <a:pt x="51" y="183"/>
                </a:lnTo>
                <a:lnTo>
                  <a:pt x="53" y="185"/>
                </a:lnTo>
                <a:lnTo>
                  <a:pt x="53" y="192"/>
                </a:lnTo>
                <a:lnTo>
                  <a:pt x="51" y="196"/>
                </a:lnTo>
                <a:lnTo>
                  <a:pt x="51" y="198"/>
                </a:lnTo>
                <a:lnTo>
                  <a:pt x="57" y="196"/>
                </a:lnTo>
                <a:lnTo>
                  <a:pt x="61" y="194"/>
                </a:lnTo>
                <a:lnTo>
                  <a:pt x="65" y="192"/>
                </a:lnTo>
                <a:lnTo>
                  <a:pt x="67" y="192"/>
                </a:lnTo>
                <a:lnTo>
                  <a:pt x="67" y="189"/>
                </a:lnTo>
                <a:lnTo>
                  <a:pt x="65" y="187"/>
                </a:lnTo>
                <a:lnTo>
                  <a:pt x="61" y="183"/>
                </a:lnTo>
                <a:lnTo>
                  <a:pt x="61" y="181"/>
                </a:lnTo>
                <a:lnTo>
                  <a:pt x="61" y="177"/>
                </a:lnTo>
                <a:lnTo>
                  <a:pt x="61" y="170"/>
                </a:lnTo>
                <a:lnTo>
                  <a:pt x="67" y="160"/>
                </a:lnTo>
                <a:lnTo>
                  <a:pt x="71" y="155"/>
                </a:lnTo>
                <a:lnTo>
                  <a:pt x="76" y="147"/>
                </a:lnTo>
                <a:lnTo>
                  <a:pt x="80" y="145"/>
                </a:lnTo>
                <a:lnTo>
                  <a:pt x="84" y="143"/>
                </a:lnTo>
                <a:lnTo>
                  <a:pt x="88" y="143"/>
                </a:lnTo>
                <a:lnTo>
                  <a:pt x="92" y="143"/>
                </a:lnTo>
                <a:lnTo>
                  <a:pt x="94" y="143"/>
                </a:lnTo>
                <a:lnTo>
                  <a:pt x="96" y="141"/>
                </a:lnTo>
                <a:lnTo>
                  <a:pt x="98" y="138"/>
                </a:lnTo>
                <a:lnTo>
                  <a:pt x="110" y="124"/>
                </a:lnTo>
                <a:lnTo>
                  <a:pt x="116" y="119"/>
                </a:lnTo>
                <a:lnTo>
                  <a:pt x="119" y="111"/>
                </a:lnTo>
                <a:lnTo>
                  <a:pt x="123" y="104"/>
                </a:lnTo>
                <a:lnTo>
                  <a:pt x="125" y="94"/>
                </a:lnTo>
                <a:lnTo>
                  <a:pt x="125" y="83"/>
                </a:lnTo>
                <a:lnTo>
                  <a:pt x="123" y="75"/>
                </a:lnTo>
                <a:lnTo>
                  <a:pt x="123" y="68"/>
                </a:lnTo>
                <a:lnTo>
                  <a:pt x="123" y="62"/>
                </a:lnTo>
                <a:lnTo>
                  <a:pt x="123" y="58"/>
                </a:lnTo>
                <a:lnTo>
                  <a:pt x="127" y="51"/>
                </a:lnTo>
                <a:lnTo>
                  <a:pt x="129" y="45"/>
                </a:lnTo>
                <a:lnTo>
                  <a:pt x="129" y="39"/>
                </a:lnTo>
                <a:lnTo>
                  <a:pt x="129" y="28"/>
                </a:lnTo>
                <a:lnTo>
                  <a:pt x="125" y="15"/>
                </a:lnTo>
                <a:lnTo>
                  <a:pt x="123" y="11"/>
                </a:lnTo>
                <a:lnTo>
                  <a:pt x="123" y="7"/>
                </a:lnTo>
                <a:lnTo>
                  <a:pt x="125" y="5"/>
                </a:lnTo>
                <a:lnTo>
                  <a:pt x="129" y="5"/>
                </a:lnTo>
                <a:lnTo>
                  <a:pt x="135" y="3"/>
                </a:lnTo>
                <a:lnTo>
                  <a:pt x="135" y="1"/>
                </a:lnTo>
                <a:lnTo>
                  <a:pt x="133" y="0"/>
                </a:lnTo>
                <a:lnTo>
                  <a:pt x="149" y="94"/>
                </a:lnTo>
                <a:lnTo>
                  <a:pt x="180" y="90"/>
                </a:lnTo>
                <a:lnTo>
                  <a:pt x="231" y="81"/>
                </a:lnTo>
                <a:lnTo>
                  <a:pt x="235" y="126"/>
                </a:lnTo>
                <a:lnTo>
                  <a:pt x="239" y="126"/>
                </a:lnTo>
                <a:lnTo>
                  <a:pt x="243" y="122"/>
                </a:lnTo>
                <a:lnTo>
                  <a:pt x="245" y="119"/>
                </a:lnTo>
                <a:lnTo>
                  <a:pt x="249" y="115"/>
                </a:lnTo>
                <a:lnTo>
                  <a:pt x="256" y="107"/>
                </a:lnTo>
                <a:lnTo>
                  <a:pt x="260" y="104"/>
                </a:lnTo>
                <a:lnTo>
                  <a:pt x="264" y="104"/>
                </a:lnTo>
                <a:lnTo>
                  <a:pt x="268" y="100"/>
                </a:lnTo>
                <a:lnTo>
                  <a:pt x="272" y="98"/>
                </a:lnTo>
                <a:lnTo>
                  <a:pt x="274" y="94"/>
                </a:lnTo>
                <a:lnTo>
                  <a:pt x="276" y="90"/>
                </a:lnTo>
                <a:lnTo>
                  <a:pt x="280" y="87"/>
                </a:lnTo>
                <a:lnTo>
                  <a:pt x="284" y="87"/>
                </a:lnTo>
                <a:lnTo>
                  <a:pt x="296" y="87"/>
                </a:lnTo>
                <a:lnTo>
                  <a:pt x="303" y="87"/>
                </a:lnTo>
                <a:lnTo>
                  <a:pt x="307" y="85"/>
                </a:lnTo>
                <a:lnTo>
                  <a:pt x="309" y="85"/>
                </a:lnTo>
                <a:lnTo>
                  <a:pt x="311" y="81"/>
                </a:lnTo>
                <a:lnTo>
                  <a:pt x="313" y="79"/>
                </a:lnTo>
                <a:lnTo>
                  <a:pt x="313" y="75"/>
                </a:lnTo>
                <a:lnTo>
                  <a:pt x="315" y="73"/>
                </a:lnTo>
                <a:lnTo>
                  <a:pt x="319" y="69"/>
                </a:lnTo>
                <a:lnTo>
                  <a:pt x="321" y="68"/>
                </a:lnTo>
                <a:lnTo>
                  <a:pt x="325" y="68"/>
                </a:lnTo>
                <a:lnTo>
                  <a:pt x="329" y="66"/>
                </a:lnTo>
                <a:lnTo>
                  <a:pt x="339" y="68"/>
                </a:lnTo>
                <a:lnTo>
                  <a:pt x="347" y="71"/>
                </a:lnTo>
                <a:lnTo>
                  <a:pt x="352" y="73"/>
                </a:lnTo>
                <a:lnTo>
                  <a:pt x="356" y="77"/>
                </a:lnTo>
                <a:lnTo>
                  <a:pt x="358" y="81"/>
                </a:lnTo>
                <a:lnTo>
                  <a:pt x="364" y="88"/>
                </a:lnTo>
                <a:lnTo>
                  <a:pt x="372" y="96"/>
                </a:lnTo>
                <a:lnTo>
                  <a:pt x="366" y="113"/>
                </a:lnTo>
                <a:lnTo>
                  <a:pt x="347" y="104"/>
                </a:lnTo>
                <a:lnTo>
                  <a:pt x="333" y="98"/>
                </a:lnTo>
                <a:lnTo>
                  <a:pt x="327" y="98"/>
                </a:lnTo>
                <a:lnTo>
                  <a:pt x="321" y="100"/>
                </a:lnTo>
                <a:lnTo>
                  <a:pt x="319" y="105"/>
                </a:lnTo>
                <a:lnTo>
                  <a:pt x="317" y="113"/>
                </a:lnTo>
                <a:lnTo>
                  <a:pt x="317" y="117"/>
                </a:lnTo>
                <a:lnTo>
                  <a:pt x="315" y="122"/>
                </a:lnTo>
                <a:lnTo>
                  <a:pt x="311" y="130"/>
                </a:lnTo>
                <a:lnTo>
                  <a:pt x="305" y="138"/>
                </a:lnTo>
                <a:lnTo>
                  <a:pt x="300" y="143"/>
                </a:lnTo>
                <a:lnTo>
                  <a:pt x="288" y="156"/>
                </a:lnTo>
                <a:lnTo>
                  <a:pt x="282" y="162"/>
                </a:lnTo>
                <a:lnTo>
                  <a:pt x="280" y="170"/>
                </a:lnTo>
                <a:lnTo>
                  <a:pt x="278" y="185"/>
                </a:lnTo>
                <a:lnTo>
                  <a:pt x="276" y="190"/>
                </a:lnTo>
                <a:lnTo>
                  <a:pt x="272" y="198"/>
                </a:lnTo>
                <a:lnTo>
                  <a:pt x="268" y="202"/>
                </a:lnTo>
                <a:lnTo>
                  <a:pt x="262" y="206"/>
                </a:lnTo>
                <a:lnTo>
                  <a:pt x="260" y="206"/>
                </a:lnTo>
                <a:lnTo>
                  <a:pt x="256" y="206"/>
                </a:lnTo>
                <a:lnTo>
                  <a:pt x="251" y="204"/>
                </a:lnTo>
                <a:lnTo>
                  <a:pt x="245" y="200"/>
                </a:lnTo>
                <a:lnTo>
                  <a:pt x="243" y="198"/>
                </a:lnTo>
                <a:lnTo>
                  <a:pt x="241" y="198"/>
                </a:lnTo>
                <a:lnTo>
                  <a:pt x="237" y="198"/>
                </a:lnTo>
                <a:lnTo>
                  <a:pt x="235" y="200"/>
                </a:lnTo>
                <a:lnTo>
                  <a:pt x="235" y="204"/>
                </a:lnTo>
                <a:lnTo>
                  <a:pt x="233" y="209"/>
                </a:lnTo>
                <a:lnTo>
                  <a:pt x="229" y="226"/>
                </a:lnTo>
                <a:lnTo>
                  <a:pt x="225" y="238"/>
                </a:lnTo>
                <a:lnTo>
                  <a:pt x="221" y="249"/>
                </a:lnTo>
                <a:lnTo>
                  <a:pt x="211" y="270"/>
                </a:lnTo>
                <a:lnTo>
                  <a:pt x="206" y="291"/>
                </a:lnTo>
                <a:lnTo>
                  <a:pt x="204" y="294"/>
                </a:lnTo>
                <a:lnTo>
                  <a:pt x="202" y="296"/>
                </a:lnTo>
                <a:lnTo>
                  <a:pt x="202" y="298"/>
                </a:lnTo>
                <a:lnTo>
                  <a:pt x="204" y="302"/>
                </a:lnTo>
                <a:lnTo>
                  <a:pt x="206" y="304"/>
                </a:lnTo>
                <a:lnTo>
                  <a:pt x="208" y="306"/>
                </a:lnTo>
                <a:lnTo>
                  <a:pt x="210" y="308"/>
                </a:lnTo>
                <a:lnTo>
                  <a:pt x="210" y="310"/>
                </a:lnTo>
                <a:lnTo>
                  <a:pt x="208" y="313"/>
                </a:lnTo>
                <a:lnTo>
                  <a:pt x="200" y="315"/>
                </a:lnTo>
                <a:lnTo>
                  <a:pt x="180" y="327"/>
                </a:lnTo>
                <a:lnTo>
                  <a:pt x="172" y="330"/>
                </a:lnTo>
                <a:lnTo>
                  <a:pt x="164" y="332"/>
                </a:lnTo>
                <a:lnTo>
                  <a:pt x="159" y="334"/>
                </a:lnTo>
                <a:lnTo>
                  <a:pt x="157" y="336"/>
                </a:lnTo>
                <a:lnTo>
                  <a:pt x="157" y="340"/>
                </a:lnTo>
                <a:lnTo>
                  <a:pt x="155" y="344"/>
                </a:lnTo>
                <a:lnTo>
                  <a:pt x="153" y="347"/>
                </a:lnTo>
                <a:lnTo>
                  <a:pt x="149" y="349"/>
                </a:lnTo>
                <a:lnTo>
                  <a:pt x="145" y="349"/>
                </a:lnTo>
                <a:lnTo>
                  <a:pt x="141" y="351"/>
                </a:lnTo>
                <a:lnTo>
                  <a:pt x="127" y="351"/>
                </a:lnTo>
                <a:lnTo>
                  <a:pt x="125" y="349"/>
                </a:lnTo>
                <a:lnTo>
                  <a:pt x="123" y="349"/>
                </a:lnTo>
                <a:lnTo>
                  <a:pt x="121" y="346"/>
                </a:lnTo>
                <a:lnTo>
                  <a:pt x="119" y="346"/>
                </a:lnTo>
                <a:lnTo>
                  <a:pt x="114" y="355"/>
                </a:lnTo>
                <a:lnTo>
                  <a:pt x="110" y="361"/>
                </a:lnTo>
                <a:lnTo>
                  <a:pt x="108" y="363"/>
                </a:lnTo>
                <a:lnTo>
                  <a:pt x="106" y="364"/>
                </a:lnTo>
                <a:lnTo>
                  <a:pt x="100" y="364"/>
                </a:lnTo>
                <a:lnTo>
                  <a:pt x="90" y="363"/>
                </a:lnTo>
                <a:lnTo>
                  <a:pt x="86" y="361"/>
                </a:lnTo>
                <a:lnTo>
                  <a:pt x="82" y="359"/>
                </a:lnTo>
                <a:lnTo>
                  <a:pt x="78" y="357"/>
                </a:lnTo>
                <a:lnTo>
                  <a:pt x="74" y="353"/>
                </a:lnTo>
                <a:lnTo>
                  <a:pt x="72" y="351"/>
                </a:lnTo>
                <a:lnTo>
                  <a:pt x="72" y="347"/>
                </a:lnTo>
                <a:lnTo>
                  <a:pt x="71" y="344"/>
                </a:lnTo>
                <a:lnTo>
                  <a:pt x="71" y="340"/>
                </a:lnTo>
                <a:lnTo>
                  <a:pt x="71" y="342"/>
                </a:lnTo>
                <a:lnTo>
                  <a:pt x="69" y="346"/>
                </a:lnTo>
                <a:lnTo>
                  <a:pt x="63" y="351"/>
                </a:lnTo>
                <a:lnTo>
                  <a:pt x="43" y="368"/>
                </a:lnTo>
                <a:lnTo>
                  <a:pt x="33" y="378"/>
                </a:lnTo>
                <a:lnTo>
                  <a:pt x="24" y="387"/>
                </a:lnTo>
                <a:lnTo>
                  <a:pt x="14" y="397"/>
                </a:lnTo>
                <a:lnTo>
                  <a:pt x="12" y="402"/>
                </a:lnTo>
                <a:lnTo>
                  <a:pt x="8" y="408"/>
                </a:lnTo>
                <a:close/>
              </a:path>
            </a:pathLst>
          </a:custGeom>
          <a:solidFill>
            <a:srgbClr val="3366FF"/>
          </a:solidFill>
          <a:ln w="9525">
            <a:solidFill>
              <a:schemeClr val="bg2"/>
            </a:solidFill>
            <a:round/>
            <a:headEnd/>
            <a:tailEnd/>
          </a:ln>
        </p:spPr>
        <p:txBody>
          <a:bodyPr/>
          <a:lstStyle/>
          <a:p>
            <a:endParaRPr lang="en-US"/>
          </a:p>
        </p:txBody>
      </p:sp>
      <p:sp>
        <p:nvSpPr>
          <p:cNvPr id="8254" name="Freeform 67"/>
          <p:cNvSpPr>
            <a:spLocks/>
          </p:cNvSpPr>
          <p:nvPr/>
        </p:nvSpPr>
        <p:spPr bwMode="auto">
          <a:xfrm>
            <a:off x="6732588" y="3494088"/>
            <a:ext cx="658812" cy="354012"/>
          </a:xfrm>
          <a:custGeom>
            <a:avLst/>
            <a:gdLst>
              <a:gd name="T0" fmla="*/ 465150 w 364"/>
              <a:gd name="T1" fmla="*/ 265509 h 172"/>
              <a:gd name="T2" fmla="*/ 474200 w 364"/>
              <a:gd name="T3" fmla="*/ 296382 h 172"/>
              <a:gd name="T4" fmla="*/ 481440 w 364"/>
              <a:gd name="T5" fmla="*/ 323139 h 172"/>
              <a:gd name="T6" fmla="*/ 495919 w 364"/>
              <a:gd name="T7" fmla="*/ 349896 h 172"/>
              <a:gd name="T8" fmla="*/ 477820 w 364"/>
              <a:gd name="T9" fmla="*/ 349896 h 172"/>
              <a:gd name="T10" fmla="*/ 461530 w 364"/>
              <a:gd name="T11" fmla="*/ 335488 h 172"/>
              <a:gd name="T12" fmla="*/ 403613 w 364"/>
              <a:gd name="T13" fmla="*/ 323139 h 172"/>
              <a:gd name="T14" fmla="*/ 365604 w 364"/>
              <a:gd name="T15" fmla="*/ 310790 h 172"/>
              <a:gd name="T16" fmla="*/ 354745 w 364"/>
              <a:gd name="T17" fmla="*/ 310790 h 172"/>
              <a:gd name="T18" fmla="*/ 351125 w 364"/>
              <a:gd name="T19" fmla="*/ 288149 h 172"/>
              <a:gd name="T20" fmla="*/ 365604 w 364"/>
              <a:gd name="T21" fmla="*/ 265509 h 172"/>
              <a:gd name="T22" fmla="*/ 372844 w 364"/>
              <a:gd name="T23" fmla="*/ 234636 h 172"/>
              <a:gd name="T24" fmla="*/ 365604 w 364"/>
              <a:gd name="T25" fmla="*/ 214054 h 172"/>
              <a:gd name="T26" fmla="*/ 311307 w 364"/>
              <a:gd name="T27" fmla="*/ 174948 h 172"/>
              <a:gd name="T28" fmla="*/ 255199 w 364"/>
              <a:gd name="T29" fmla="*/ 148191 h 172"/>
              <a:gd name="T30" fmla="*/ 229860 w 364"/>
              <a:gd name="T31" fmla="*/ 117318 h 172"/>
              <a:gd name="T32" fmla="*/ 209951 w 364"/>
              <a:gd name="T33" fmla="*/ 96736 h 172"/>
              <a:gd name="T34" fmla="*/ 177372 w 364"/>
              <a:gd name="T35" fmla="*/ 86445 h 172"/>
              <a:gd name="T36" fmla="*/ 159273 w 364"/>
              <a:gd name="T37" fmla="*/ 92619 h 172"/>
              <a:gd name="T38" fmla="*/ 144794 w 364"/>
              <a:gd name="T39" fmla="*/ 117318 h 172"/>
              <a:gd name="T40" fmla="*/ 130314 w 364"/>
              <a:gd name="T41" fmla="*/ 129667 h 172"/>
              <a:gd name="T42" fmla="*/ 88686 w 364"/>
              <a:gd name="T43" fmla="*/ 129667 h 172"/>
              <a:gd name="T44" fmla="*/ 66967 w 364"/>
              <a:gd name="T45" fmla="*/ 156424 h 172"/>
              <a:gd name="T46" fmla="*/ 45248 w 364"/>
              <a:gd name="T47" fmla="*/ 170831 h 172"/>
              <a:gd name="T48" fmla="*/ 21719 w 364"/>
              <a:gd name="T49" fmla="*/ 201705 h 172"/>
              <a:gd name="T50" fmla="*/ 0 w 364"/>
              <a:gd name="T51" fmla="*/ 117318 h 172"/>
              <a:gd name="T52" fmla="*/ 566506 w 364"/>
              <a:gd name="T53" fmla="*/ 244927 h 172"/>
              <a:gd name="T54" fmla="*/ 644333 w 364"/>
              <a:gd name="T55" fmla="*/ 279916 h 172"/>
              <a:gd name="T56" fmla="*/ 640713 w 364"/>
              <a:gd name="T57" fmla="*/ 314906 h 172"/>
              <a:gd name="T58" fmla="*/ 633473 w 364"/>
              <a:gd name="T59" fmla="*/ 331372 h 172"/>
              <a:gd name="T60" fmla="*/ 573746 w 364"/>
              <a:gd name="T61" fmla="*/ 354012 h 172"/>
              <a:gd name="T62" fmla="*/ 562886 w 364"/>
              <a:gd name="T63" fmla="*/ 349896 h 172"/>
              <a:gd name="T64" fmla="*/ 559266 w 364"/>
              <a:gd name="T65" fmla="*/ 331372 h 172"/>
              <a:gd name="T66" fmla="*/ 548407 w 364"/>
              <a:gd name="T67" fmla="*/ 331372 h 172"/>
              <a:gd name="T68" fmla="*/ 546597 w 364"/>
              <a:gd name="T69" fmla="*/ 314906 h 172"/>
              <a:gd name="T70" fmla="*/ 546597 w 364"/>
              <a:gd name="T71" fmla="*/ 292266 h 172"/>
              <a:gd name="T72" fmla="*/ 535737 w 364"/>
              <a:gd name="T73" fmla="*/ 288149 h 172"/>
              <a:gd name="T74" fmla="*/ 517638 w 364"/>
              <a:gd name="T75" fmla="*/ 296382 h 172"/>
              <a:gd name="T76" fmla="*/ 495919 w 364"/>
              <a:gd name="T77" fmla="*/ 284033 h 172"/>
              <a:gd name="T78" fmla="*/ 474200 w 364"/>
              <a:gd name="T79" fmla="*/ 253160 h 172"/>
              <a:gd name="T80" fmla="*/ 470580 w 364"/>
              <a:gd name="T81" fmla="*/ 214054 h 172"/>
              <a:gd name="T82" fmla="*/ 477820 w 364"/>
              <a:gd name="T83" fmla="*/ 191413 h 172"/>
              <a:gd name="T84" fmla="*/ 488679 w 364"/>
              <a:gd name="T85" fmla="*/ 191413 h 172"/>
              <a:gd name="T86" fmla="*/ 488679 w 364"/>
              <a:gd name="T87" fmla="*/ 164657 h 172"/>
              <a:gd name="T88" fmla="*/ 477820 w 364"/>
              <a:gd name="T89" fmla="*/ 152307 h 172"/>
              <a:gd name="T90" fmla="*/ 466960 w 364"/>
              <a:gd name="T91" fmla="*/ 148191 h 172"/>
              <a:gd name="T92" fmla="*/ 465150 w 364"/>
              <a:gd name="T93" fmla="*/ 113202 h 172"/>
              <a:gd name="T94" fmla="*/ 466960 w 364"/>
              <a:gd name="T95" fmla="*/ 92619 h 172"/>
              <a:gd name="T96" fmla="*/ 492299 w 364"/>
              <a:gd name="T97" fmla="*/ 57630 h 172"/>
              <a:gd name="T98" fmla="*/ 495919 w 364"/>
              <a:gd name="T99" fmla="*/ 39106 h 172"/>
              <a:gd name="T100" fmla="*/ 485059 w 364"/>
              <a:gd name="T101" fmla="*/ 39106 h 172"/>
              <a:gd name="T102" fmla="*/ 470580 w 364"/>
              <a:gd name="T103" fmla="*/ 30873 h 172"/>
              <a:gd name="T104" fmla="*/ 450671 w 364"/>
              <a:gd name="T105" fmla="*/ 74096 h 172"/>
              <a:gd name="T106" fmla="*/ 439811 w 364"/>
              <a:gd name="T107" fmla="*/ 82328 h 172"/>
              <a:gd name="T108" fmla="*/ 436191 w 364"/>
              <a:gd name="T109" fmla="*/ 117318 h 172"/>
              <a:gd name="T110" fmla="*/ 443431 w 364"/>
              <a:gd name="T111" fmla="*/ 160540 h 172"/>
              <a:gd name="T112" fmla="*/ 439811 w 364"/>
              <a:gd name="T113" fmla="*/ 187297 h 172"/>
              <a:gd name="T114" fmla="*/ 450671 w 364"/>
              <a:gd name="T115" fmla="*/ 249043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172"/>
              <a:gd name="T176" fmla="*/ 364 w 364"/>
              <a:gd name="T177" fmla="*/ 172 h 1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172">
                <a:moveTo>
                  <a:pt x="249" y="121"/>
                </a:moveTo>
                <a:lnTo>
                  <a:pt x="253" y="125"/>
                </a:lnTo>
                <a:lnTo>
                  <a:pt x="257" y="129"/>
                </a:lnTo>
                <a:lnTo>
                  <a:pt x="260" y="134"/>
                </a:lnTo>
                <a:lnTo>
                  <a:pt x="260" y="140"/>
                </a:lnTo>
                <a:lnTo>
                  <a:pt x="262" y="144"/>
                </a:lnTo>
                <a:lnTo>
                  <a:pt x="262" y="149"/>
                </a:lnTo>
                <a:lnTo>
                  <a:pt x="262" y="153"/>
                </a:lnTo>
                <a:lnTo>
                  <a:pt x="266" y="157"/>
                </a:lnTo>
                <a:lnTo>
                  <a:pt x="272" y="166"/>
                </a:lnTo>
                <a:lnTo>
                  <a:pt x="274" y="168"/>
                </a:lnTo>
                <a:lnTo>
                  <a:pt x="274" y="170"/>
                </a:lnTo>
                <a:lnTo>
                  <a:pt x="272" y="172"/>
                </a:lnTo>
                <a:lnTo>
                  <a:pt x="270" y="172"/>
                </a:lnTo>
                <a:lnTo>
                  <a:pt x="264" y="170"/>
                </a:lnTo>
                <a:lnTo>
                  <a:pt x="260" y="165"/>
                </a:lnTo>
                <a:lnTo>
                  <a:pt x="257" y="165"/>
                </a:lnTo>
                <a:lnTo>
                  <a:pt x="255" y="163"/>
                </a:lnTo>
                <a:lnTo>
                  <a:pt x="245" y="159"/>
                </a:lnTo>
                <a:lnTo>
                  <a:pt x="235" y="159"/>
                </a:lnTo>
                <a:lnTo>
                  <a:pt x="223" y="157"/>
                </a:lnTo>
                <a:lnTo>
                  <a:pt x="217" y="146"/>
                </a:lnTo>
                <a:lnTo>
                  <a:pt x="202" y="148"/>
                </a:lnTo>
                <a:lnTo>
                  <a:pt x="202" y="151"/>
                </a:lnTo>
                <a:lnTo>
                  <a:pt x="200" y="153"/>
                </a:lnTo>
                <a:lnTo>
                  <a:pt x="198" y="153"/>
                </a:lnTo>
                <a:lnTo>
                  <a:pt x="196" y="151"/>
                </a:lnTo>
                <a:lnTo>
                  <a:pt x="194" y="148"/>
                </a:lnTo>
                <a:lnTo>
                  <a:pt x="194" y="144"/>
                </a:lnTo>
                <a:lnTo>
                  <a:pt x="194" y="140"/>
                </a:lnTo>
                <a:lnTo>
                  <a:pt x="196" y="136"/>
                </a:lnTo>
                <a:lnTo>
                  <a:pt x="200" y="132"/>
                </a:lnTo>
                <a:lnTo>
                  <a:pt x="202" y="129"/>
                </a:lnTo>
                <a:lnTo>
                  <a:pt x="206" y="123"/>
                </a:lnTo>
                <a:lnTo>
                  <a:pt x="206" y="117"/>
                </a:lnTo>
                <a:lnTo>
                  <a:pt x="206" y="114"/>
                </a:lnTo>
                <a:lnTo>
                  <a:pt x="206" y="110"/>
                </a:lnTo>
                <a:lnTo>
                  <a:pt x="204" y="106"/>
                </a:lnTo>
                <a:lnTo>
                  <a:pt x="202" y="104"/>
                </a:lnTo>
                <a:lnTo>
                  <a:pt x="194" y="97"/>
                </a:lnTo>
                <a:lnTo>
                  <a:pt x="182" y="89"/>
                </a:lnTo>
                <a:lnTo>
                  <a:pt x="172" y="85"/>
                </a:lnTo>
                <a:lnTo>
                  <a:pt x="161" y="80"/>
                </a:lnTo>
                <a:lnTo>
                  <a:pt x="149" y="76"/>
                </a:lnTo>
                <a:lnTo>
                  <a:pt x="141" y="72"/>
                </a:lnTo>
                <a:lnTo>
                  <a:pt x="135" y="68"/>
                </a:lnTo>
                <a:lnTo>
                  <a:pt x="133" y="64"/>
                </a:lnTo>
                <a:lnTo>
                  <a:pt x="127" y="57"/>
                </a:lnTo>
                <a:lnTo>
                  <a:pt x="125" y="53"/>
                </a:lnTo>
                <a:lnTo>
                  <a:pt x="121" y="49"/>
                </a:lnTo>
                <a:lnTo>
                  <a:pt x="116" y="47"/>
                </a:lnTo>
                <a:lnTo>
                  <a:pt x="108" y="44"/>
                </a:lnTo>
                <a:lnTo>
                  <a:pt x="104" y="42"/>
                </a:lnTo>
                <a:lnTo>
                  <a:pt x="98" y="42"/>
                </a:lnTo>
                <a:lnTo>
                  <a:pt x="94" y="44"/>
                </a:lnTo>
                <a:lnTo>
                  <a:pt x="90" y="44"/>
                </a:lnTo>
                <a:lnTo>
                  <a:pt x="88" y="45"/>
                </a:lnTo>
                <a:lnTo>
                  <a:pt x="84" y="49"/>
                </a:lnTo>
                <a:lnTo>
                  <a:pt x="82" y="55"/>
                </a:lnTo>
                <a:lnTo>
                  <a:pt x="80" y="57"/>
                </a:lnTo>
                <a:lnTo>
                  <a:pt x="78" y="61"/>
                </a:lnTo>
                <a:lnTo>
                  <a:pt x="76" y="61"/>
                </a:lnTo>
                <a:lnTo>
                  <a:pt x="72" y="63"/>
                </a:lnTo>
                <a:lnTo>
                  <a:pt x="65" y="63"/>
                </a:lnTo>
                <a:lnTo>
                  <a:pt x="53" y="63"/>
                </a:lnTo>
                <a:lnTo>
                  <a:pt x="49" y="63"/>
                </a:lnTo>
                <a:lnTo>
                  <a:pt x="45" y="66"/>
                </a:lnTo>
                <a:lnTo>
                  <a:pt x="41" y="74"/>
                </a:lnTo>
                <a:lnTo>
                  <a:pt x="37" y="76"/>
                </a:lnTo>
                <a:lnTo>
                  <a:pt x="33" y="80"/>
                </a:lnTo>
                <a:lnTo>
                  <a:pt x="29" y="80"/>
                </a:lnTo>
                <a:lnTo>
                  <a:pt x="25" y="83"/>
                </a:lnTo>
                <a:lnTo>
                  <a:pt x="18" y="91"/>
                </a:lnTo>
                <a:lnTo>
                  <a:pt x="14" y="95"/>
                </a:lnTo>
                <a:lnTo>
                  <a:pt x="12" y="98"/>
                </a:lnTo>
                <a:lnTo>
                  <a:pt x="8" y="102"/>
                </a:lnTo>
                <a:lnTo>
                  <a:pt x="4" y="102"/>
                </a:lnTo>
                <a:lnTo>
                  <a:pt x="0" y="57"/>
                </a:lnTo>
                <a:lnTo>
                  <a:pt x="182" y="21"/>
                </a:lnTo>
                <a:lnTo>
                  <a:pt x="280" y="0"/>
                </a:lnTo>
                <a:lnTo>
                  <a:pt x="313" y="119"/>
                </a:lnTo>
                <a:lnTo>
                  <a:pt x="364" y="115"/>
                </a:lnTo>
                <a:lnTo>
                  <a:pt x="360" y="129"/>
                </a:lnTo>
                <a:lnTo>
                  <a:pt x="356" y="136"/>
                </a:lnTo>
                <a:lnTo>
                  <a:pt x="354" y="140"/>
                </a:lnTo>
                <a:lnTo>
                  <a:pt x="354" y="144"/>
                </a:lnTo>
                <a:lnTo>
                  <a:pt x="354" y="153"/>
                </a:lnTo>
                <a:lnTo>
                  <a:pt x="352" y="157"/>
                </a:lnTo>
                <a:lnTo>
                  <a:pt x="352" y="159"/>
                </a:lnTo>
                <a:lnTo>
                  <a:pt x="350" y="161"/>
                </a:lnTo>
                <a:lnTo>
                  <a:pt x="325" y="165"/>
                </a:lnTo>
                <a:lnTo>
                  <a:pt x="321" y="168"/>
                </a:lnTo>
                <a:lnTo>
                  <a:pt x="317" y="172"/>
                </a:lnTo>
                <a:lnTo>
                  <a:pt x="315" y="172"/>
                </a:lnTo>
                <a:lnTo>
                  <a:pt x="313" y="172"/>
                </a:lnTo>
                <a:lnTo>
                  <a:pt x="311" y="170"/>
                </a:lnTo>
                <a:lnTo>
                  <a:pt x="311" y="168"/>
                </a:lnTo>
                <a:lnTo>
                  <a:pt x="311" y="163"/>
                </a:lnTo>
                <a:lnTo>
                  <a:pt x="309" y="161"/>
                </a:lnTo>
                <a:lnTo>
                  <a:pt x="309" y="159"/>
                </a:lnTo>
                <a:lnTo>
                  <a:pt x="307" y="159"/>
                </a:lnTo>
                <a:lnTo>
                  <a:pt x="303" y="161"/>
                </a:lnTo>
                <a:lnTo>
                  <a:pt x="302" y="163"/>
                </a:lnTo>
                <a:lnTo>
                  <a:pt x="300" y="159"/>
                </a:lnTo>
                <a:lnTo>
                  <a:pt x="302" y="153"/>
                </a:lnTo>
                <a:lnTo>
                  <a:pt x="302" y="149"/>
                </a:lnTo>
                <a:lnTo>
                  <a:pt x="302" y="146"/>
                </a:lnTo>
                <a:lnTo>
                  <a:pt x="302" y="142"/>
                </a:lnTo>
                <a:lnTo>
                  <a:pt x="300" y="140"/>
                </a:lnTo>
                <a:lnTo>
                  <a:pt x="298" y="138"/>
                </a:lnTo>
                <a:lnTo>
                  <a:pt x="296" y="140"/>
                </a:lnTo>
                <a:lnTo>
                  <a:pt x="294" y="142"/>
                </a:lnTo>
                <a:lnTo>
                  <a:pt x="292" y="144"/>
                </a:lnTo>
                <a:lnTo>
                  <a:pt x="286" y="144"/>
                </a:lnTo>
                <a:lnTo>
                  <a:pt x="284" y="142"/>
                </a:lnTo>
                <a:lnTo>
                  <a:pt x="280" y="142"/>
                </a:lnTo>
                <a:lnTo>
                  <a:pt x="274" y="138"/>
                </a:lnTo>
                <a:lnTo>
                  <a:pt x="268" y="132"/>
                </a:lnTo>
                <a:lnTo>
                  <a:pt x="266" y="127"/>
                </a:lnTo>
                <a:lnTo>
                  <a:pt x="262" y="123"/>
                </a:lnTo>
                <a:lnTo>
                  <a:pt x="262" y="117"/>
                </a:lnTo>
                <a:lnTo>
                  <a:pt x="260" y="110"/>
                </a:lnTo>
                <a:lnTo>
                  <a:pt x="260" y="104"/>
                </a:lnTo>
                <a:lnTo>
                  <a:pt x="260" y="95"/>
                </a:lnTo>
                <a:lnTo>
                  <a:pt x="262" y="95"/>
                </a:lnTo>
                <a:lnTo>
                  <a:pt x="264" y="93"/>
                </a:lnTo>
                <a:lnTo>
                  <a:pt x="266" y="95"/>
                </a:lnTo>
                <a:lnTo>
                  <a:pt x="268" y="95"/>
                </a:lnTo>
                <a:lnTo>
                  <a:pt x="270" y="93"/>
                </a:lnTo>
                <a:lnTo>
                  <a:pt x="270" y="91"/>
                </a:lnTo>
                <a:lnTo>
                  <a:pt x="270" y="85"/>
                </a:lnTo>
                <a:lnTo>
                  <a:pt x="270" y="80"/>
                </a:lnTo>
                <a:lnTo>
                  <a:pt x="268" y="76"/>
                </a:lnTo>
                <a:lnTo>
                  <a:pt x="266" y="76"/>
                </a:lnTo>
                <a:lnTo>
                  <a:pt x="264" y="74"/>
                </a:lnTo>
                <a:lnTo>
                  <a:pt x="262" y="74"/>
                </a:lnTo>
                <a:lnTo>
                  <a:pt x="260" y="74"/>
                </a:lnTo>
                <a:lnTo>
                  <a:pt x="258" y="72"/>
                </a:lnTo>
                <a:lnTo>
                  <a:pt x="260" y="68"/>
                </a:lnTo>
                <a:lnTo>
                  <a:pt x="257" y="59"/>
                </a:lnTo>
                <a:lnTo>
                  <a:pt x="257" y="55"/>
                </a:lnTo>
                <a:lnTo>
                  <a:pt x="257" y="51"/>
                </a:lnTo>
                <a:lnTo>
                  <a:pt x="257" y="49"/>
                </a:lnTo>
                <a:lnTo>
                  <a:pt x="258" y="45"/>
                </a:lnTo>
                <a:lnTo>
                  <a:pt x="262" y="42"/>
                </a:lnTo>
                <a:lnTo>
                  <a:pt x="266" y="38"/>
                </a:lnTo>
                <a:lnTo>
                  <a:pt x="272" y="28"/>
                </a:lnTo>
                <a:lnTo>
                  <a:pt x="276" y="23"/>
                </a:lnTo>
                <a:lnTo>
                  <a:pt x="278" y="15"/>
                </a:lnTo>
                <a:lnTo>
                  <a:pt x="274" y="19"/>
                </a:lnTo>
                <a:lnTo>
                  <a:pt x="272" y="19"/>
                </a:lnTo>
                <a:lnTo>
                  <a:pt x="270" y="19"/>
                </a:lnTo>
                <a:lnTo>
                  <a:pt x="268" y="19"/>
                </a:lnTo>
                <a:lnTo>
                  <a:pt x="264" y="15"/>
                </a:lnTo>
                <a:lnTo>
                  <a:pt x="262" y="15"/>
                </a:lnTo>
                <a:lnTo>
                  <a:pt x="260" y="15"/>
                </a:lnTo>
                <a:lnTo>
                  <a:pt x="258" y="25"/>
                </a:lnTo>
                <a:lnTo>
                  <a:pt x="255" y="32"/>
                </a:lnTo>
                <a:lnTo>
                  <a:pt x="249" y="36"/>
                </a:lnTo>
                <a:lnTo>
                  <a:pt x="247" y="38"/>
                </a:lnTo>
                <a:lnTo>
                  <a:pt x="245" y="40"/>
                </a:lnTo>
                <a:lnTo>
                  <a:pt x="243" y="40"/>
                </a:lnTo>
                <a:lnTo>
                  <a:pt x="241" y="42"/>
                </a:lnTo>
                <a:lnTo>
                  <a:pt x="241" y="47"/>
                </a:lnTo>
                <a:lnTo>
                  <a:pt x="241" y="57"/>
                </a:lnTo>
                <a:lnTo>
                  <a:pt x="245" y="68"/>
                </a:lnTo>
                <a:lnTo>
                  <a:pt x="245" y="72"/>
                </a:lnTo>
                <a:lnTo>
                  <a:pt x="245" y="78"/>
                </a:lnTo>
                <a:lnTo>
                  <a:pt x="245" y="81"/>
                </a:lnTo>
                <a:lnTo>
                  <a:pt x="243" y="87"/>
                </a:lnTo>
                <a:lnTo>
                  <a:pt x="243" y="91"/>
                </a:lnTo>
                <a:lnTo>
                  <a:pt x="243" y="95"/>
                </a:lnTo>
                <a:lnTo>
                  <a:pt x="245" y="104"/>
                </a:lnTo>
                <a:lnTo>
                  <a:pt x="249" y="12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20" name="Freeform 68"/>
          <p:cNvSpPr>
            <a:spLocks/>
          </p:cNvSpPr>
          <p:nvPr/>
        </p:nvSpPr>
        <p:spPr bwMode="auto">
          <a:xfrm>
            <a:off x="6727825" y="3494088"/>
            <a:ext cx="663575" cy="354012"/>
          </a:xfrm>
          <a:custGeom>
            <a:avLst/>
            <a:gdLst>
              <a:gd name="T0" fmla="*/ 2147483647 w 366"/>
              <a:gd name="T1" fmla="*/ 2147483647 h 172"/>
              <a:gd name="T2" fmla="*/ 2147483647 w 366"/>
              <a:gd name="T3" fmla="*/ 2147483647 h 172"/>
              <a:gd name="T4" fmla="*/ 2147483647 w 366"/>
              <a:gd name="T5" fmla="*/ 2147483647 h 172"/>
              <a:gd name="T6" fmla="*/ 2147483647 w 366"/>
              <a:gd name="T7" fmla="*/ 2147483647 h 172"/>
              <a:gd name="T8" fmla="*/ 2147483647 w 366"/>
              <a:gd name="T9" fmla="*/ 2147483647 h 172"/>
              <a:gd name="T10" fmla="*/ 2147483647 w 366"/>
              <a:gd name="T11" fmla="*/ 2147483647 h 172"/>
              <a:gd name="T12" fmla="*/ 2147483647 w 366"/>
              <a:gd name="T13" fmla="*/ 2147483647 h 172"/>
              <a:gd name="T14" fmla="*/ 2147483647 w 366"/>
              <a:gd name="T15" fmla="*/ 2147483647 h 172"/>
              <a:gd name="T16" fmla="*/ 2147483647 w 366"/>
              <a:gd name="T17" fmla="*/ 2147483647 h 172"/>
              <a:gd name="T18" fmla="*/ 2147483647 w 366"/>
              <a:gd name="T19" fmla="*/ 2147483647 h 172"/>
              <a:gd name="T20" fmla="*/ 2147483647 w 366"/>
              <a:gd name="T21" fmla="*/ 2147483647 h 172"/>
              <a:gd name="T22" fmla="*/ 2147483647 w 366"/>
              <a:gd name="T23" fmla="*/ 2147483647 h 172"/>
              <a:gd name="T24" fmla="*/ 2147483647 w 366"/>
              <a:gd name="T25" fmla="*/ 2147483647 h 172"/>
              <a:gd name="T26" fmla="*/ 2147483647 w 366"/>
              <a:gd name="T27" fmla="*/ 2147483647 h 172"/>
              <a:gd name="T28" fmla="*/ 2147483647 w 366"/>
              <a:gd name="T29" fmla="*/ 2147483647 h 172"/>
              <a:gd name="T30" fmla="*/ 2147483647 w 366"/>
              <a:gd name="T31" fmla="*/ 2147483647 h 172"/>
              <a:gd name="T32" fmla="*/ 2147483647 w 366"/>
              <a:gd name="T33" fmla="*/ 2147483647 h 172"/>
              <a:gd name="T34" fmla="*/ 2147483647 w 366"/>
              <a:gd name="T35" fmla="*/ 2147483647 h 172"/>
              <a:gd name="T36" fmla="*/ 2147483647 w 366"/>
              <a:gd name="T37" fmla="*/ 2147483647 h 172"/>
              <a:gd name="T38" fmla="*/ 2147483647 w 366"/>
              <a:gd name="T39" fmla="*/ 2147483647 h 172"/>
              <a:gd name="T40" fmla="*/ 0 w 366"/>
              <a:gd name="T41" fmla="*/ 2147483647 h 172"/>
              <a:gd name="T42" fmla="*/ 2147483647 w 366"/>
              <a:gd name="T43" fmla="*/ 0 h 172"/>
              <a:gd name="T44" fmla="*/ 2147483647 w 366"/>
              <a:gd name="T45" fmla="*/ 2147483647 h 172"/>
              <a:gd name="T46" fmla="*/ 2147483647 w 366"/>
              <a:gd name="T47" fmla="*/ 2147483647 h 172"/>
              <a:gd name="T48" fmla="*/ 2147483647 w 366"/>
              <a:gd name="T49" fmla="*/ 2147483647 h 172"/>
              <a:gd name="T50" fmla="*/ 2147483647 w 366"/>
              <a:gd name="T51" fmla="*/ 2147483647 h 172"/>
              <a:gd name="T52" fmla="*/ 2147483647 w 366"/>
              <a:gd name="T53" fmla="*/ 2147483647 h 172"/>
              <a:gd name="T54" fmla="*/ 2147483647 w 366"/>
              <a:gd name="T55" fmla="*/ 2147483647 h 172"/>
              <a:gd name="T56" fmla="*/ 2147483647 w 366"/>
              <a:gd name="T57" fmla="*/ 2147483647 h 172"/>
              <a:gd name="T58" fmla="*/ 2147483647 w 366"/>
              <a:gd name="T59" fmla="*/ 2147483647 h 172"/>
              <a:gd name="T60" fmla="*/ 2147483647 w 366"/>
              <a:gd name="T61" fmla="*/ 2147483647 h 172"/>
              <a:gd name="T62" fmla="*/ 2147483647 w 366"/>
              <a:gd name="T63" fmla="*/ 2147483647 h 172"/>
              <a:gd name="T64" fmla="*/ 2147483647 w 366"/>
              <a:gd name="T65" fmla="*/ 2147483647 h 172"/>
              <a:gd name="T66" fmla="*/ 2147483647 w 366"/>
              <a:gd name="T67" fmla="*/ 2147483647 h 172"/>
              <a:gd name="T68" fmla="*/ 2147483647 w 366"/>
              <a:gd name="T69" fmla="*/ 2147483647 h 172"/>
              <a:gd name="T70" fmla="*/ 2147483647 w 366"/>
              <a:gd name="T71" fmla="*/ 2147483647 h 172"/>
              <a:gd name="T72" fmla="*/ 2147483647 w 366"/>
              <a:gd name="T73" fmla="*/ 2147483647 h 172"/>
              <a:gd name="T74" fmla="*/ 2147483647 w 366"/>
              <a:gd name="T75" fmla="*/ 2147483647 h 172"/>
              <a:gd name="T76" fmla="*/ 2147483647 w 366"/>
              <a:gd name="T77" fmla="*/ 2147483647 h 172"/>
              <a:gd name="T78" fmla="*/ 2147483647 w 366"/>
              <a:gd name="T79" fmla="*/ 2147483647 h 172"/>
              <a:gd name="T80" fmla="*/ 2147483647 w 366"/>
              <a:gd name="T81" fmla="*/ 2147483647 h 172"/>
              <a:gd name="T82" fmla="*/ 2147483647 w 366"/>
              <a:gd name="T83" fmla="*/ 2147483647 h 172"/>
              <a:gd name="T84" fmla="*/ 2147483647 w 366"/>
              <a:gd name="T85" fmla="*/ 2147483647 h 172"/>
              <a:gd name="T86" fmla="*/ 2147483647 w 366"/>
              <a:gd name="T87" fmla="*/ 2147483647 h 172"/>
              <a:gd name="T88" fmla="*/ 2147483647 w 366"/>
              <a:gd name="T89" fmla="*/ 2147483647 h 172"/>
              <a:gd name="T90" fmla="*/ 2147483647 w 366"/>
              <a:gd name="T91" fmla="*/ 2147483647 h 172"/>
              <a:gd name="T92" fmla="*/ 2147483647 w 366"/>
              <a:gd name="T93" fmla="*/ 2147483647 h 172"/>
              <a:gd name="T94" fmla="*/ 2147483647 w 366"/>
              <a:gd name="T95" fmla="*/ 2147483647 h 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6"/>
              <a:gd name="T145" fmla="*/ 0 h 172"/>
              <a:gd name="T146" fmla="*/ 366 w 366"/>
              <a:gd name="T147" fmla="*/ 172 h 1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6" h="172">
                <a:moveTo>
                  <a:pt x="251" y="119"/>
                </a:moveTo>
                <a:lnTo>
                  <a:pt x="260" y="134"/>
                </a:lnTo>
                <a:lnTo>
                  <a:pt x="262" y="142"/>
                </a:lnTo>
                <a:lnTo>
                  <a:pt x="264" y="149"/>
                </a:lnTo>
                <a:lnTo>
                  <a:pt x="268" y="157"/>
                </a:lnTo>
                <a:lnTo>
                  <a:pt x="274" y="166"/>
                </a:lnTo>
                <a:lnTo>
                  <a:pt x="274" y="170"/>
                </a:lnTo>
                <a:lnTo>
                  <a:pt x="272" y="172"/>
                </a:lnTo>
                <a:lnTo>
                  <a:pt x="266" y="170"/>
                </a:lnTo>
                <a:lnTo>
                  <a:pt x="257" y="163"/>
                </a:lnTo>
                <a:lnTo>
                  <a:pt x="247" y="159"/>
                </a:lnTo>
                <a:lnTo>
                  <a:pt x="225" y="157"/>
                </a:lnTo>
                <a:lnTo>
                  <a:pt x="217" y="146"/>
                </a:lnTo>
                <a:lnTo>
                  <a:pt x="204" y="148"/>
                </a:lnTo>
                <a:lnTo>
                  <a:pt x="202" y="153"/>
                </a:lnTo>
                <a:lnTo>
                  <a:pt x="198" y="151"/>
                </a:lnTo>
                <a:lnTo>
                  <a:pt x="196" y="144"/>
                </a:lnTo>
                <a:lnTo>
                  <a:pt x="198" y="136"/>
                </a:lnTo>
                <a:lnTo>
                  <a:pt x="204" y="129"/>
                </a:lnTo>
                <a:lnTo>
                  <a:pt x="208" y="117"/>
                </a:lnTo>
                <a:lnTo>
                  <a:pt x="204" y="102"/>
                </a:lnTo>
                <a:lnTo>
                  <a:pt x="184" y="89"/>
                </a:lnTo>
                <a:lnTo>
                  <a:pt x="163" y="80"/>
                </a:lnTo>
                <a:lnTo>
                  <a:pt x="143" y="72"/>
                </a:lnTo>
                <a:lnTo>
                  <a:pt x="129" y="57"/>
                </a:lnTo>
                <a:lnTo>
                  <a:pt x="123" y="49"/>
                </a:lnTo>
                <a:lnTo>
                  <a:pt x="110" y="44"/>
                </a:lnTo>
                <a:lnTo>
                  <a:pt x="92" y="44"/>
                </a:lnTo>
                <a:lnTo>
                  <a:pt x="86" y="47"/>
                </a:lnTo>
                <a:lnTo>
                  <a:pt x="84" y="55"/>
                </a:lnTo>
                <a:lnTo>
                  <a:pt x="80" y="61"/>
                </a:lnTo>
                <a:lnTo>
                  <a:pt x="74" y="63"/>
                </a:lnTo>
                <a:lnTo>
                  <a:pt x="55" y="63"/>
                </a:lnTo>
                <a:lnTo>
                  <a:pt x="49" y="63"/>
                </a:lnTo>
                <a:lnTo>
                  <a:pt x="47" y="66"/>
                </a:lnTo>
                <a:lnTo>
                  <a:pt x="43" y="74"/>
                </a:lnTo>
                <a:lnTo>
                  <a:pt x="35" y="78"/>
                </a:lnTo>
                <a:lnTo>
                  <a:pt x="27" y="83"/>
                </a:lnTo>
                <a:lnTo>
                  <a:pt x="20" y="91"/>
                </a:lnTo>
                <a:lnTo>
                  <a:pt x="14" y="98"/>
                </a:lnTo>
                <a:lnTo>
                  <a:pt x="6" y="102"/>
                </a:lnTo>
                <a:lnTo>
                  <a:pt x="0" y="57"/>
                </a:lnTo>
                <a:lnTo>
                  <a:pt x="2" y="57"/>
                </a:lnTo>
                <a:lnTo>
                  <a:pt x="282" y="0"/>
                </a:lnTo>
                <a:lnTo>
                  <a:pt x="313" y="119"/>
                </a:lnTo>
                <a:lnTo>
                  <a:pt x="366" y="114"/>
                </a:lnTo>
                <a:lnTo>
                  <a:pt x="358" y="136"/>
                </a:lnTo>
                <a:lnTo>
                  <a:pt x="356" y="142"/>
                </a:lnTo>
                <a:lnTo>
                  <a:pt x="356" y="153"/>
                </a:lnTo>
                <a:lnTo>
                  <a:pt x="352" y="161"/>
                </a:lnTo>
                <a:lnTo>
                  <a:pt x="327" y="165"/>
                </a:lnTo>
                <a:lnTo>
                  <a:pt x="317" y="172"/>
                </a:lnTo>
                <a:lnTo>
                  <a:pt x="315" y="172"/>
                </a:lnTo>
                <a:lnTo>
                  <a:pt x="311" y="168"/>
                </a:lnTo>
                <a:lnTo>
                  <a:pt x="311" y="161"/>
                </a:lnTo>
                <a:lnTo>
                  <a:pt x="305" y="161"/>
                </a:lnTo>
                <a:lnTo>
                  <a:pt x="304" y="161"/>
                </a:lnTo>
                <a:lnTo>
                  <a:pt x="302" y="159"/>
                </a:lnTo>
                <a:lnTo>
                  <a:pt x="304" y="149"/>
                </a:lnTo>
                <a:lnTo>
                  <a:pt x="304" y="142"/>
                </a:lnTo>
                <a:lnTo>
                  <a:pt x="300" y="138"/>
                </a:lnTo>
                <a:lnTo>
                  <a:pt x="296" y="140"/>
                </a:lnTo>
                <a:lnTo>
                  <a:pt x="288" y="144"/>
                </a:lnTo>
                <a:lnTo>
                  <a:pt x="276" y="138"/>
                </a:lnTo>
                <a:lnTo>
                  <a:pt x="270" y="131"/>
                </a:lnTo>
                <a:lnTo>
                  <a:pt x="264" y="123"/>
                </a:lnTo>
                <a:lnTo>
                  <a:pt x="262" y="110"/>
                </a:lnTo>
                <a:lnTo>
                  <a:pt x="262" y="95"/>
                </a:lnTo>
                <a:lnTo>
                  <a:pt x="264" y="93"/>
                </a:lnTo>
                <a:lnTo>
                  <a:pt x="268" y="95"/>
                </a:lnTo>
                <a:lnTo>
                  <a:pt x="272" y="93"/>
                </a:lnTo>
                <a:lnTo>
                  <a:pt x="272" y="85"/>
                </a:lnTo>
                <a:lnTo>
                  <a:pt x="270" y="76"/>
                </a:lnTo>
                <a:lnTo>
                  <a:pt x="266" y="74"/>
                </a:lnTo>
                <a:lnTo>
                  <a:pt x="262" y="74"/>
                </a:lnTo>
                <a:lnTo>
                  <a:pt x="260" y="68"/>
                </a:lnTo>
                <a:lnTo>
                  <a:pt x="259" y="51"/>
                </a:lnTo>
                <a:lnTo>
                  <a:pt x="260" y="45"/>
                </a:lnTo>
                <a:lnTo>
                  <a:pt x="268" y="38"/>
                </a:lnTo>
                <a:lnTo>
                  <a:pt x="278" y="23"/>
                </a:lnTo>
                <a:lnTo>
                  <a:pt x="280" y="15"/>
                </a:lnTo>
                <a:lnTo>
                  <a:pt x="274" y="19"/>
                </a:lnTo>
                <a:lnTo>
                  <a:pt x="270" y="19"/>
                </a:lnTo>
                <a:lnTo>
                  <a:pt x="266" y="15"/>
                </a:lnTo>
                <a:lnTo>
                  <a:pt x="262" y="15"/>
                </a:lnTo>
                <a:lnTo>
                  <a:pt x="257" y="32"/>
                </a:lnTo>
                <a:lnTo>
                  <a:pt x="251" y="36"/>
                </a:lnTo>
                <a:lnTo>
                  <a:pt x="247" y="40"/>
                </a:lnTo>
                <a:lnTo>
                  <a:pt x="243" y="42"/>
                </a:lnTo>
                <a:lnTo>
                  <a:pt x="243" y="47"/>
                </a:lnTo>
                <a:lnTo>
                  <a:pt x="243" y="57"/>
                </a:lnTo>
                <a:lnTo>
                  <a:pt x="245" y="68"/>
                </a:lnTo>
                <a:lnTo>
                  <a:pt x="247" y="78"/>
                </a:lnTo>
                <a:lnTo>
                  <a:pt x="245" y="85"/>
                </a:lnTo>
                <a:lnTo>
                  <a:pt x="243" y="95"/>
                </a:lnTo>
                <a:lnTo>
                  <a:pt x="247" y="104"/>
                </a:lnTo>
                <a:lnTo>
                  <a:pt x="251" y="119"/>
                </a:lnTo>
              </a:path>
            </a:pathLst>
          </a:custGeom>
          <a:solidFill>
            <a:srgbClr val="3366FF"/>
          </a:solidFill>
          <a:ln w="6350">
            <a:solidFill>
              <a:schemeClr val="bg2"/>
            </a:solidFill>
            <a:prstDash val="solid"/>
            <a:round/>
            <a:headEnd/>
            <a:tailEnd/>
          </a:ln>
        </p:spPr>
        <p:txBody>
          <a:bodyPr/>
          <a:lstStyle/>
          <a:p>
            <a:endParaRPr lang="en-US"/>
          </a:p>
        </p:txBody>
      </p:sp>
      <p:sp>
        <p:nvSpPr>
          <p:cNvPr id="8256" name="Freeform 69"/>
          <p:cNvSpPr>
            <a:spLocks/>
          </p:cNvSpPr>
          <p:nvPr/>
        </p:nvSpPr>
        <p:spPr bwMode="auto">
          <a:xfrm>
            <a:off x="7292975" y="3825875"/>
            <a:ext cx="76200" cy="207963"/>
          </a:xfrm>
          <a:custGeom>
            <a:avLst/>
            <a:gdLst>
              <a:gd name="T0" fmla="*/ 0 w 41"/>
              <a:gd name="T1" fmla="*/ 14557 h 100"/>
              <a:gd name="T2" fmla="*/ 0 w 41"/>
              <a:gd name="T3" fmla="*/ 18717 h 100"/>
              <a:gd name="T4" fmla="*/ 3717 w 41"/>
              <a:gd name="T5" fmla="*/ 22876 h 100"/>
              <a:gd name="T6" fmla="*/ 7434 w 41"/>
              <a:gd name="T7" fmla="*/ 22876 h 100"/>
              <a:gd name="T8" fmla="*/ 11151 w 41"/>
              <a:gd name="T9" fmla="*/ 22876 h 100"/>
              <a:gd name="T10" fmla="*/ 18585 w 41"/>
              <a:gd name="T11" fmla="*/ 14557 h 100"/>
              <a:gd name="T12" fmla="*/ 26020 w 41"/>
              <a:gd name="T13" fmla="*/ 8319 h 100"/>
              <a:gd name="T14" fmla="*/ 72483 w 41"/>
              <a:gd name="T15" fmla="*/ 0 h 100"/>
              <a:gd name="T16" fmla="*/ 76200 w 41"/>
              <a:gd name="T17" fmla="*/ 27035 h 100"/>
              <a:gd name="T18" fmla="*/ 72483 w 41"/>
              <a:gd name="T19" fmla="*/ 39513 h 100"/>
              <a:gd name="T20" fmla="*/ 70624 w 41"/>
              <a:gd name="T21" fmla="*/ 47831 h 100"/>
              <a:gd name="T22" fmla="*/ 66907 w 41"/>
              <a:gd name="T23" fmla="*/ 49911 h 100"/>
              <a:gd name="T24" fmla="*/ 63190 w 41"/>
              <a:gd name="T25" fmla="*/ 54070 h 100"/>
              <a:gd name="T26" fmla="*/ 63190 w 41"/>
              <a:gd name="T27" fmla="*/ 62389 h 100"/>
              <a:gd name="T28" fmla="*/ 59473 w 41"/>
              <a:gd name="T29" fmla="*/ 70707 h 100"/>
              <a:gd name="T30" fmla="*/ 59473 w 41"/>
              <a:gd name="T31" fmla="*/ 83185 h 100"/>
              <a:gd name="T32" fmla="*/ 55756 w 41"/>
              <a:gd name="T33" fmla="*/ 89424 h 100"/>
              <a:gd name="T34" fmla="*/ 48322 w 41"/>
              <a:gd name="T35" fmla="*/ 101902 h 100"/>
              <a:gd name="T36" fmla="*/ 48322 w 41"/>
              <a:gd name="T37" fmla="*/ 114380 h 100"/>
              <a:gd name="T38" fmla="*/ 44605 w 41"/>
              <a:gd name="T39" fmla="*/ 124778 h 100"/>
              <a:gd name="T40" fmla="*/ 44605 w 41"/>
              <a:gd name="T41" fmla="*/ 128937 h 100"/>
              <a:gd name="T42" fmla="*/ 40888 w 41"/>
              <a:gd name="T43" fmla="*/ 133096 h 100"/>
              <a:gd name="T44" fmla="*/ 33454 w 41"/>
              <a:gd name="T45" fmla="*/ 145574 h 100"/>
              <a:gd name="T46" fmla="*/ 29737 w 41"/>
              <a:gd name="T47" fmla="*/ 160132 h 100"/>
              <a:gd name="T48" fmla="*/ 29737 w 41"/>
              <a:gd name="T49" fmla="*/ 176769 h 100"/>
              <a:gd name="T50" fmla="*/ 29737 w 41"/>
              <a:gd name="T51" fmla="*/ 180928 h 100"/>
              <a:gd name="T52" fmla="*/ 33454 w 41"/>
              <a:gd name="T53" fmla="*/ 185087 h 100"/>
              <a:gd name="T54" fmla="*/ 37171 w 41"/>
              <a:gd name="T55" fmla="*/ 189246 h 100"/>
              <a:gd name="T56" fmla="*/ 37171 w 41"/>
              <a:gd name="T57" fmla="*/ 191326 h 100"/>
              <a:gd name="T58" fmla="*/ 37171 w 41"/>
              <a:gd name="T59" fmla="*/ 195485 h 100"/>
              <a:gd name="T60" fmla="*/ 37171 w 41"/>
              <a:gd name="T61" fmla="*/ 199644 h 100"/>
              <a:gd name="T62" fmla="*/ 33454 w 41"/>
              <a:gd name="T63" fmla="*/ 203804 h 100"/>
              <a:gd name="T64" fmla="*/ 29737 w 41"/>
              <a:gd name="T65" fmla="*/ 207963 h 100"/>
              <a:gd name="T66" fmla="*/ 26020 w 41"/>
              <a:gd name="T67" fmla="*/ 207963 h 100"/>
              <a:gd name="T68" fmla="*/ 22302 w 41"/>
              <a:gd name="T69" fmla="*/ 203804 h 100"/>
              <a:gd name="T70" fmla="*/ 11151 w 41"/>
              <a:gd name="T71" fmla="*/ 199644 h 100"/>
              <a:gd name="T72" fmla="*/ 7434 w 41"/>
              <a:gd name="T73" fmla="*/ 191326 h 100"/>
              <a:gd name="T74" fmla="*/ 7434 w 41"/>
              <a:gd name="T75" fmla="*/ 185087 h 100"/>
              <a:gd name="T76" fmla="*/ 7434 w 41"/>
              <a:gd name="T77" fmla="*/ 172609 h 100"/>
              <a:gd name="T78" fmla="*/ 7434 w 41"/>
              <a:gd name="T79" fmla="*/ 137256 h 100"/>
              <a:gd name="T80" fmla="*/ 11151 w 41"/>
              <a:gd name="T81" fmla="*/ 106061 h 100"/>
              <a:gd name="T82" fmla="*/ 18585 w 41"/>
              <a:gd name="T83" fmla="*/ 83185 h 100"/>
              <a:gd name="T84" fmla="*/ 29737 w 41"/>
              <a:gd name="T85" fmla="*/ 66548 h 100"/>
              <a:gd name="T86" fmla="*/ 33454 w 41"/>
              <a:gd name="T87" fmla="*/ 47831 h 100"/>
              <a:gd name="T88" fmla="*/ 37171 w 41"/>
              <a:gd name="T89" fmla="*/ 39513 h 100"/>
              <a:gd name="T90" fmla="*/ 37171 w 41"/>
              <a:gd name="T91" fmla="*/ 27035 h 100"/>
              <a:gd name="T92" fmla="*/ 33454 w 41"/>
              <a:gd name="T93" fmla="*/ 14557 h 100"/>
              <a:gd name="T94" fmla="*/ 29737 w 41"/>
              <a:gd name="T95" fmla="*/ 8319 h 100"/>
              <a:gd name="T96" fmla="*/ 0 w 41"/>
              <a:gd name="T97" fmla="*/ 14557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
              <a:gd name="T148" fmla="*/ 0 h 100"/>
              <a:gd name="T149" fmla="*/ 41 w 41"/>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 h="100">
                <a:moveTo>
                  <a:pt x="0" y="7"/>
                </a:moveTo>
                <a:lnTo>
                  <a:pt x="0" y="9"/>
                </a:lnTo>
                <a:lnTo>
                  <a:pt x="2" y="11"/>
                </a:lnTo>
                <a:lnTo>
                  <a:pt x="4" y="11"/>
                </a:lnTo>
                <a:lnTo>
                  <a:pt x="6" y="11"/>
                </a:lnTo>
                <a:lnTo>
                  <a:pt x="10" y="7"/>
                </a:lnTo>
                <a:lnTo>
                  <a:pt x="14" y="4"/>
                </a:lnTo>
                <a:lnTo>
                  <a:pt x="39" y="0"/>
                </a:lnTo>
                <a:lnTo>
                  <a:pt x="41" y="13"/>
                </a:lnTo>
                <a:lnTo>
                  <a:pt x="39" y="19"/>
                </a:lnTo>
                <a:lnTo>
                  <a:pt x="38" y="23"/>
                </a:lnTo>
                <a:lnTo>
                  <a:pt x="36" y="24"/>
                </a:lnTo>
                <a:lnTo>
                  <a:pt x="34" y="26"/>
                </a:lnTo>
                <a:lnTo>
                  <a:pt x="34" y="30"/>
                </a:lnTo>
                <a:lnTo>
                  <a:pt x="32" y="34"/>
                </a:lnTo>
                <a:lnTo>
                  <a:pt x="32" y="40"/>
                </a:lnTo>
                <a:lnTo>
                  <a:pt x="30" y="43"/>
                </a:lnTo>
                <a:lnTo>
                  <a:pt x="26" y="49"/>
                </a:lnTo>
                <a:lnTo>
                  <a:pt x="26" y="55"/>
                </a:lnTo>
                <a:lnTo>
                  <a:pt x="24" y="60"/>
                </a:lnTo>
                <a:lnTo>
                  <a:pt x="24" y="62"/>
                </a:lnTo>
                <a:lnTo>
                  <a:pt x="22" y="64"/>
                </a:lnTo>
                <a:lnTo>
                  <a:pt x="18" y="70"/>
                </a:lnTo>
                <a:lnTo>
                  <a:pt x="16" y="77"/>
                </a:lnTo>
                <a:lnTo>
                  <a:pt x="16" y="85"/>
                </a:lnTo>
                <a:lnTo>
                  <a:pt x="16" y="87"/>
                </a:lnTo>
                <a:lnTo>
                  <a:pt x="18" y="89"/>
                </a:lnTo>
                <a:lnTo>
                  <a:pt x="20" y="91"/>
                </a:lnTo>
                <a:lnTo>
                  <a:pt x="20" y="92"/>
                </a:lnTo>
                <a:lnTo>
                  <a:pt x="20" y="94"/>
                </a:lnTo>
                <a:lnTo>
                  <a:pt x="20" y="96"/>
                </a:lnTo>
                <a:lnTo>
                  <a:pt x="18" y="98"/>
                </a:lnTo>
                <a:lnTo>
                  <a:pt x="16" y="100"/>
                </a:lnTo>
                <a:lnTo>
                  <a:pt x="14" y="100"/>
                </a:lnTo>
                <a:lnTo>
                  <a:pt x="12" y="98"/>
                </a:lnTo>
                <a:lnTo>
                  <a:pt x="6" y="96"/>
                </a:lnTo>
                <a:lnTo>
                  <a:pt x="4" y="92"/>
                </a:lnTo>
                <a:lnTo>
                  <a:pt x="4" y="89"/>
                </a:lnTo>
                <a:lnTo>
                  <a:pt x="4" y="83"/>
                </a:lnTo>
                <a:lnTo>
                  <a:pt x="4" y="66"/>
                </a:lnTo>
                <a:lnTo>
                  <a:pt x="6" y="51"/>
                </a:lnTo>
                <a:lnTo>
                  <a:pt x="10" y="40"/>
                </a:lnTo>
                <a:lnTo>
                  <a:pt x="16" y="32"/>
                </a:lnTo>
                <a:lnTo>
                  <a:pt x="18" y="23"/>
                </a:lnTo>
                <a:lnTo>
                  <a:pt x="20" y="19"/>
                </a:lnTo>
                <a:lnTo>
                  <a:pt x="20" y="13"/>
                </a:lnTo>
                <a:lnTo>
                  <a:pt x="18" y="7"/>
                </a:lnTo>
                <a:lnTo>
                  <a:pt x="16" y="4"/>
                </a:lnTo>
                <a:lnTo>
                  <a:pt x="0" y="7"/>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8257" name="Freeform 70"/>
          <p:cNvSpPr>
            <a:spLocks/>
          </p:cNvSpPr>
          <p:nvPr/>
        </p:nvSpPr>
        <p:spPr bwMode="auto">
          <a:xfrm>
            <a:off x="7291388" y="3825875"/>
            <a:ext cx="77787" cy="201613"/>
          </a:xfrm>
          <a:custGeom>
            <a:avLst/>
            <a:gdLst>
              <a:gd name="T0" fmla="*/ 0 w 43"/>
              <a:gd name="T1" fmla="*/ 14401 h 98"/>
              <a:gd name="T2" fmla="*/ 7236 w 43"/>
              <a:gd name="T3" fmla="*/ 22630 h 98"/>
              <a:gd name="T4" fmla="*/ 10854 w 43"/>
              <a:gd name="T5" fmla="*/ 22630 h 98"/>
              <a:gd name="T6" fmla="*/ 28944 w 43"/>
              <a:gd name="T7" fmla="*/ 8229 h 98"/>
              <a:gd name="T8" fmla="*/ 74169 w 43"/>
              <a:gd name="T9" fmla="*/ 0 h 98"/>
              <a:gd name="T10" fmla="*/ 77787 w 43"/>
              <a:gd name="T11" fmla="*/ 26745 h 98"/>
              <a:gd name="T12" fmla="*/ 74169 w 43"/>
              <a:gd name="T13" fmla="*/ 39088 h 98"/>
              <a:gd name="T14" fmla="*/ 68742 w 43"/>
              <a:gd name="T15" fmla="*/ 49375 h 98"/>
              <a:gd name="T16" fmla="*/ 61506 w 43"/>
              <a:gd name="T17" fmla="*/ 69947 h 98"/>
              <a:gd name="T18" fmla="*/ 57888 w 43"/>
              <a:gd name="T19" fmla="*/ 88463 h 98"/>
              <a:gd name="T20" fmla="*/ 50652 w 43"/>
              <a:gd name="T21" fmla="*/ 100807 h 98"/>
              <a:gd name="T22" fmla="*/ 47034 w 43"/>
              <a:gd name="T23" fmla="*/ 113150 h 98"/>
              <a:gd name="T24" fmla="*/ 47034 w 43"/>
              <a:gd name="T25" fmla="*/ 123437 h 98"/>
              <a:gd name="T26" fmla="*/ 43416 w 43"/>
              <a:gd name="T27" fmla="*/ 131666 h 98"/>
              <a:gd name="T28" fmla="*/ 32562 w 43"/>
              <a:gd name="T29" fmla="*/ 158410 h 98"/>
              <a:gd name="T30" fmla="*/ 32562 w 43"/>
              <a:gd name="T31" fmla="*/ 174868 h 98"/>
              <a:gd name="T32" fmla="*/ 36180 w 43"/>
              <a:gd name="T33" fmla="*/ 183098 h 98"/>
              <a:gd name="T34" fmla="*/ 39798 w 43"/>
              <a:gd name="T35" fmla="*/ 189269 h 98"/>
              <a:gd name="T36" fmla="*/ 36180 w 43"/>
              <a:gd name="T37" fmla="*/ 197498 h 98"/>
              <a:gd name="T38" fmla="*/ 21708 w 43"/>
              <a:gd name="T39" fmla="*/ 201613 h 98"/>
              <a:gd name="T40" fmla="*/ 14472 w 43"/>
              <a:gd name="T41" fmla="*/ 197498 h 98"/>
              <a:gd name="T42" fmla="*/ 10854 w 43"/>
              <a:gd name="T43" fmla="*/ 189269 h 98"/>
              <a:gd name="T44" fmla="*/ 10854 w 43"/>
              <a:gd name="T45" fmla="*/ 170754 h 98"/>
              <a:gd name="T46" fmla="*/ 14472 w 43"/>
              <a:gd name="T47" fmla="*/ 104921 h 98"/>
              <a:gd name="T48" fmla="*/ 21708 w 43"/>
              <a:gd name="T49" fmla="*/ 78176 h 98"/>
              <a:gd name="T50" fmla="*/ 32562 w 43"/>
              <a:gd name="T51" fmla="*/ 61718 h 98"/>
              <a:gd name="T52" fmla="*/ 36180 w 43"/>
              <a:gd name="T53" fmla="*/ 47317 h 98"/>
              <a:gd name="T54" fmla="*/ 39798 w 43"/>
              <a:gd name="T55" fmla="*/ 26745 h 98"/>
              <a:gd name="T56" fmla="*/ 28944 w 43"/>
              <a:gd name="T57" fmla="*/ 8229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98"/>
              <a:gd name="T89" fmla="*/ 43 w 43"/>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98">
                <a:moveTo>
                  <a:pt x="0" y="7"/>
                </a:moveTo>
                <a:lnTo>
                  <a:pt x="4" y="11"/>
                </a:lnTo>
                <a:lnTo>
                  <a:pt x="6" y="11"/>
                </a:lnTo>
                <a:lnTo>
                  <a:pt x="16" y="4"/>
                </a:lnTo>
                <a:lnTo>
                  <a:pt x="41" y="0"/>
                </a:lnTo>
                <a:lnTo>
                  <a:pt x="43" y="13"/>
                </a:lnTo>
                <a:lnTo>
                  <a:pt x="41" y="19"/>
                </a:lnTo>
                <a:lnTo>
                  <a:pt x="38" y="24"/>
                </a:lnTo>
                <a:lnTo>
                  <a:pt x="34" y="34"/>
                </a:lnTo>
                <a:lnTo>
                  <a:pt x="32" y="43"/>
                </a:lnTo>
                <a:lnTo>
                  <a:pt x="28" y="49"/>
                </a:lnTo>
                <a:lnTo>
                  <a:pt x="26" y="55"/>
                </a:lnTo>
                <a:lnTo>
                  <a:pt x="26" y="60"/>
                </a:lnTo>
                <a:lnTo>
                  <a:pt x="24" y="64"/>
                </a:lnTo>
                <a:lnTo>
                  <a:pt x="18" y="77"/>
                </a:lnTo>
                <a:lnTo>
                  <a:pt x="18" y="85"/>
                </a:lnTo>
                <a:lnTo>
                  <a:pt x="20" y="89"/>
                </a:lnTo>
                <a:lnTo>
                  <a:pt x="22" y="92"/>
                </a:lnTo>
                <a:lnTo>
                  <a:pt x="20" y="96"/>
                </a:lnTo>
                <a:lnTo>
                  <a:pt x="12" y="98"/>
                </a:lnTo>
                <a:lnTo>
                  <a:pt x="8" y="96"/>
                </a:lnTo>
                <a:lnTo>
                  <a:pt x="6" y="92"/>
                </a:lnTo>
                <a:lnTo>
                  <a:pt x="6" y="83"/>
                </a:lnTo>
                <a:lnTo>
                  <a:pt x="8" y="51"/>
                </a:lnTo>
                <a:lnTo>
                  <a:pt x="12" y="38"/>
                </a:lnTo>
                <a:lnTo>
                  <a:pt x="18" y="30"/>
                </a:lnTo>
                <a:lnTo>
                  <a:pt x="20" y="23"/>
                </a:lnTo>
                <a:lnTo>
                  <a:pt x="22" y="13"/>
                </a:lnTo>
                <a:lnTo>
                  <a:pt x="16" y="4"/>
                </a:lnTo>
              </a:path>
            </a:pathLst>
          </a:custGeom>
          <a:solidFill>
            <a:srgbClr val="3366FF"/>
          </a:solidFill>
          <a:ln w="6350">
            <a:solidFill>
              <a:schemeClr val="bg2"/>
            </a:solidFill>
            <a:prstDash val="solid"/>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23" name="Freeform 71"/>
          <p:cNvSpPr>
            <a:spLocks/>
          </p:cNvSpPr>
          <p:nvPr/>
        </p:nvSpPr>
        <p:spPr bwMode="auto">
          <a:xfrm>
            <a:off x="1663700" y="3079750"/>
            <a:ext cx="857250" cy="1201738"/>
          </a:xfrm>
          <a:custGeom>
            <a:avLst/>
            <a:gdLst>
              <a:gd name="T0" fmla="*/ 2147483647 w 474"/>
              <a:gd name="T1" fmla="*/ 2147483647 h 584"/>
              <a:gd name="T2" fmla="*/ 2147483647 w 474"/>
              <a:gd name="T3" fmla="*/ 2147483647 h 584"/>
              <a:gd name="T4" fmla="*/ 2147483647 w 474"/>
              <a:gd name="T5" fmla="*/ 2147483647 h 584"/>
              <a:gd name="T6" fmla="*/ 2147483647 w 474"/>
              <a:gd name="T7" fmla="*/ 2147483647 h 584"/>
              <a:gd name="T8" fmla="*/ 2147483647 w 474"/>
              <a:gd name="T9" fmla="*/ 0 h 584"/>
              <a:gd name="T10" fmla="*/ 0 w 474"/>
              <a:gd name="T11" fmla="*/ 2147483647 h 584"/>
              <a:gd name="T12" fmla="*/ 2147483647 w 474"/>
              <a:gd name="T13" fmla="*/ 2147483647 h 584"/>
              <a:gd name="T14" fmla="*/ 2147483647 w 474"/>
              <a:gd name="T15" fmla="*/ 2147483647 h 584"/>
              <a:gd name="T16" fmla="*/ 2147483647 w 474"/>
              <a:gd name="T17" fmla="*/ 2147483647 h 584"/>
              <a:gd name="T18" fmla="*/ 2147483647 w 474"/>
              <a:gd name="T19" fmla="*/ 2147483647 h 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584"/>
              <a:gd name="T32" fmla="*/ 474 w 474"/>
              <a:gd name="T33" fmla="*/ 584 h 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584">
                <a:moveTo>
                  <a:pt x="472" y="174"/>
                </a:moveTo>
                <a:lnTo>
                  <a:pt x="394" y="161"/>
                </a:lnTo>
                <a:lnTo>
                  <a:pt x="323" y="147"/>
                </a:lnTo>
                <a:lnTo>
                  <a:pt x="337" y="49"/>
                </a:lnTo>
                <a:lnTo>
                  <a:pt x="106" y="0"/>
                </a:lnTo>
                <a:lnTo>
                  <a:pt x="0" y="510"/>
                </a:lnTo>
                <a:lnTo>
                  <a:pt x="415" y="584"/>
                </a:lnTo>
                <a:lnTo>
                  <a:pt x="474" y="178"/>
                </a:lnTo>
                <a:lnTo>
                  <a:pt x="474" y="174"/>
                </a:lnTo>
                <a:lnTo>
                  <a:pt x="472" y="174"/>
                </a:lnTo>
                <a:close/>
              </a:path>
            </a:pathLst>
          </a:custGeom>
          <a:solidFill>
            <a:srgbClr val="3366FF"/>
          </a:solidFill>
          <a:ln w="9525">
            <a:solidFill>
              <a:schemeClr val="bg2"/>
            </a:solidFill>
            <a:round/>
            <a:headEnd/>
            <a:tailEnd/>
          </a:ln>
        </p:spPr>
        <p:txBody>
          <a:bodyPr/>
          <a:lstStyle/>
          <a:p>
            <a:endParaRPr lang="en-US"/>
          </a:p>
        </p:txBody>
      </p:sp>
      <p:sp>
        <p:nvSpPr>
          <p:cNvPr id="8259" name="Freeform 72"/>
          <p:cNvSpPr>
            <a:spLocks/>
          </p:cNvSpPr>
          <p:nvPr/>
        </p:nvSpPr>
        <p:spPr bwMode="auto">
          <a:xfrm>
            <a:off x="893763" y="2862263"/>
            <a:ext cx="962025" cy="1647825"/>
          </a:xfrm>
          <a:custGeom>
            <a:avLst/>
            <a:gdLst>
              <a:gd name="T0" fmla="*/ 712880 w 529"/>
              <a:gd name="T1" fmla="*/ 1472744 h 800"/>
              <a:gd name="T2" fmla="*/ 716518 w 529"/>
              <a:gd name="T3" fmla="*/ 1474803 h 800"/>
              <a:gd name="T4" fmla="*/ 723792 w 529"/>
              <a:gd name="T5" fmla="*/ 1472744 h 800"/>
              <a:gd name="T6" fmla="*/ 731066 w 529"/>
              <a:gd name="T7" fmla="*/ 1464505 h 800"/>
              <a:gd name="T8" fmla="*/ 738340 w 529"/>
              <a:gd name="T9" fmla="*/ 1452146 h 800"/>
              <a:gd name="T10" fmla="*/ 769256 w 529"/>
              <a:gd name="T11" fmla="*/ 1268825 h 800"/>
              <a:gd name="T12" fmla="*/ 962025 w 529"/>
              <a:gd name="T13" fmla="*/ 218337 h 800"/>
              <a:gd name="T14" fmla="*/ 563758 w 529"/>
              <a:gd name="T15" fmla="*/ 117408 h 800"/>
              <a:gd name="T16" fmla="*/ 136393 w 529"/>
              <a:gd name="T17" fmla="*/ 0 h 800"/>
              <a:gd name="T18" fmla="*/ 0 w 529"/>
              <a:gd name="T19" fmla="*/ 615875 h 800"/>
              <a:gd name="T20" fmla="*/ 612859 w 529"/>
              <a:gd name="T21" fmla="*/ 1647825 h 800"/>
              <a:gd name="T22" fmla="*/ 620133 w 529"/>
              <a:gd name="T23" fmla="*/ 1639586 h 800"/>
              <a:gd name="T24" fmla="*/ 623770 w 529"/>
              <a:gd name="T25" fmla="*/ 1635466 h 800"/>
              <a:gd name="T26" fmla="*/ 627408 w 529"/>
              <a:gd name="T27" fmla="*/ 1627227 h 800"/>
              <a:gd name="T28" fmla="*/ 627408 w 529"/>
              <a:gd name="T29" fmla="*/ 1612809 h 800"/>
              <a:gd name="T30" fmla="*/ 631045 w 529"/>
              <a:gd name="T31" fmla="*/ 1583972 h 800"/>
              <a:gd name="T32" fmla="*/ 638319 w 529"/>
              <a:gd name="T33" fmla="*/ 1487162 h 800"/>
              <a:gd name="T34" fmla="*/ 638319 w 529"/>
              <a:gd name="T35" fmla="*/ 1478923 h 800"/>
              <a:gd name="T36" fmla="*/ 641956 w 529"/>
              <a:gd name="T37" fmla="*/ 1472744 h 800"/>
              <a:gd name="T38" fmla="*/ 652868 w 529"/>
              <a:gd name="T39" fmla="*/ 1472744 h 800"/>
              <a:gd name="T40" fmla="*/ 667416 w 529"/>
              <a:gd name="T41" fmla="*/ 1472744 h 800"/>
              <a:gd name="T42" fmla="*/ 674690 w 529"/>
              <a:gd name="T43" fmla="*/ 1464505 h 800"/>
              <a:gd name="T44" fmla="*/ 687420 w 529"/>
              <a:gd name="T45" fmla="*/ 1456265 h 800"/>
              <a:gd name="T46" fmla="*/ 691058 w 529"/>
              <a:gd name="T47" fmla="*/ 1456265 h 800"/>
              <a:gd name="T48" fmla="*/ 698332 w 529"/>
              <a:gd name="T49" fmla="*/ 1456265 h 800"/>
              <a:gd name="T50" fmla="*/ 705606 w 529"/>
              <a:gd name="T51" fmla="*/ 1464505 h 800"/>
              <a:gd name="T52" fmla="*/ 712880 w 529"/>
              <a:gd name="T53" fmla="*/ 1472744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9"/>
              <a:gd name="T82" fmla="*/ 0 h 800"/>
              <a:gd name="T83" fmla="*/ 529 w 529"/>
              <a:gd name="T84" fmla="*/ 800 h 8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25" name="Freeform 73"/>
          <p:cNvSpPr>
            <a:spLocks/>
          </p:cNvSpPr>
          <p:nvPr/>
        </p:nvSpPr>
        <p:spPr bwMode="auto">
          <a:xfrm>
            <a:off x="893763" y="2862263"/>
            <a:ext cx="962025" cy="1647825"/>
          </a:xfrm>
          <a:custGeom>
            <a:avLst/>
            <a:gdLst>
              <a:gd name="T0" fmla="*/ 2147483647 w 529"/>
              <a:gd name="T1" fmla="*/ 2147483647 h 800"/>
              <a:gd name="T2" fmla="*/ 2147483647 w 529"/>
              <a:gd name="T3" fmla="*/ 2147483647 h 800"/>
              <a:gd name="T4" fmla="*/ 2147483647 w 529"/>
              <a:gd name="T5" fmla="*/ 2147483647 h 800"/>
              <a:gd name="T6" fmla="*/ 2147483647 w 529"/>
              <a:gd name="T7" fmla="*/ 2147483647 h 800"/>
              <a:gd name="T8" fmla="*/ 2147483647 w 529"/>
              <a:gd name="T9" fmla="*/ 2147483647 h 800"/>
              <a:gd name="T10" fmla="*/ 2147483647 w 529"/>
              <a:gd name="T11" fmla="*/ 2147483647 h 800"/>
              <a:gd name="T12" fmla="*/ 2147483647 w 529"/>
              <a:gd name="T13" fmla="*/ 2147483647 h 800"/>
              <a:gd name="T14" fmla="*/ 2147483647 w 529"/>
              <a:gd name="T15" fmla="*/ 2147483647 h 800"/>
              <a:gd name="T16" fmla="*/ 2147483647 w 529"/>
              <a:gd name="T17" fmla="*/ 0 h 800"/>
              <a:gd name="T18" fmla="*/ 0 w 529"/>
              <a:gd name="T19" fmla="*/ 2147483647 h 800"/>
              <a:gd name="T20" fmla="*/ 2147483647 w 529"/>
              <a:gd name="T21" fmla="*/ 2147483647 h 800"/>
              <a:gd name="T22" fmla="*/ 2147483647 w 529"/>
              <a:gd name="T23" fmla="*/ 2147483647 h 800"/>
              <a:gd name="T24" fmla="*/ 2147483647 w 529"/>
              <a:gd name="T25" fmla="*/ 2147483647 h 800"/>
              <a:gd name="T26" fmla="*/ 2147483647 w 529"/>
              <a:gd name="T27" fmla="*/ 2147483647 h 800"/>
              <a:gd name="T28" fmla="*/ 2147483647 w 529"/>
              <a:gd name="T29" fmla="*/ 2147483647 h 800"/>
              <a:gd name="T30" fmla="*/ 2147483647 w 529"/>
              <a:gd name="T31" fmla="*/ 2147483647 h 800"/>
              <a:gd name="T32" fmla="*/ 2147483647 w 529"/>
              <a:gd name="T33" fmla="*/ 2147483647 h 800"/>
              <a:gd name="T34" fmla="*/ 2147483647 w 529"/>
              <a:gd name="T35" fmla="*/ 2147483647 h 800"/>
              <a:gd name="T36" fmla="*/ 2147483647 w 529"/>
              <a:gd name="T37" fmla="*/ 2147483647 h 800"/>
              <a:gd name="T38" fmla="*/ 2147483647 w 529"/>
              <a:gd name="T39" fmla="*/ 2147483647 h 800"/>
              <a:gd name="T40" fmla="*/ 2147483647 w 529"/>
              <a:gd name="T41" fmla="*/ 2147483647 h 800"/>
              <a:gd name="T42" fmla="*/ 2147483647 w 529"/>
              <a:gd name="T43" fmla="*/ 2147483647 h 800"/>
              <a:gd name="T44" fmla="*/ 2147483647 w 529"/>
              <a:gd name="T45" fmla="*/ 2147483647 h 800"/>
              <a:gd name="T46" fmla="*/ 2147483647 w 529"/>
              <a:gd name="T47" fmla="*/ 2147483647 h 800"/>
              <a:gd name="T48" fmla="*/ 2147483647 w 529"/>
              <a:gd name="T49" fmla="*/ 2147483647 h 800"/>
              <a:gd name="T50" fmla="*/ 2147483647 w 529"/>
              <a:gd name="T51" fmla="*/ 2147483647 h 800"/>
              <a:gd name="T52" fmla="*/ 2147483647 w 529"/>
              <a:gd name="T53" fmla="*/ 2147483647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9"/>
              <a:gd name="T82" fmla="*/ 0 h 800"/>
              <a:gd name="T83" fmla="*/ 529 w 529"/>
              <a:gd name="T84" fmla="*/ 800 h 8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path>
            </a:pathLst>
          </a:custGeom>
          <a:solidFill>
            <a:srgbClr val="3366FF"/>
          </a:solidFill>
          <a:ln w="6350">
            <a:solidFill>
              <a:schemeClr val="bg2"/>
            </a:solidFill>
            <a:prstDash val="solid"/>
            <a:round/>
            <a:headEnd/>
            <a:tailEnd/>
          </a:ln>
        </p:spPr>
        <p:txBody>
          <a:bodyPr/>
          <a:lstStyle/>
          <a:p>
            <a:endParaRPr lang="en-US"/>
          </a:p>
        </p:txBody>
      </p:sp>
      <p:sp>
        <p:nvSpPr>
          <p:cNvPr id="11326" name="Freeform 74"/>
          <p:cNvSpPr>
            <a:spLocks/>
          </p:cNvSpPr>
          <p:nvPr/>
        </p:nvSpPr>
        <p:spPr bwMode="auto">
          <a:xfrm>
            <a:off x="1384300" y="4116388"/>
            <a:ext cx="1035050" cy="1336675"/>
          </a:xfrm>
          <a:custGeom>
            <a:avLst/>
            <a:gdLst>
              <a:gd name="T0" fmla="*/ 2147483647 w 569"/>
              <a:gd name="T1" fmla="*/ 2147483647 h 649"/>
              <a:gd name="T2" fmla="*/ 2147483647 w 569"/>
              <a:gd name="T3" fmla="*/ 2147483647 h 649"/>
              <a:gd name="T4" fmla="*/ 2147483647 w 569"/>
              <a:gd name="T5" fmla="*/ 0 h 649"/>
              <a:gd name="T6" fmla="*/ 2147483647 w 569"/>
              <a:gd name="T7" fmla="*/ 2147483647 h 649"/>
              <a:gd name="T8" fmla="*/ 2147483647 w 569"/>
              <a:gd name="T9" fmla="*/ 2147483647 h 649"/>
              <a:gd name="T10" fmla="*/ 2147483647 w 569"/>
              <a:gd name="T11" fmla="*/ 2147483647 h 649"/>
              <a:gd name="T12" fmla="*/ 2147483647 w 569"/>
              <a:gd name="T13" fmla="*/ 2147483647 h 649"/>
              <a:gd name="T14" fmla="*/ 2147483647 w 569"/>
              <a:gd name="T15" fmla="*/ 2147483647 h 649"/>
              <a:gd name="T16" fmla="*/ 2147483647 w 569"/>
              <a:gd name="T17" fmla="*/ 2147483647 h 649"/>
              <a:gd name="T18" fmla="*/ 2147483647 w 569"/>
              <a:gd name="T19" fmla="*/ 2147483647 h 649"/>
              <a:gd name="T20" fmla="*/ 2147483647 w 569"/>
              <a:gd name="T21" fmla="*/ 2147483647 h 649"/>
              <a:gd name="T22" fmla="*/ 2147483647 w 569"/>
              <a:gd name="T23" fmla="*/ 2147483647 h 649"/>
              <a:gd name="T24" fmla="*/ 2147483647 w 569"/>
              <a:gd name="T25" fmla="*/ 2147483647 h 649"/>
              <a:gd name="T26" fmla="*/ 2147483647 w 569"/>
              <a:gd name="T27" fmla="*/ 2147483647 h 649"/>
              <a:gd name="T28" fmla="*/ 2147483647 w 569"/>
              <a:gd name="T29" fmla="*/ 2147483647 h 649"/>
              <a:gd name="T30" fmla="*/ 2147483647 w 569"/>
              <a:gd name="T31" fmla="*/ 2147483647 h 649"/>
              <a:gd name="T32" fmla="*/ 2147483647 w 569"/>
              <a:gd name="T33" fmla="*/ 2147483647 h 649"/>
              <a:gd name="T34" fmla="*/ 2147483647 w 569"/>
              <a:gd name="T35" fmla="*/ 2147483647 h 649"/>
              <a:gd name="T36" fmla="*/ 2147483647 w 569"/>
              <a:gd name="T37" fmla="*/ 2147483647 h 649"/>
              <a:gd name="T38" fmla="*/ 2147483647 w 569"/>
              <a:gd name="T39" fmla="*/ 2147483647 h 649"/>
              <a:gd name="T40" fmla="*/ 2147483647 w 569"/>
              <a:gd name="T41" fmla="*/ 2147483647 h 649"/>
              <a:gd name="T42" fmla="*/ 2147483647 w 569"/>
              <a:gd name="T43" fmla="*/ 2147483647 h 649"/>
              <a:gd name="T44" fmla="*/ 2147483647 w 569"/>
              <a:gd name="T45" fmla="*/ 2147483647 h 649"/>
              <a:gd name="T46" fmla="*/ 2147483647 w 569"/>
              <a:gd name="T47" fmla="*/ 2147483647 h 649"/>
              <a:gd name="T48" fmla="*/ 2147483647 w 569"/>
              <a:gd name="T49" fmla="*/ 2147483647 h 649"/>
              <a:gd name="T50" fmla="*/ 2147483647 w 569"/>
              <a:gd name="T51" fmla="*/ 2147483647 h 649"/>
              <a:gd name="T52" fmla="*/ 2147483647 w 569"/>
              <a:gd name="T53" fmla="*/ 2147483647 h 649"/>
              <a:gd name="T54" fmla="*/ 2147483647 w 569"/>
              <a:gd name="T55" fmla="*/ 2147483647 h 649"/>
              <a:gd name="T56" fmla="*/ 2147483647 w 569"/>
              <a:gd name="T57" fmla="*/ 2147483647 h 649"/>
              <a:gd name="T58" fmla="*/ 2147483647 w 569"/>
              <a:gd name="T59" fmla="*/ 2147483647 h 649"/>
              <a:gd name="T60" fmla="*/ 2147483647 w 569"/>
              <a:gd name="T61" fmla="*/ 2147483647 h 649"/>
              <a:gd name="T62" fmla="*/ 2147483647 w 569"/>
              <a:gd name="T63" fmla="*/ 2147483647 h 649"/>
              <a:gd name="T64" fmla="*/ 2147483647 w 569"/>
              <a:gd name="T65" fmla="*/ 2147483647 h 649"/>
              <a:gd name="T66" fmla="*/ 2147483647 w 569"/>
              <a:gd name="T67" fmla="*/ 2147483647 h 649"/>
              <a:gd name="T68" fmla="*/ 2147483647 w 569"/>
              <a:gd name="T69" fmla="*/ 2147483647 h 649"/>
              <a:gd name="T70" fmla="*/ 2147483647 w 569"/>
              <a:gd name="T71" fmla="*/ 2147483647 h 649"/>
              <a:gd name="T72" fmla="*/ 2147483647 w 569"/>
              <a:gd name="T73" fmla="*/ 2147483647 h 649"/>
              <a:gd name="T74" fmla="*/ 2147483647 w 569"/>
              <a:gd name="T75" fmla="*/ 2147483647 h 649"/>
              <a:gd name="T76" fmla="*/ 2147483647 w 569"/>
              <a:gd name="T77" fmla="*/ 2147483647 h 649"/>
              <a:gd name="T78" fmla="*/ 2147483647 w 569"/>
              <a:gd name="T79" fmla="*/ 2147483647 h 649"/>
              <a:gd name="T80" fmla="*/ 2147483647 w 569"/>
              <a:gd name="T81" fmla="*/ 2147483647 h 649"/>
              <a:gd name="T82" fmla="*/ 2147483647 w 569"/>
              <a:gd name="T83" fmla="*/ 2147483647 h 649"/>
              <a:gd name="T84" fmla="*/ 2147483647 w 569"/>
              <a:gd name="T85" fmla="*/ 2147483647 h 649"/>
              <a:gd name="T86" fmla="*/ 2147483647 w 569"/>
              <a:gd name="T87" fmla="*/ 2147483647 h 649"/>
              <a:gd name="T88" fmla="*/ 2147483647 w 569"/>
              <a:gd name="T89" fmla="*/ 2147483647 h 649"/>
              <a:gd name="T90" fmla="*/ 2147483647 w 569"/>
              <a:gd name="T91" fmla="*/ 2147483647 h 649"/>
              <a:gd name="T92" fmla="*/ 2147483647 w 569"/>
              <a:gd name="T93" fmla="*/ 2147483647 h 649"/>
              <a:gd name="T94" fmla="*/ 0 w 569"/>
              <a:gd name="T95" fmla="*/ 2147483647 h 649"/>
              <a:gd name="T96" fmla="*/ 2147483647 w 569"/>
              <a:gd name="T97" fmla="*/ 2147483647 h 649"/>
              <a:gd name="T98" fmla="*/ 2147483647 w 569"/>
              <a:gd name="T99" fmla="*/ 2147483647 h 6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649"/>
              <a:gd name="T152" fmla="*/ 569 w 569"/>
              <a:gd name="T153" fmla="*/ 649 h 6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649">
                <a:moveTo>
                  <a:pt x="487" y="649"/>
                </a:moveTo>
                <a:lnTo>
                  <a:pt x="569" y="74"/>
                </a:lnTo>
                <a:lnTo>
                  <a:pt x="154" y="0"/>
                </a:lnTo>
                <a:lnTo>
                  <a:pt x="137" y="89"/>
                </a:lnTo>
                <a:lnTo>
                  <a:pt x="129" y="99"/>
                </a:lnTo>
                <a:lnTo>
                  <a:pt x="125" y="100"/>
                </a:lnTo>
                <a:lnTo>
                  <a:pt x="123" y="99"/>
                </a:lnTo>
                <a:lnTo>
                  <a:pt x="119" y="93"/>
                </a:lnTo>
                <a:lnTo>
                  <a:pt x="115" y="91"/>
                </a:lnTo>
                <a:lnTo>
                  <a:pt x="107" y="91"/>
                </a:lnTo>
                <a:lnTo>
                  <a:pt x="96" y="99"/>
                </a:lnTo>
                <a:lnTo>
                  <a:pt x="84" y="99"/>
                </a:lnTo>
                <a:lnTo>
                  <a:pt x="80" y="106"/>
                </a:lnTo>
                <a:lnTo>
                  <a:pt x="76" y="174"/>
                </a:lnTo>
                <a:lnTo>
                  <a:pt x="72" y="180"/>
                </a:lnTo>
                <a:lnTo>
                  <a:pt x="66" y="184"/>
                </a:lnTo>
                <a:lnTo>
                  <a:pt x="64" y="193"/>
                </a:lnTo>
                <a:lnTo>
                  <a:pt x="66" y="204"/>
                </a:lnTo>
                <a:lnTo>
                  <a:pt x="72" y="218"/>
                </a:lnTo>
                <a:lnTo>
                  <a:pt x="78" y="227"/>
                </a:lnTo>
                <a:lnTo>
                  <a:pt x="80" y="237"/>
                </a:lnTo>
                <a:lnTo>
                  <a:pt x="80" y="248"/>
                </a:lnTo>
                <a:lnTo>
                  <a:pt x="82" y="255"/>
                </a:lnTo>
                <a:lnTo>
                  <a:pt x="86" y="259"/>
                </a:lnTo>
                <a:lnTo>
                  <a:pt x="88" y="263"/>
                </a:lnTo>
                <a:lnTo>
                  <a:pt x="88" y="271"/>
                </a:lnTo>
                <a:lnTo>
                  <a:pt x="80" y="280"/>
                </a:lnTo>
                <a:lnTo>
                  <a:pt x="68" y="288"/>
                </a:lnTo>
                <a:lnTo>
                  <a:pt x="58" y="297"/>
                </a:lnTo>
                <a:lnTo>
                  <a:pt x="55" y="307"/>
                </a:lnTo>
                <a:lnTo>
                  <a:pt x="53" y="316"/>
                </a:lnTo>
                <a:lnTo>
                  <a:pt x="51" y="325"/>
                </a:lnTo>
                <a:lnTo>
                  <a:pt x="47" y="331"/>
                </a:lnTo>
                <a:lnTo>
                  <a:pt x="31" y="344"/>
                </a:lnTo>
                <a:lnTo>
                  <a:pt x="25" y="352"/>
                </a:lnTo>
                <a:lnTo>
                  <a:pt x="25" y="359"/>
                </a:lnTo>
                <a:lnTo>
                  <a:pt x="29" y="367"/>
                </a:lnTo>
                <a:lnTo>
                  <a:pt x="27" y="373"/>
                </a:lnTo>
                <a:lnTo>
                  <a:pt x="21" y="382"/>
                </a:lnTo>
                <a:lnTo>
                  <a:pt x="25" y="386"/>
                </a:lnTo>
                <a:lnTo>
                  <a:pt x="31" y="390"/>
                </a:lnTo>
                <a:lnTo>
                  <a:pt x="37" y="393"/>
                </a:lnTo>
                <a:lnTo>
                  <a:pt x="39" y="401"/>
                </a:lnTo>
                <a:lnTo>
                  <a:pt x="37" y="409"/>
                </a:lnTo>
                <a:lnTo>
                  <a:pt x="31" y="414"/>
                </a:lnTo>
                <a:lnTo>
                  <a:pt x="23" y="418"/>
                </a:lnTo>
                <a:lnTo>
                  <a:pt x="11" y="420"/>
                </a:lnTo>
                <a:lnTo>
                  <a:pt x="0" y="439"/>
                </a:lnTo>
                <a:lnTo>
                  <a:pt x="299" y="624"/>
                </a:lnTo>
                <a:lnTo>
                  <a:pt x="487" y="649"/>
                </a:lnTo>
              </a:path>
            </a:pathLst>
          </a:custGeom>
          <a:solidFill>
            <a:srgbClr val="3366FF"/>
          </a:solidFill>
          <a:ln w="6350">
            <a:solidFill>
              <a:schemeClr val="bg2"/>
            </a:solidFill>
            <a:prstDash val="solid"/>
            <a:round/>
            <a:headEnd/>
            <a:tailEnd/>
          </a:ln>
        </p:spPr>
        <p:txBody>
          <a:bodyPr/>
          <a:lstStyle/>
          <a:p>
            <a:endParaRPr lang="en-US"/>
          </a:p>
        </p:txBody>
      </p:sp>
      <p:sp>
        <p:nvSpPr>
          <p:cNvPr id="11327" name="Freeform 75"/>
          <p:cNvSpPr>
            <a:spLocks/>
          </p:cNvSpPr>
          <p:nvPr/>
        </p:nvSpPr>
        <p:spPr bwMode="auto">
          <a:xfrm>
            <a:off x="373063" y="2678113"/>
            <a:ext cx="1173162" cy="2316162"/>
          </a:xfrm>
          <a:custGeom>
            <a:avLst/>
            <a:gdLst>
              <a:gd name="T0" fmla="*/ 2147483647 w 646"/>
              <a:gd name="T1" fmla="*/ 2147483647 h 1125"/>
              <a:gd name="T2" fmla="*/ 2147483647 w 646"/>
              <a:gd name="T3" fmla="*/ 2147483647 h 1125"/>
              <a:gd name="T4" fmla="*/ 2147483647 w 646"/>
              <a:gd name="T5" fmla="*/ 2147483647 h 1125"/>
              <a:gd name="T6" fmla="*/ 2147483647 w 646"/>
              <a:gd name="T7" fmla="*/ 2147483647 h 1125"/>
              <a:gd name="T8" fmla="*/ 2147483647 w 646"/>
              <a:gd name="T9" fmla="*/ 2147483647 h 1125"/>
              <a:gd name="T10" fmla="*/ 2147483647 w 646"/>
              <a:gd name="T11" fmla="*/ 2147483647 h 1125"/>
              <a:gd name="T12" fmla="*/ 2147483647 w 646"/>
              <a:gd name="T13" fmla="*/ 2147483647 h 1125"/>
              <a:gd name="T14" fmla="*/ 2147483647 w 646"/>
              <a:gd name="T15" fmla="*/ 2147483647 h 1125"/>
              <a:gd name="T16" fmla="*/ 2147483647 w 646"/>
              <a:gd name="T17" fmla="*/ 2147483647 h 1125"/>
              <a:gd name="T18" fmla="*/ 2147483647 w 646"/>
              <a:gd name="T19" fmla="*/ 2147483647 h 1125"/>
              <a:gd name="T20" fmla="*/ 2147483647 w 646"/>
              <a:gd name="T21" fmla="*/ 2147483647 h 1125"/>
              <a:gd name="T22" fmla="*/ 2147483647 w 646"/>
              <a:gd name="T23" fmla="*/ 2147483647 h 1125"/>
              <a:gd name="T24" fmla="*/ 2147483647 w 646"/>
              <a:gd name="T25" fmla="*/ 2147483647 h 1125"/>
              <a:gd name="T26" fmla="*/ 2147483647 w 646"/>
              <a:gd name="T27" fmla="*/ 2147483647 h 1125"/>
              <a:gd name="T28" fmla="*/ 2147483647 w 646"/>
              <a:gd name="T29" fmla="*/ 2147483647 h 1125"/>
              <a:gd name="T30" fmla="*/ 2147483647 w 646"/>
              <a:gd name="T31" fmla="*/ 2147483647 h 1125"/>
              <a:gd name="T32" fmla="*/ 2147483647 w 646"/>
              <a:gd name="T33" fmla="*/ 2147483647 h 1125"/>
              <a:gd name="T34" fmla="*/ 2147483647 w 646"/>
              <a:gd name="T35" fmla="*/ 2147483647 h 1125"/>
              <a:gd name="T36" fmla="*/ 2147483647 w 646"/>
              <a:gd name="T37" fmla="*/ 2147483647 h 1125"/>
              <a:gd name="T38" fmla="*/ 2147483647 w 646"/>
              <a:gd name="T39" fmla="*/ 2147483647 h 1125"/>
              <a:gd name="T40" fmla="*/ 2147483647 w 646"/>
              <a:gd name="T41" fmla="*/ 2147483647 h 1125"/>
              <a:gd name="T42" fmla="*/ 2147483647 w 646"/>
              <a:gd name="T43" fmla="*/ 2147483647 h 1125"/>
              <a:gd name="T44" fmla="*/ 2147483647 w 646"/>
              <a:gd name="T45" fmla="*/ 2147483647 h 1125"/>
              <a:gd name="T46" fmla="*/ 2147483647 w 646"/>
              <a:gd name="T47" fmla="*/ 2147483647 h 1125"/>
              <a:gd name="T48" fmla="*/ 2147483647 w 646"/>
              <a:gd name="T49" fmla="*/ 2147483647 h 1125"/>
              <a:gd name="T50" fmla="*/ 2147483647 w 646"/>
              <a:gd name="T51" fmla="*/ 2147483647 h 1125"/>
              <a:gd name="T52" fmla="*/ 2147483647 w 646"/>
              <a:gd name="T53" fmla="*/ 2147483647 h 1125"/>
              <a:gd name="T54" fmla="*/ 2147483647 w 646"/>
              <a:gd name="T55" fmla="*/ 2147483647 h 1125"/>
              <a:gd name="T56" fmla="*/ 2147483647 w 646"/>
              <a:gd name="T57" fmla="*/ 2147483647 h 1125"/>
              <a:gd name="T58" fmla="*/ 2147483647 w 646"/>
              <a:gd name="T59" fmla="*/ 2147483647 h 1125"/>
              <a:gd name="T60" fmla="*/ 2147483647 w 646"/>
              <a:gd name="T61" fmla="*/ 2147483647 h 1125"/>
              <a:gd name="T62" fmla="*/ 2147483647 w 646"/>
              <a:gd name="T63" fmla="*/ 2147483647 h 1125"/>
              <a:gd name="T64" fmla="*/ 2147483647 w 646"/>
              <a:gd name="T65" fmla="*/ 2147483647 h 1125"/>
              <a:gd name="T66" fmla="*/ 2147483647 w 646"/>
              <a:gd name="T67" fmla="*/ 2147483647 h 1125"/>
              <a:gd name="T68" fmla="*/ 2147483647 w 646"/>
              <a:gd name="T69" fmla="*/ 2147483647 h 1125"/>
              <a:gd name="T70" fmla="*/ 2147483647 w 646"/>
              <a:gd name="T71" fmla="*/ 2147483647 h 1125"/>
              <a:gd name="T72" fmla="*/ 2147483647 w 646"/>
              <a:gd name="T73" fmla="*/ 2147483647 h 1125"/>
              <a:gd name="T74" fmla="*/ 2147483647 w 646"/>
              <a:gd name="T75" fmla="*/ 2147483647 h 1125"/>
              <a:gd name="T76" fmla="*/ 2147483647 w 646"/>
              <a:gd name="T77" fmla="*/ 2147483647 h 1125"/>
              <a:gd name="T78" fmla="*/ 2147483647 w 646"/>
              <a:gd name="T79" fmla="*/ 2147483647 h 1125"/>
              <a:gd name="T80" fmla="*/ 2147483647 w 646"/>
              <a:gd name="T81" fmla="*/ 2147483647 h 1125"/>
              <a:gd name="T82" fmla="*/ 2147483647 w 646"/>
              <a:gd name="T83" fmla="*/ 2147483647 h 1125"/>
              <a:gd name="T84" fmla="*/ 2147483647 w 646"/>
              <a:gd name="T85" fmla="*/ 2147483647 h 1125"/>
              <a:gd name="T86" fmla="*/ 2147483647 w 646"/>
              <a:gd name="T87" fmla="*/ 2147483647 h 1125"/>
              <a:gd name="T88" fmla="*/ 2147483647 w 646"/>
              <a:gd name="T89" fmla="*/ 2147483647 h 1125"/>
              <a:gd name="T90" fmla="*/ 2147483647 w 646"/>
              <a:gd name="T91" fmla="*/ 2147483647 h 1125"/>
              <a:gd name="T92" fmla="*/ 2147483647 w 646"/>
              <a:gd name="T93" fmla="*/ 2147483647 h 1125"/>
              <a:gd name="T94" fmla="*/ 2147483647 w 646"/>
              <a:gd name="T95" fmla="*/ 2147483647 h 1125"/>
              <a:gd name="T96" fmla="*/ 2147483647 w 646"/>
              <a:gd name="T97" fmla="*/ 2147483647 h 1125"/>
              <a:gd name="T98" fmla="*/ 2147483647 w 646"/>
              <a:gd name="T99" fmla="*/ 2147483647 h 1125"/>
              <a:gd name="T100" fmla="*/ 2147483647 w 646"/>
              <a:gd name="T101" fmla="*/ 2147483647 h 1125"/>
              <a:gd name="T102" fmla="*/ 2147483647 w 646"/>
              <a:gd name="T103" fmla="*/ 2147483647 h 1125"/>
              <a:gd name="T104" fmla="*/ 2147483647 w 646"/>
              <a:gd name="T105" fmla="*/ 2147483647 h 1125"/>
              <a:gd name="T106" fmla="*/ 2147483647 w 646"/>
              <a:gd name="T107" fmla="*/ 2147483647 h 1125"/>
              <a:gd name="T108" fmla="*/ 2147483647 w 646"/>
              <a:gd name="T109" fmla="*/ 2147483647 h 1125"/>
              <a:gd name="T110" fmla="*/ 2147483647 w 646"/>
              <a:gd name="T111" fmla="*/ 2147483647 h 1125"/>
              <a:gd name="T112" fmla="*/ 2147483647 w 646"/>
              <a:gd name="T113" fmla="*/ 2147483647 h 1125"/>
              <a:gd name="T114" fmla="*/ 2147483647 w 646"/>
              <a:gd name="T115" fmla="*/ 21474836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1125"/>
              <a:gd name="T176" fmla="*/ 646 w 646"/>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1125">
                <a:moveTo>
                  <a:pt x="362" y="89"/>
                </a:moveTo>
                <a:lnTo>
                  <a:pt x="287" y="388"/>
                </a:lnTo>
                <a:lnTo>
                  <a:pt x="624" y="889"/>
                </a:lnTo>
                <a:lnTo>
                  <a:pt x="620" y="892"/>
                </a:lnTo>
                <a:lnTo>
                  <a:pt x="620" y="898"/>
                </a:lnTo>
                <a:lnTo>
                  <a:pt x="622" y="909"/>
                </a:lnTo>
                <a:lnTo>
                  <a:pt x="626" y="917"/>
                </a:lnTo>
                <a:lnTo>
                  <a:pt x="628" y="923"/>
                </a:lnTo>
                <a:lnTo>
                  <a:pt x="630" y="925"/>
                </a:lnTo>
                <a:lnTo>
                  <a:pt x="632" y="926"/>
                </a:lnTo>
                <a:lnTo>
                  <a:pt x="634" y="932"/>
                </a:lnTo>
                <a:lnTo>
                  <a:pt x="636" y="943"/>
                </a:lnTo>
                <a:lnTo>
                  <a:pt x="636" y="953"/>
                </a:lnTo>
                <a:lnTo>
                  <a:pt x="638" y="957"/>
                </a:lnTo>
                <a:lnTo>
                  <a:pt x="640" y="960"/>
                </a:lnTo>
                <a:lnTo>
                  <a:pt x="644" y="964"/>
                </a:lnTo>
                <a:lnTo>
                  <a:pt x="644" y="966"/>
                </a:lnTo>
                <a:lnTo>
                  <a:pt x="646" y="970"/>
                </a:lnTo>
                <a:lnTo>
                  <a:pt x="644" y="976"/>
                </a:lnTo>
                <a:lnTo>
                  <a:pt x="636" y="985"/>
                </a:lnTo>
                <a:lnTo>
                  <a:pt x="632" y="989"/>
                </a:lnTo>
                <a:lnTo>
                  <a:pt x="628" y="993"/>
                </a:lnTo>
                <a:lnTo>
                  <a:pt x="624" y="993"/>
                </a:lnTo>
                <a:lnTo>
                  <a:pt x="622" y="995"/>
                </a:lnTo>
                <a:lnTo>
                  <a:pt x="620" y="995"/>
                </a:lnTo>
                <a:lnTo>
                  <a:pt x="616" y="998"/>
                </a:lnTo>
                <a:lnTo>
                  <a:pt x="614" y="1002"/>
                </a:lnTo>
                <a:lnTo>
                  <a:pt x="612" y="1006"/>
                </a:lnTo>
                <a:lnTo>
                  <a:pt x="611" y="1012"/>
                </a:lnTo>
                <a:lnTo>
                  <a:pt x="609" y="1021"/>
                </a:lnTo>
                <a:lnTo>
                  <a:pt x="609" y="1027"/>
                </a:lnTo>
                <a:lnTo>
                  <a:pt x="607" y="1030"/>
                </a:lnTo>
                <a:lnTo>
                  <a:pt x="607" y="1034"/>
                </a:lnTo>
                <a:lnTo>
                  <a:pt x="603" y="1036"/>
                </a:lnTo>
                <a:lnTo>
                  <a:pt x="595" y="1044"/>
                </a:lnTo>
                <a:lnTo>
                  <a:pt x="587" y="1049"/>
                </a:lnTo>
                <a:lnTo>
                  <a:pt x="581" y="1059"/>
                </a:lnTo>
                <a:lnTo>
                  <a:pt x="581" y="1061"/>
                </a:lnTo>
                <a:lnTo>
                  <a:pt x="581" y="1064"/>
                </a:lnTo>
                <a:lnTo>
                  <a:pt x="583" y="1068"/>
                </a:lnTo>
                <a:lnTo>
                  <a:pt x="585" y="1072"/>
                </a:lnTo>
                <a:lnTo>
                  <a:pt x="583" y="1078"/>
                </a:lnTo>
                <a:lnTo>
                  <a:pt x="579" y="1081"/>
                </a:lnTo>
                <a:lnTo>
                  <a:pt x="577" y="1087"/>
                </a:lnTo>
                <a:lnTo>
                  <a:pt x="579" y="1089"/>
                </a:lnTo>
                <a:lnTo>
                  <a:pt x="581" y="1091"/>
                </a:lnTo>
                <a:lnTo>
                  <a:pt x="587" y="1095"/>
                </a:lnTo>
                <a:lnTo>
                  <a:pt x="589" y="1097"/>
                </a:lnTo>
                <a:lnTo>
                  <a:pt x="593" y="1098"/>
                </a:lnTo>
                <a:lnTo>
                  <a:pt x="593" y="1100"/>
                </a:lnTo>
                <a:lnTo>
                  <a:pt x="595" y="1102"/>
                </a:lnTo>
                <a:lnTo>
                  <a:pt x="595" y="1106"/>
                </a:lnTo>
                <a:lnTo>
                  <a:pt x="593" y="1110"/>
                </a:lnTo>
                <a:lnTo>
                  <a:pt x="593" y="1114"/>
                </a:lnTo>
                <a:lnTo>
                  <a:pt x="591" y="1117"/>
                </a:lnTo>
                <a:lnTo>
                  <a:pt x="587" y="1119"/>
                </a:lnTo>
                <a:lnTo>
                  <a:pt x="583" y="1121"/>
                </a:lnTo>
                <a:lnTo>
                  <a:pt x="579" y="1123"/>
                </a:lnTo>
                <a:lnTo>
                  <a:pt x="567" y="1125"/>
                </a:lnTo>
                <a:lnTo>
                  <a:pt x="362" y="1097"/>
                </a:lnTo>
                <a:lnTo>
                  <a:pt x="360" y="1095"/>
                </a:lnTo>
                <a:lnTo>
                  <a:pt x="358" y="1091"/>
                </a:lnTo>
                <a:lnTo>
                  <a:pt x="358" y="1083"/>
                </a:lnTo>
                <a:lnTo>
                  <a:pt x="358" y="1074"/>
                </a:lnTo>
                <a:lnTo>
                  <a:pt x="356" y="1072"/>
                </a:lnTo>
                <a:lnTo>
                  <a:pt x="354" y="1070"/>
                </a:lnTo>
                <a:lnTo>
                  <a:pt x="352" y="1068"/>
                </a:lnTo>
                <a:lnTo>
                  <a:pt x="352" y="1066"/>
                </a:lnTo>
                <a:lnTo>
                  <a:pt x="352" y="1061"/>
                </a:lnTo>
                <a:lnTo>
                  <a:pt x="354" y="1053"/>
                </a:lnTo>
                <a:lnTo>
                  <a:pt x="356" y="1044"/>
                </a:lnTo>
                <a:lnTo>
                  <a:pt x="356" y="1034"/>
                </a:lnTo>
                <a:lnTo>
                  <a:pt x="354" y="1029"/>
                </a:lnTo>
                <a:lnTo>
                  <a:pt x="354" y="1023"/>
                </a:lnTo>
                <a:lnTo>
                  <a:pt x="346" y="1010"/>
                </a:lnTo>
                <a:lnTo>
                  <a:pt x="342" y="1004"/>
                </a:lnTo>
                <a:lnTo>
                  <a:pt x="336" y="998"/>
                </a:lnTo>
                <a:lnTo>
                  <a:pt x="333" y="996"/>
                </a:lnTo>
                <a:lnTo>
                  <a:pt x="331" y="993"/>
                </a:lnTo>
                <a:lnTo>
                  <a:pt x="329" y="981"/>
                </a:lnTo>
                <a:lnTo>
                  <a:pt x="327" y="976"/>
                </a:lnTo>
                <a:lnTo>
                  <a:pt x="325" y="972"/>
                </a:lnTo>
                <a:lnTo>
                  <a:pt x="323" y="970"/>
                </a:lnTo>
                <a:lnTo>
                  <a:pt x="321" y="970"/>
                </a:lnTo>
                <a:lnTo>
                  <a:pt x="319" y="972"/>
                </a:lnTo>
                <a:lnTo>
                  <a:pt x="317" y="974"/>
                </a:lnTo>
                <a:lnTo>
                  <a:pt x="315" y="972"/>
                </a:lnTo>
                <a:lnTo>
                  <a:pt x="313" y="968"/>
                </a:lnTo>
                <a:lnTo>
                  <a:pt x="313" y="964"/>
                </a:lnTo>
                <a:lnTo>
                  <a:pt x="311" y="960"/>
                </a:lnTo>
                <a:lnTo>
                  <a:pt x="307" y="955"/>
                </a:lnTo>
                <a:lnTo>
                  <a:pt x="303" y="951"/>
                </a:lnTo>
                <a:lnTo>
                  <a:pt x="299" y="949"/>
                </a:lnTo>
                <a:lnTo>
                  <a:pt x="295" y="949"/>
                </a:lnTo>
                <a:lnTo>
                  <a:pt x="293" y="949"/>
                </a:lnTo>
                <a:lnTo>
                  <a:pt x="289" y="949"/>
                </a:lnTo>
                <a:lnTo>
                  <a:pt x="289" y="951"/>
                </a:lnTo>
                <a:lnTo>
                  <a:pt x="287" y="951"/>
                </a:lnTo>
                <a:lnTo>
                  <a:pt x="284" y="949"/>
                </a:lnTo>
                <a:lnTo>
                  <a:pt x="284" y="945"/>
                </a:lnTo>
                <a:lnTo>
                  <a:pt x="284" y="943"/>
                </a:lnTo>
                <a:lnTo>
                  <a:pt x="286" y="942"/>
                </a:lnTo>
                <a:lnTo>
                  <a:pt x="287" y="938"/>
                </a:lnTo>
                <a:lnTo>
                  <a:pt x="286" y="936"/>
                </a:lnTo>
                <a:lnTo>
                  <a:pt x="284" y="934"/>
                </a:lnTo>
                <a:lnTo>
                  <a:pt x="280" y="932"/>
                </a:lnTo>
                <a:lnTo>
                  <a:pt x="278" y="932"/>
                </a:lnTo>
                <a:lnTo>
                  <a:pt x="278" y="930"/>
                </a:lnTo>
                <a:lnTo>
                  <a:pt x="278" y="923"/>
                </a:lnTo>
                <a:lnTo>
                  <a:pt x="278" y="919"/>
                </a:lnTo>
                <a:lnTo>
                  <a:pt x="278" y="915"/>
                </a:lnTo>
                <a:lnTo>
                  <a:pt x="276" y="913"/>
                </a:lnTo>
                <a:lnTo>
                  <a:pt x="274" y="911"/>
                </a:lnTo>
                <a:lnTo>
                  <a:pt x="268" y="909"/>
                </a:lnTo>
                <a:lnTo>
                  <a:pt x="254" y="908"/>
                </a:lnTo>
                <a:lnTo>
                  <a:pt x="248" y="906"/>
                </a:lnTo>
                <a:lnTo>
                  <a:pt x="242" y="904"/>
                </a:lnTo>
                <a:lnTo>
                  <a:pt x="239" y="900"/>
                </a:lnTo>
                <a:lnTo>
                  <a:pt x="235" y="898"/>
                </a:lnTo>
                <a:lnTo>
                  <a:pt x="231" y="892"/>
                </a:lnTo>
                <a:lnTo>
                  <a:pt x="227" y="889"/>
                </a:lnTo>
                <a:lnTo>
                  <a:pt x="225" y="883"/>
                </a:lnTo>
                <a:lnTo>
                  <a:pt x="221" y="877"/>
                </a:lnTo>
                <a:lnTo>
                  <a:pt x="215" y="872"/>
                </a:lnTo>
                <a:lnTo>
                  <a:pt x="209" y="866"/>
                </a:lnTo>
                <a:lnTo>
                  <a:pt x="201" y="860"/>
                </a:lnTo>
                <a:lnTo>
                  <a:pt x="195" y="855"/>
                </a:lnTo>
                <a:lnTo>
                  <a:pt x="188" y="853"/>
                </a:lnTo>
                <a:lnTo>
                  <a:pt x="180" y="851"/>
                </a:lnTo>
                <a:lnTo>
                  <a:pt x="174" y="849"/>
                </a:lnTo>
                <a:lnTo>
                  <a:pt x="170" y="847"/>
                </a:lnTo>
                <a:lnTo>
                  <a:pt x="164" y="841"/>
                </a:lnTo>
                <a:lnTo>
                  <a:pt x="156" y="834"/>
                </a:lnTo>
                <a:lnTo>
                  <a:pt x="152" y="832"/>
                </a:lnTo>
                <a:lnTo>
                  <a:pt x="145" y="830"/>
                </a:lnTo>
                <a:lnTo>
                  <a:pt x="137" y="828"/>
                </a:lnTo>
                <a:lnTo>
                  <a:pt x="133" y="826"/>
                </a:lnTo>
                <a:lnTo>
                  <a:pt x="125" y="821"/>
                </a:lnTo>
                <a:lnTo>
                  <a:pt x="125" y="813"/>
                </a:lnTo>
                <a:lnTo>
                  <a:pt x="127" y="805"/>
                </a:lnTo>
                <a:lnTo>
                  <a:pt x="127" y="798"/>
                </a:lnTo>
                <a:lnTo>
                  <a:pt x="127" y="790"/>
                </a:lnTo>
                <a:lnTo>
                  <a:pt x="127" y="787"/>
                </a:lnTo>
                <a:lnTo>
                  <a:pt x="129" y="781"/>
                </a:lnTo>
                <a:lnTo>
                  <a:pt x="131" y="768"/>
                </a:lnTo>
                <a:lnTo>
                  <a:pt x="133" y="760"/>
                </a:lnTo>
                <a:lnTo>
                  <a:pt x="133" y="756"/>
                </a:lnTo>
                <a:lnTo>
                  <a:pt x="131" y="751"/>
                </a:lnTo>
                <a:lnTo>
                  <a:pt x="129" y="749"/>
                </a:lnTo>
                <a:lnTo>
                  <a:pt x="125" y="749"/>
                </a:lnTo>
                <a:lnTo>
                  <a:pt x="123" y="747"/>
                </a:lnTo>
                <a:lnTo>
                  <a:pt x="123" y="743"/>
                </a:lnTo>
                <a:lnTo>
                  <a:pt x="123" y="737"/>
                </a:lnTo>
                <a:lnTo>
                  <a:pt x="123" y="732"/>
                </a:lnTo>
                <a:lnTo>
                  <a:pt x="121" y="730"/>
                </a:lnTo>
                <a:lnTo>
                  <a:pt x="119" y="728"/>
                </a:lnTo>
                <a:lnTo>
                  <a:pt x="117" y="722"/>
                </a:lnTo>
                <a:lnTo>
                  <a:pt x="115" y="715"/>
                </a:lnTo>
                <a:lnTo>
                  <a:pt x="111" y="709"/>
                </a:lnTo>
                <a:lnTo>
                  <a:pt x="109" y="705"/>
                </a:lnTo>
                <a:lnTo>
                  <a:pt x="105" y="701"/>
                </a:lnTo>
                <a:lnTo>
                  <a:pt x="103" y="700"/>
                </a:lnTo>
                <a:lnTo>
                  <a:pt x="102" y="698"/>
                </a:lnTo>
                <a:lnTo>
                  <a:pt x="100" y="696"/>
                </a:lnTo>
                <a:lnTo>
                  <a:pt x="100" y="690"/>
                </a:lnTo>
                <a:lnTo>
                  <a:pt x="102" y="684"/>
                </a:lnTo>
                <a:lnTo>
                  <a:pt x="102" y="683"/>
                </a:lnTo>
                <a:lnTo>
                  <a:pt x="102" y="681"/>
                </a:lnTo>
                <a:lnTo>
                  <a:pt x="98" y="677"/>
                </a:lnTo>
                <a:lnTo>
                  <a:pt x="94" y="669"/>
                </a:lnTo>
                <a:lnTo>
                  <a:pt x="92" y="662"/>
                </a:lnTo>
                <a:lnTo>
                  <a:pt x="90" y="658"/>
                </a:lnTo>
                <a:lnTo>
                  <a:pt x="90" y="654"/>
                </a:lnTo>
                <a:lnTo>
                  <a:pt x="86" y="647"/>
                </a:lnTo>
                <a:lnTo>
                  <a:pt x="78" y="635"/>
                </a:lnTo>
                <a:lnTo>
                  <a:pt x="68" y="615"/>
                </a:lnTo>
                <a:lnTo>
                  <a:pt x="66" y="609"/>
                </a:lnTo>
                <a:lnTo>
                  <a:pt x="64" y="603"/>
                </a:lnTo>
                <a:lnTo>
                  <a:pt x="64" y="601"/>
                </a:lnTo>
                <a:lnTo>
                  <a:pt x="66" y="598"/>
                </a:lnTo>
                <a:lnTo>
                  <a:pt x="68" y="596"/>
                </a:lnTo>
                <a:lnTo>
                  <a:pt x="72" y="592"/>
                </a:lnTo>
                <a:lnTo>
                  <a:pt x="76" y="590"/>
                </a:lnTo>
                <a:lnTo>
                  <a:pt x="80" y="586"/>
                </a:lnTo>
                <a:lnTo>
                  <a:pt x="82" y="581"/>
                </a:lnTo>
                <a:lnTo>
                  <a:pt x="86" y="575"/>
                </a:lnTo>
                <a:lnTo>
                  <a:pt x="88" y="573"/>
                </a:lnTo>
                <a:lnTo>
                  <a:pt x="90" y="571"/>
                </a:lnTo>
                <a:lnTo>
                  <a:pt x="92" y="567"/>
                </a:lnTo>
                <a:lnTo>
                  <a:pt x="94" y="565"/>
                </a:lnTo>
                <a:lnTo>
                  <a:pt x="94" y="562"/>
                </a:lnTo>
                <a:lnTo>
                  <a:pt x="92" y="558"/>
                </a:lnTo>
                <a:lnTo>
                  <a:pt x="88" y="554"/>
                </a:lnTo>
                <a:lnTo>
                  <a:pt x="84" y="550"/>
                </a:lnTo>
                <a:lnTo>
                  <a:pt x="80" y="548"/>
                </a:lnTo>
                <a:lnTo>
                  <a:pt x="72" y="548"/>
                </a:lnTo>
                <a:lnTo>
                  <a:pt x="68" y="546"/>
                </a:lnTo>
                <a:lnTo>
                  <a:pt x="64" y="541"/>
                </a:lnTo>
                <a:lnTo>
                  <a:pt x="62" y="537"/>
                </a:lnTo>
                <a:lnTo>
                  <a:pt x="58" y="529"/>
                </a:lnTo>
                <a:lnTo>
                  <a:pt x="56" y="524"/>
                </a:lnTo>
                <a:lnTo>
                  <a:pt x="55" y="516"/>
                </a:lnTo>
                <a:lnTo>
                  <a:pt x="55" y="511"/>
                </a:lnTo>
                <a:lnTo>
                  <a:pt x="56" y="505"/>
                </a:lnTo>
                <a:lnTo>
                  <a:pt x="58" y="501"/>
                </a:lnTo>
                <a:lnTo>
                  <a:pt x="58" y="497"/>
                </a:lnTo>
                <a:lnTo>
                  <a:pt x="58" y="494"/>
                </a:lnTo>
                <a:lnTo>
                  <a:pt x="56" y="492"/>
                </a:lnTo>
                <a:lnTo>
                  <a:pt x="53" y="490"/>
                </a:lnTo>
                <a:lnTo>
                  <a:pt x="53" y="486"/>
                </a:lnTo>
                <a:lnTo>
                  <a:pt x="51" y="484"/>
                </a:lnTo>
                <a:lnTo>
                  <a:pt x="53" y="480"/>
                </a:lnTo>
                <a:lnTo>
                  <a:pt x="58" y="473"/>
                </a:lnTo>
                <a:lnTo>
                  <a:pt x="58" y="471"/>
                </a:lnTo>
                <a:lnTo>
                  <a:pt x="58" y="465"/>
                </a:lnTo>
                <a:lnTo>
                  <a:pt x="58" y="463"/>
                </a:lnTo>
                <a:lnTo>
                  <a:pt x="60" y="461"/>
                </a:lnTo>
                <a:lnTo>
                  <a:pt x="62" y="461"/>
                </a:lnTo>
                <a:lnTo>
                  <a:pt x="66" y="465"/>
                </a:lnTo>
                <a:lnTo>
                  <a:pt x="66" y="467"/>
                </a:lnTo>
                <a:lnTo>
                  <a:pt x="66" y="471"/>
                </a:lnTo>
                <a:lnTo>
                  <a:pt x="66" y="473"/>
                </a:lnTo>
                <a:lnTo>
                  <a:pt x="68" y="475"/>
                </a:lnTo>
                <a:lnTo>
                  <a:pt x="72" y="478"/>
                </a:lnTo>
                <a:lnTo>
                  <a:pt x="76" y="482"/>
                </a:lnTo>
                <a:lnTo>
                  <a:pt x="78" y="484"/>
                </a:lnTo>
                <a:lnTo>
                  <a:pt x="78" y="488"/>
                </a:lnTo>
                <a:lnTo>
                  <a:pt x="78" y="490"/>
                </a:lnTo>
                <a:lnTo>
                  <a:pt x="80" y="492"/>
                </a:lnTo>
                <a:lnTo>
                  <a:pt x="82" y="494"/>
                </a:lnTo>
                <a:lnTo>
                  <a:pt x="84" y="494"/>
                </a:lnTo>
                <a:lnTo>
                  <a:pt x="88" y="494"/>
                </a:lnTo>
                <a:lnTo>
                  <a:pt x="90" y="494"/>
                </a:lnTo>
                <a:lnTo>
                  <a:pt x="90" y="492"/>
                </a:lnTo>
                <a:lnTo>
                  <a:pt x="90" y="484"/>
                </a:lnTo>
                <a:lnTo>
                  <a:pt x="88" y="478"/>
                </a:lnTo>
                <a:lnTo>
                  <a:pt x="84" y="473"/>
                </a:lnTo>
                <a:lnTo>
                  <a:pt x="82" y="471"/>
                </a:lnTo>
                <a:lnTo>
                  <a:pt x="80" y="469"/>
                </a:lnTo>
                <a:lnTo>
                  <a:pt x="80" y="465"/>
                </a:lnTo>
                <a:lnTo>
                  <a:pt x="80" y="461"/>
                </a:lnTo>
                <a:lnTo>
                  <a:pt x="82" y="456"/>
                </a:lnTo>
                <a:lnTo>
                  <a:pt x="82" y="452"/>
                </a:lnTo>
                <a:lnTo>
                  <a:pt x="84" y="448"/>
                </a:lnTo>
                <a:lnTo>
                  <a:pt x="82" y="444"/>
                </a:lnTo>
                <a:lnTo>
                  <a:pt x="80" y="442"/>
                </a:lnTo>
                <a:lnTo>
                  <a:pt x="82" y="439"/>
                </a:lnTo>
                <a:lnTo>
                  <a:pt x="84" y="439"/>
                </a:lnTo>
                <a:lnTo>
                  <a:pt x="90" y="439"/>
                </a:lnTo>
                <a:lnTo>
                  <a:pt x="94" y="442"/>
                </a:lnTo>
                <a:lnTo>
                  <a:pt x="98" y="444"/>
                </a:lnTo>
                <a:lnTo>
                  <a:pt x="100" y="444"/>
                </a:lnTo>
                <a:lnTo>
                  <a:pt x="105" y="444"/>
                </a:lnTo>
                <a:lnTo>
                  <a:pt x="109" y="444"/>
                </a:lnTo>
                <a:lnTo>
                  <a:pt x="111" y="444"/>
                </a:lnTo>
                <a:lnTo>
                  <a:pt x="115" y="446"/>
                </a:lnTo>
                <a:lnTo>
                  <a:pt x="119" y="450"/>
                </a:lnTo>
                <a:lnTo>
                  <a:pt x="129" y="454"/>
                </a:lnTo>
                <a:lnTo>
                  <a:pt x="131" y="454"/>
                </a:lnTo>
                <a:lnTo>
                  <a:pt x="135" y="454"/>
                </a:lnTo>
                <a:lnTo>
                  <a:pt x="135" y="452"/>
                </a:lnTo>
                <a:lnTo>
                  <a:pt x="133" y="448"/>
                </a:lnTo>
                <a:lnTo>
                  <a:pt x="131" y="446"/>
                </a:lnTo>
                <a:lnTo>
                  <a:pt x="129" y="444"/>
                </a:lnTo>
                <a:lnTo>
                  <a:pt x="131" y="441"/>
                </a:lnTo>
                <a:lnTo>
                  <a:pt x="131" y="439"/>
                </a:lnTo>
                <a:lnTo>
                  <a:pt x="127" y="439"/>
                </a:lnTo>
                <a:lnTo>
                  <a:pt x="119" y="437"/>
                </a:lnTo>
                <a:lnTo>
                  <a:pt x="113" y="437"/>
                </a:lnTo>
                <a:lnTo>
                  <a:pt x="105" y="435"/>
                </a:lnTo>
                <a:lnTo>
                  <a:pt x="98" y="435"/>
                </a:lnTo>
                <a:lnTo>
                  <a:pt x="96" y="429"/>
                </a:lnTo>
                <a:lnTo>
                  <a:pt x="92" y="425"/>
                </a:lnTo>
                <a:lnTo>
                  <a:pt x="90" y="424"/>
                </a:lnTo>
                <a:lnTo>
                  <a:pt x="86" y="424"/>
                </a:lnTo>
                <a:lnTo>
                  <a:pt x="80" y="424"/>
                </a:lnTo>
                <a:lnTo>
                  <a:pt x="72" y="424"/>
                </a:lnTo>
                <a:lnTo>
                  <a:pt x="68" y="427"/>
                </a:lnTo>
                <a:lnTo>
                  <a:pt x="64" y="429"/>
                </a:lnTo>
                <a:lnTo>
                  <a:pt x="60" y="429"/>
                </a:lnTo>
                <a:lnTo>
                  <a:pt x="60" y="431"/>
                </a:lnTo>
                <a:lnTo>
                  <a:pt x="60" y="433"/>
                </a:lnTo>
                <a:lnTo>
                  <a:pt x="58" y="435"/>
                </a:lnTo>
                <a:lnTo>
                  <a:pt x="56" y="435"/>
                </a:lnTo>
                <a:lnTo>
                  <a:pt x="53" y="435"/>
                </a:lnTo>
                <a:lnTo>
                  <a:pt x="49" y="431"/>
                </a:lnTo>
                <a:lnTo>
                  <a:pt x="43" y="427"/>
                </a:lnTo>
                <a:lnTo>
                  <a:pt x="39" y="425"/>
                </a:lnTo>
                <a:lnTo>
                  <a:pt x="37" y="422"/>
                </a:lnTo>
                <a:lnTo>
                  <a:pt x="35" y="418"/>
                </a:lnTo>
                <a:lnTo>
                  <a:pt x="35" y="414"/>
                </a:lnTo>
                <a:lnTo>
                  <a:pt x="37" y="410"/>
                </a:lnTo>
                <a:lnTo>
                  <a:pt x="39" y="405"/>
                </a:lnTo>
                <a:lnTo>
                  <a:pt x="39" y="403"/>
                </a:lnTo>
                <a:lnTo>
                  <a:pt x="41" y="401"/>
                </a:lnTo>
                <a:lnTo>
                  <a:pt x="39" y="393"/>
                </a:lnTo>
                <a:lnTo>
                  <a:pt x="39" y="386"/>
                </a:lnTo>
                <a:lnTo>
                  <a:pt x="35" y="376"/>
                </a:lnTo>
                <a:lnTo>
                  <a:pt x="31" y="365"/>
                </a:lnTo>
                <a:lnTo>
                  <a:pt x="27" y="356"/>
                </a:lnTo>
                <a:lnTo>
                  <a:pt x="17" y="337"/>
                </a:lnTo>
                <a:lnTo>
                  <a:pt x="10" y="322"/>
                </a:lnTo>
                <a:lnTo>
                  <a:pt x="8" y="316"/>
                </a:lnTo>
                <a:lnTo>
                  <a:pt x="6" y="310"/>
                </a:lnTo>
                <a:lnTo>
                  <a:pt x="6" y="304"/>
                </a:lnTo>
                <a:lnTo>
                  <a:pt x="8" y="299"/>
                </a:lnTo>
                <a:lnTo>
                  <a:pt x="10" y="293"/>
                </a:lnTo>
                <a:lnTo>
                  <a:pt x="13" y="287"/>
                </a:lnTo>
                <a:lnTo>
                  <a:pt x="15" y="282"/>
                </a:lnTo>
                <a:lnTo>
                  <a:pt x="15" y="276"/>
                </a:lnTo>
                <a:lnTo>
                  <a:pt x="15" y="270"/>
                </a:lnTo>
                <a:lnTo>
                  <a:pt x="13" y="265"/>
                </a:lnTo>
                <a:lnTo>
                  <a:pt x="13" y="261"/>
                </a:lnTo>
                <a:lnTo>
                  <a:pt x="11" y="255"/>
                </a:lnTo>
                <a:lnTo>
                  <a:pt x="13" y="252"/>
                </a:lnTo>
                <a:lnTo>
                  <a:pt x="15" y="246"/>
                </a:lnTo>
                <a:lnTo>
                  <a:pt x="19" y="242"/>
                </a:lnTo>
                <a:lnTo>
                  <a:pt x="21" y="236"/>
                </a:lnTo>
                <a:lnTo>
                  <a:pt x="23" y="231"/>
                </a:lnTo>
                <a:lnTo>
                  <a:pt x="23" y="225"/>
                </a:lnTo>
                <a:lnTo>
                  <a:pt x="23" y="218"/>
                </a:lnTo>
                <a:lnTo>
                  <a:pt x="21" y="212"/>
                </a:lnTo>
                <a:lnTo>
                  <a:pt x="17" y="201"/>
                </a:lnTo>
                <a:lnTo>
                  <a:pt x="11" y="185"/>
                </a:lnTo>
                <a:lnTo>
                  <a:pt x="6" y="168"/>
                </a:lnTo>
                <a:lnTo>
                  <a:pt x="2" y="161"/>
                </a:lnTo>
                <a:lnTo>
                  <a:pt x="0" y="153"/>
                </a:lnTo>
                <a:lnTo>
                  <a:pt x="0" y="148"/>
                </a:lnTo>
                <a:lnTo>
                  <a:pt x="2" y="144"/>
                </a:lnTo>
                <a:lnTo>
                  <a:pt x="13" y="136"/>
                </a:lnTo>
                <a:lnTo>
                  <a:pt x="19" y="131"/>
                </a:lnTo>
                <a:lnTo>
                  <a:pt x="25" y="125"/>
                </a:lnTo>
                <a:lnTo>
                  <a:pt x="29" y="117"/>
                </a:lnTo>
                <a:lnTo>
                  <a:pt x="33" y="112"/>
                </a:lnTo>
                <a:lnTo>
                  <a:pt x="35" y="106"/>
                </a:lnTo>
                <a:lnTo>
                  <a:pt x="35" y="102"/>
                </a:lnTo>
                <a:lnTo>
                  <a:pt x="35" y="98"/>
                </a:lnTo>
                <a:lnTo>
                  <a:pt x="35" y="95"/>
                </a:lnTo>
                <a:lnTo>
                  <a:pt x="39" y="89"/>
                </a:lnTo>
                <a:lnTo>
                  <a:pt x="49" y="78"/>
                </a:lnTo>
                <a:lnTo>
                  <a:pt x="56" y="68"/>
                </a:lnTo>
                <a:lnTo>
                  <a:pt x="58" y="63"/>
                </a:lnTo>
                <a:lnTo>
                  <a:pt x="60" y="59"/>
                </a:lnTo>
                <a:lnTo>
                  <a:pt x="58" y="32"/>
                </a:lnTo>
                <a:lnTo>
                  <a:pt x="58" y="23"/>
                </a:lnTo>
                <a:lnTo>
                  <a:pt x="60" y="17"/>
                </a:lnTo>
                <a:lnTo>
                  <a:pt x="60" y="11"/>
                </a:lnTo>
                <a:lnTo>
                  <a:pt x="62" y="8"/>
                </a:lnTo>
                <a:lnTo>
                  <a:pt x="64" y="4"/>
                </a:lnTo>
                <a:lnTo>
                  <a:pt x="64" y="2"/>
                </a:lnTo>
                <a:lnTo>
                  <a:pt x="60" y="0"/>
                </a:lnTo>
                <a:lnTo>
                  <a:pt x="362" y="89"/>
                </a:lnTo>
                <a:close/>
              </a:path>
            </a:pathLst>
          </a:custGeom>
          <a:solidFill>
            <a:srgbClr val="3366FF"/>
          </a:solidFill>
          <a:ln w="9525">
            <a:solidFill>
              <a:schemeClr val="bg2"/>
            </a:solidFill>
            <a:round/>
            <a:headEnd/>
            <a:tailEnd/>
          </a:ln>
        </p:spPr>
        <p:txBody>
          <a:bodyPr/>
          <a:lstStyle/>
          <a:p>
            <a:endParaRPr lang="en-US"/>
          </a:p>
        </p:txBody>
      </p:sp>
      <p:sp>
        <p:nvSpPr>
          <p:cNvPr id="11328" name="Freeform 76"/>
          <p:cNvSpPr>
            <a:spLocks/>
          </p:cNvSpPr>
          <p:nvPr/>
        </p:nvSpPr>
        <p:spPr bwMode="auto">
          <a:xfrm>
            <a:off x="469900" y="1843088"/>
            <a:ext cx="1203325" cy="1141412"/>
          </a:xfrm>
          <a:custGeom>
            <a:avLst/>
            <a:gdLst>
              <a:gd name="T0" fmla="*/ 2147483647 w 663"/>
              <a:gd name="T1" fmla="*/ 2147483647 h 554"/>
              <a:gd name="T2" fmla="*/ 2147483647 w 663"/>
              <a:gd name="T3" fmla="*/ 2147483647 h 554"/>
              <a:gd name="T4" fmla="*/ 2147483647 w 663"/>
              <a:gd name="T5" fmla="*/ 2147483647 h 554"/>
              <a:gd name="T6" fmla="*/ 2147483647 w 663"/>
              <a:gd name="T7" fmla="*/ 2147483647 h 554"/>
              <a:gd name="T8" fmla="*/ 2147483647 w 663"/>
              <a:gd name="T9" fmla="*/ 2147483647 h 554"/>
              <a:gd name="T10" fmla="*/ 2147483647 w 663"/>
              <a:gd name="T11" fmla="*/ 2147483647 h 554"/>
              <a:gd name="T12" fmla="*/ 2147483647 w 663"/>
              <a:gd name="T13" fmla="*/ 2147483647 h 554"/>
              <a:gd name="T14" fmla="*/ 2147483647 w 663"/>
              <a:gd name="T15" fmla="*/ 2147483647 h 554"/>
              <a:gd name="T16" fmla="*/ 2147483647 w 663"/>
              <a:gd name="T17" fmla="*/ 2147483647 h 554"/>
              <a:gd name="T18" fmla="*/ 2147483647 w 663"/>
              <a:gd name="T19" fmla="*/ 2147483647 h 554"/>
              <a:gd name="T20" fmla="*/ 2147483647 w 663"/>
              <a:gd name="T21" fmla="*/ 2147483647 h 554"/>
              <a:gd name="T22" fmla="*/ 2147483647 w 663"/>
              <a:gd name="T23" fmla="*/ 2147483647 h 554"/>
              <a:gd name="T24" fmla="*/ 2147483647 w 663"/>
              <a:gd name="T25" fmla="*/ 2147483647 h 554"/>
              <a:gd name="T26" fmla="*/ 2147483647 w 663"/>
              <a:gd name="T27" fmla="*/ 2147483647 h 554"/>
              <a:gd name="T28" fmla="*/ 2147483647 w 663"/>
              <a:gd name="T29" fmla="*/ 2147483647 h 554"/>
              <a:gd name="T30" fmla="*/ 2147483647 w 663"/>
              <a:gd name="T31" fmla="*/ 2147483647 h 554"/>
              <a:gd name="T32" fmla="*/ 2147483647 w 663"/>
              <a:gd name="T33" fmla="*/ 2147483647 h 554"/>
              <a:gd name="T34" fmla="*/ 2147483647 w 663"/>
              <a:gd name="T35" fmla="*/ 2147483647 h 554"/>
              <a:gd name="T36" fmla="*/ 2147483647 w 663"/>
              <a:gd name="T37" fmla="*/ 2147483647 h 554"/>
              <a:gd name="T38" fmla="*/ 2147483647 w 663"/>
              <a:gd name="T39" fmla="*/ 2147483647 h 554"/>
              <a:gd name="T40" fmla="*/ 2147483647 w 663"/>
              <a:gd name="T41" fmla="*/ 2147483647 h 554"/>
              <a:gd name="T42" fmla="*/ 2147483647 w 663"/>
              <a:gd name="T43" fmla="*/ 2147483647 h 554"/>
              <a:gd name="T44" fmla="*/ 2147483647 w 663"/>
              <a:gd name="T45" fmla="*/ 2147483647 h 554"/>
              <a:gd name="T46" fmla="*/ 2147483647 w 663"/>
              <a:gd name="T47" fmla="*/ 2147483647 h 554"/>
              <a:gd name="T48" fmla="*/ 2147483647 w 663"/>
              <a:gd name="T49" fmla="*/ 2147483647 h 554"/>
              <a:gd name="T50" fmla="*/ 2147483647 w 663"/>
              <a:gd name="T51" fmla="*/ 2147483647 h 554"/>
              <a:gd name="T52" fmla="*/ 2147483647 w 663"/>
              <a:gd name="T53" fmla="*/ 2147483647 h 554"/>
              <a:gd name="T54" fmla="*/ 2147483647 w 663"/>
              <a:gd name="T55" fmla="*/ 2147483647 h 554"/>
              <a:gd name="T56" fmla="*/ 2147483647 w 663"/>
              <a:gd name="T57" fmla="*/ 2147483647 h 554"/>
              <a:gd name="T58" fmla="*/ 2147483647 w 663"/>
              <a:gd name="T59" fmla="*/ 2147483647 h 554"/>
              <a:gd name="T60" fmla="*/ 2147483647 w 663"/>
              <a:gd name="T61" fmla="*/ 2147483647 h 554"/>
              <a:gd name="T62" fmla="*/ 2147483647 w 663"/>
              <a:gd name="T63" fmla="*/ 2147483647 h 554"/>
              <a:gd name="T64" fmla="*/ 2147483647 w 663"/>
              <a:gd name="T65" fmla="*/ 2147483647 h 554"/>
              <a:gd name="T66" fmla="*/ 2147483647 w 663"/>
              <a:gd name="T67" fmla="*/ 2147483647 h 554"/>
              <a:gd name="T68" fmla="*/ 2147483647 w 663"/>
              <a:gd name="T69" fmla="*/ 2147483647 h 554"/>
              <a:gd name="T70" fmla="*/ 2147483647 w 663"/>
              <a:gd name="T71" fmla="*/ 2147483647 h 554"/>
              <a:gd name="T72" fmla="*/ 2147483647 w 663"/>
              <a:gd name="T73" fmla="*/ 2147483647 h 554"/>
              <a:gd name="T74" fmla="*/ 2147483647 w 663"/>
              <a:gd name="T75" fmla="*/ 2147483647 h 554"/>
              <a:gd name="T76" fmla="*/ 2147483647 w 663"/>
              <a:gd name="T77" fmla="*/ 2147483647 h 554"/>
              <a:gd name="T78" fmla="*/ 2147483647 w 663"/>
              <a:gd name="T79" fmla="*/ 2147483647 h 554"/>
              <a:gd name="T80" fmla="*/ 2147483647 w 663"/>
              <a:gd name="T81" fmla="*/ 2147483647 h 554"/>
              <a:gd name="T82" fmla="*/ 2147483647 w 663"/>
              <a:gd name="T83" fmla="*/ 2147483647 h 554"/>
              <a:gd name="T84" fmla="*/ 2147483647 w 663"/>
              <a:gd name="T85" fmla="*/ 2147483647 h 554"/>
              <a:gd name="T86" fmla="*/ 2147483647 w 663"/>
              <a:gd name="T87" fmla="*/ 2147483647 h 554"/>
              <a:gd name="T88" fmla="*/ 2147483647 w 663"/>
              <a:gd name="T89" fmla="*/ 2147483647 h 554"/>
              <a:gd name="T90" fmla="*/ 2147483647 w 663"/>
              <a:gd name="T91" fmla="*/ 2147483647 h 554"/>
              <a:gd name="T92" fmla="*/ 2147483647 w 663"/>
              <a:gd name="T93" fmla="*/ 2147483647 h 554"/>
              <a:gd name="T94" fmla="*/ 2147483647 w 663"/>
              <a:gd name="T95" fmla="*/ 2147483647 h 554"/>
              <a:gd name="T96" fmla="*/ 2147483647 w 663"/>
              <a:gd name="T97" fmla="*/ 2147483647 h 554"/>
              <a:gd name="T98" fmla="*/ 2147483647 w 663"/>
              <a:gd name="T99" fmla="*/ 2147483647 h 554"/>
              <a:gd name="T100" fmla="*/ 2147483647 w 663"/>
              <a:gd name="T101" fmla="*/ 2147483647 h 554"/>
              <a:gd name="T102" fmla="*/ 2147483647 w 663"/>
              <a:gd name="T103" fmla="*/ 2147483647 h 554"/>
              <a:gd name="T104" fmla="*/ 2147483647 w 663"/>
              <a:gd name="T105" fmla="*/ 2147483647 h 554"/>
              <a:gd name="T106" fmla="*/ 2147483647 w 663"/>
              <a:gd name="T107" fmla="*/ 2147483647 h 554"/>
              <a:gd name="T108" fmla="*/ 0 w 663"/>
              <a:gd name="T109" fmla="*/ 2147483647 h 554"/>
              <a:gd name="T110" fmla="*/ 2147483647 w 663"/>
              <a:gd name="T111" fmla="*/ 2147483647 h 5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3"/>
              <a:gd name="T169" fmla="*/ 0 h 554"/>
              <a:gd name="T170" fmla="*/ 663 w 663"/>
              <a:gd name="T171" fmla="*/ 554 h 5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3" h="554">
                <a:moveTo>
                  <a:pt x="7" y="408"/>
                </a:moveTo>
                <a:lnTo>
                  <a:pt x="309" y="497"/>
                </a:lnTo>
                <a:lnTo>
                  <a:pt x="544" y="554"/>
                </a:lnTo>
                <a:lnTo>
                  <a:pt x="561" y="469"/>
                </a:lnTo>
                <a:lnTo>
                  <a:pt x="573" y="408"/>
                </a:lnTo>
                <a:lnTo>
                  <a:pt x="581" y="376"/>
                </a:lnTo>
                <a:lnTo>
                  <a:pt x="583" y="372"/>
                </a:lnTo>
                <a:lnTo>
                  <a:pt x="585" y="370"/>
                </a:lnTo>
                <a:lnTo>
                  <a:pt x="591" y="363"/>
                </a:lnTo>
                <a:lnTo>
                  <a:pt x="597" y="357"/>
                </a:lnTo>
                <a:lnTo>
                  <a:pt x="599" y="351"/>
                </a:lnTo>
                <a:lnTo>
                  <a:pt x="601" y="348"/>
                </a:lnTo>
                <a:lnTo>
                  <a:pt x="601" y="342"/>
                </a:lnTo>
                <a:lnTo>
                  <a:pt x="599" y="338"/>
                </a:lnTo>
                <a:lnTo>
                  <a:pt x="591" y="333"/>
                </a:lnTo>
                <a:lnTo>
                  <a:pt x="585" y="329"/>
                </a:lnTo>
                <a:lnTo>
                  <a:pt x="583" y="323"/>
                </a:lnTo>
                <a:lnTo>
                  <a:pt x="581" y="319"/>
                </a:lnTo>
                <a:lnTo>
                  <a:pt x="583" y="314"/>
                </a:lnTo>
                <a:lnTo>
                  <a:pt x="587" y="310"/>
                </a:lnTo>
                <a:lnTo>
                  <a:pt x="591" y="304"/>
                </a:lnTo>
                <a:lnTo>
                  <a:pt x="599" y="293"/>
                </a:lnTo>
                <a:lnTo>
                  <a:pt x="610" y="276"/>
                </a:lnTo>
                <a:lnTo>
                  <a:pt x="620" y="264"/>
                </a:lnTo>
                <a:lnTo>
                  <a:pt x="626" y="259"/>
                </a:lnTo>
                <a:lnTo>
                  <a:pt x="634" y="253"/>
                </a:lnTo>
                <a:lnTo>
                  <a:pt x="636" y="246"/>
                </a:lnTo>
                <a:lnTo>
                  <a:pt x="640" y="238"/>
                </a:lnTo>
                <a:lnTo>
                  <a:pt x="651" y="223"/>
                </a:lnTo>
                <a:lnTo>
                  <a:pt x="657" y="215"/>
                </a:lnTo>
                <a:lnTo>
                  <a:pt x="661" y="208"/>
                </a:lnTo>
                <a:lnTo>
                  <a:pt x="663" y="198"/>
                </a:lnTo>
                <a:lnTo>
                  <a:pt x="663" y="194"/>
                </a:lnTo>
                <a:lnTo>
                  <a:pt x="663" y="189"/>
                </a:lnTo>
                <a:lnTo>
                  <a:pt x="659" y="179"/>
                </a:lnTo>
                <a:lnTo>
                  <a:pt x="653" y="174"/>
                </a:lnTo>
                <a:lnTo>
                  <a:pt x="650" y="166"/>
                </a:lnTo>
                <a:lnTo>
                  <a:pt x="642" y="153"/>
                </a:lnTo>
                <a:lnTo>
                  <a:pt x="495" y="117"/>
                </a:lnTo>
                <a:lnTo>
                  <a:pt x="493" y="117"/>
                </a:lnTo>
                <a:lnTo>
                  <a:pt x="489" y="117"/>
                </a:lnTo>
                <a:lnTo>
                  <a:pt x="481" y="117"/>
                </a:lnTo>
                <a:lnTo>
                  <a:pt x="462" y="113"/>
                </a:lnTo>
                <a:lnTo>
                  <a:pt x="450" y="113"/>
                </a:lnTo>
                <a:lnTo>
                  <a:pt x="440" y="111"/>
                </a:lnTo>
                <a:lnTo>
                  <a:pt x="432" y="113"/>
                </a:lnTo>
                <a:lnTo>
                  <a:pt x="428" y="113"/>
                </a:lnTo>
                <a:lnTo>
                  <a:pt x="426" y="115"/>
                </a:lnTo>
                <a:lnTo>
                  <a:pt x="422" y="119"/>
                </a:lnTo>
                <a:lnTo>
                  <a:pt x="419" y="119"/>
                </a:lnTo>
                <a:lnTo>
                  <a:pt x="415" y="121"/>
                </a:lnTo>
                <a:lnTo>
                  <a:pt x="409" y="121"/>
                </a:lnTo>
                <a:lnTo>
                  <a:pt x="399" y="119"/>
                </a:lnTo>
                <a:lnTo>
                  <a:pt x="389" y="117"/>
                </a:lnTo>
                <a:lnTo>
                  <a:pt x="372" y="115"/>
                </a:lnTo>
                <a:lnTo>
                  <a:pt x="364" y="115"/>
                </a:lnTo>
                <a:lnTo>
                  <a:pt x="358" y="117"/>
                </a:lnTo>
                <a:lnTo>
                  <a:pt x="352" y="117"/>
                </a:lnTo>
                <a:lnTo>
                  <a:pt x="348" y="117"/>
                </a:lnTo>
                <a:lnTo>
                  <a:pt x="338" y="113"/>
                </a:lnTo>
                <a:lnTo>
                  <a:pt x="330" y="109"/>
                </a:lnTo>
                <a:lnTo>
                  <a:pt x="323" y="106"/>
                </a:lnTo>
                <a:lnTo>
                  <a:pt x="311" y="98"/>
                </a:lnTo>
                <a:lnTo>
                  <a:pt x="305" y="96"/>
                </a:lnTo>
                <a:lnTo>
                  <a:pt x="301" y="96"/>
                </a:lnTo>
                <a:lnTo>
                  <a:pt x="299" y="96"/>
                </a:lnTo>
                <a:lnTo>
                  <a:pt x="280" y="96"/>
                </a:lnTo>
                <a:lnTo>
                  <a:pt x="266" y="94"/>
                </a:lnTo>
                <a:lnTo>
                  <a:pt x="256" y="91"/>
                </a:lnTo>
                <a:lnTo>
                  <a:pt x="250" y="89"/>
                </a:lnTo>
                <a:lnTo>
                  <a:pt x="242" y="83"/>
                </a:lnTo>
                <a:lnTo>
                  <a:pt x="238" y="83"/>
                </a:lnTo>
                <a:lnTo>
                  <a:pt x="236" y="83"/>
                </a:lnTo>
                <a:lnTo>
                  <a:pt x="234" y="83"/>
                </a:lnTo>
                <a:lnTo>
                  <a:pt x="233" y="81"/>
                </a:lnTo>
                <a:lnTo>
                  <a:pt x="231" y="79"/>
                </a:lnTo>
                <a:lnTo>
                  <a:pt x="231" y="75"/>
                </a:lnTo>
                <a:lnTo>
                  <a:pt x="231" y="68"/>
                </a:lnTo>
                <a:lnTo>
                  <a:pt x="231" y="58"/>
                </a:lnTo>
                <a:lnTo>
                  <a:pt x="231" y="47"/>
                </a:lnTo>
                <a:lnTo>
                  <a:pt x="231" y="38"/>
                </a:lnTo>
                <a:lnTo>
                  <a:pt x="229" y="34"/>
                </a:lnTo>
                <a:lnTo>
                  <a:pt x="227" y="30"/>
                </a:lnTo>
                <a:lnTo>
                  <a:pt x="223" y="28"/>
                </a:lnTo>
                <a:lnTo>
                  <a:pt x="219" y="26"/>
                </a:lnTo>
                <a:lnTo>
                  <a:pt x="213" y="21"/>
                </a:lnTo>
                <a:lnTo>
                  <a:pt x="207" y="17"/>
                </a:lnTo>
                <a:lnTo>
                  <a:pt x="201" y="15"/>
                </a:lnTo>
                <a:lnTo>
                  <a:pt x="197" y="15"/>
                </a:lnTo>
                <a:lnTo>
                  <a:pt x="188" y="13"/>
                </a:lnTo>
                <a:lnTo>
                  <a:pt x="186" y="11"/>
                </a:lnTo>
                <a:lnTo>
                  <a:pt x="184" y="9"/>
                </a:lnTo>
                <a:lnTo>
                  <a:pt x="182" y="9"/>
                </a:lnTo>
                <a:lnTo>
                  <a:pt x="180" y="7"/>
                </a:lnTo>
                <a:lnTo>
                  <a:pt x="176" y="4"/>
                </a:lnTo>
                <a:lnTo>
                  <a:pt x="172" y="2"/>
                </a:lnTo>
                <a:lnTo>
                  <a:pt x="170" y="0"/>
                </a:lnTo>
                <a:lnTo>
                  <a:pt x="164" y="0"/>
                </a:lnTo>
                <a:lnTo>
                  <a:pt x="156" y="4"/>
                </a:lnTo>
                <a:lnTo>
                  <a:pt x="156" y="11"/>
                </a:lnTo>
                <a:lnTo>
                  <a:pt x="154" y="17"/>
                </a:lnTo>
                <a:lnTo>
                  <a:pt x="150" y="22"/>
                </a:lnTo>
                <a:lnTo>
                  <a:pt x="148" y="26"/>
                </a:lnTo>
                <a:lnTo>
                  <a:pt x="148" y="30"/>
                </a:lnTo>
                <a:lnTo>
                  <a:pt x="148" y="34"/>
                </a:lnTo>
                <a:lnTo>
                  <a:pt x="146" y="43"/>
                </a:lnTo>
                <a:lnTo>
                  <a:pt x="146" y="51"/>
                </a:lnTo>
                <a:lnTo>
                  <a:pt x="144" y="58"/>
                </a:lnTo>
                <a:lnTo>
                  <a:pt x="141" y="64"/>
                </a:lnTo>
                <a:lnTo>
                  <a:pt x="139" y="62"/>
                </a:lnTo>
                <a:lnTo>
                  <a:pt x="139" y="70"/>
                </a:lnTo>
                <a:lnTo>
                  <a:pt x="125" y="104"/>
                </a:lnTo>
                <a:lnTo>
                  <a:pt x="115" y="125"/>
                </a:lnTo>
                <a:lnTo>
                  <a:pt x="109" y="138"/>
                </a:lnTo>
                <a:lnTo>
                  <a:pt x="105" y="145"/>
                </a:lnTo>
                <a:lnTo>
                  <a:pt x="101" y="155"/>
                </a:lnTo>
                <a:lnTo>
                  <a:pt x="99" y="164"/>
                </a:lnTo>
                <a:lnTo>
                  <a:pt x="95" y="174"/>
                </a:lnTo>
                <a:lnTo>
                  <a:pt x="90" y="183"/>
                </a:lnTo>
                <a:lnTo>
                  <a:pt x="86" y="196"/>
                </a:lnTo>
                <a:lnTo>
                  <a:pt x="82" y="210"/>
                </a:lnTo>
                <a:lnTo>
                  <a:pt x="80" y="213"/>
                </a:lnTo>
                <a:lnTo>
                  <a:pt x="78" y="217"/>
                </a:lnTo>
                <a:lnTo>
                  <a:pt x="74" y="221"/>
                </a:lnTo>
                <a:lnTo>
                  <a:pt x="74" y="223"/>
                </a:lnTo>
                <a:lnTo>
                  <a:pt x="72" y="229"/>
                </a:lnTo>
                <a:lnTo>
                  <a:pt x="72" y="234"/>
                </a:lnTo>
                <a:lnTo>
                  <a:pt x="70" y="236"/>
                </a:lnTo>
                <a:lnTo>
                  <a:pt x="68" y="240"/>
                </a:lnTo>
                <a:lnTo>
                  <a:pt x="60" y="247"/>
                </a:lnTo>
                <a:lnTo>
                  <a:pt x="52" y="257"/>
                </a:lnTo>
                <a:lnTo>
                  <a:pt x="50" y="259"/>
                </a:lnTo>
                <a:lnTo>
                  <a:pt x="50" y="263"/>
                </a:lnTo>
                <a:lnTo>
                  <a:pt x="54" y="264"/>
                </a:lnTo>
                <a:lnTo>
                  <a:pt x="56" y="268"/>
                </a:lnTo>
                <a:lnTo>
                  <a:pt x="56" y="270"/>
                </a:lnTo>
                <a:lnTo>
                  <a:pt x="56" y="272"/>
                </a:lnTo>
                <a:lnTo>
                  <a:pt x="54" y="274"/>
                </a:lnTo>
                <a:lnTo>
                  <a:pt x="50" y="276"/>
                </a:lnTo>
                <a:lnTo>
                  <a:pt x="43" y="276"/>
                </a:lnTo>
                <a:lnTo>
                  <a:pt x="41" y="276"/>
                </a:lnTo>
                <a:lnTo>
                  <a:pt x="37" y="278"/>
                </a:lnTo>
                <a:lnTo>
                  <a:pt x="35" y="281"/>
                </a:lnTo>
                <a:lnTo>
                  <a:pt x="35" y="285"/>
                </a:lnTo>
                <a:lnTo>
                  <a:pt x="33" y="291"/>
                </a:lnTo>
                <a:lnTo>
                  <a:pt x="31" y="295"/>
                </a:lnTo>
                <a:lnTo>
                  <a:pt x="29" y="298"/>
                </a:lnTo>
                <a:lnTo>
                  <a:pt x="27" y="302"/>
                </a:lnTo>
                <a:lnTo>
                  <a:pt x="25" y="306"/>
                </a:lnTo>
                <a:lnTo>
                  <a:pt x="23" y="308"/>
                </a:lnTo>
                <a:lnTo>
                  <a:pt x="17" y="312"/>
                </a:lnTo>
                <a:lnTo>
                  <a:pt x="15" y="315"/>
                </a:lnTo>
                <a:lnTo>
                  <a:pt x="13" y="317"/>
                </a:lnTo>
                <a:lnTo>
                  <a:pt x="13" y="329"/>
                </a:lnTo>
                <a:lnTo>
                  <a:pt x="13" y="333"/>
                </a:lnTo>
                <a:lnTo>
                  <a:pt x="15" y="336"/>
                </a:lnTo>
                <a:lnTo>
                  <a:pt x="15" y="346"/>
                </a:lnTo>
                <a:lnTo>
                  <a:pt x="15" y="350"/>
                </a:lnTo>
                <a:lnTo>
                  <a:pt x="13" y="353"/>
                </a:lnTo>
                <a:lnTo>
                  <a:pt x="9" y="359"/>
                </a:lnTo>
                <a:lnTo>
                  <a:pt x="7" y="361"/>
                </a:lnTo>
                <a:lnTo>
                  <a:pt x="5" y="363"/>
                </a:lnTo>
                <a:lnTo>
                  <a:pt x="3" y="367"/>
                </a:lnTo>
                <a:lnTo>
                  <a:pt x="2" y="372"/>
                </a:lnTo>
                <a:lnTo>
                  <a:pt x="0" y="380"/>
                </a:lnTo>
                <a:lnTo>
                  <a:pt x="0" y="385"/>
                </a:lnTo>
                <a:lnTo>
                  <a:pt x="2" y="393"/>
                </a:lnTo>
                <a:lnTo>
                  <a:pt x="2" y="399"/>
                </a:lnTo>
                <a:lnTo>
                  <a:pt x="3" y="404"/>
                </a:lnTo>
                <a:lnTo>
                  <a:pt x="7" y="408"/>
                </a:lnTo>
              </a:path>
            </a:pathLst>
          </a:custGeom>
          <a:solidFill>
            <a:srgbClr val="3366FF"/>
          </a:solidFill>
          <a:ln w="6350">
            <a:solidFill>
              <a:schemeClr val="bg2"/>
            </a:solidFill>
            <a:prstDash val="solid"/>
            <a:round/>
            <a:headEnd/>
            <a:tailEnd/>
          </a:ln>
        </p:spPr>
        <p:txBody>
          <a:bodyPr/>
          <a:lstStyle/>
          <a:p>
            <a:endParaRPr lang="en-US"/>
          </a:p>
        </p:txBody>
      </p:sp>
      <p:sp>
        <p:nvSpPr>
          <p:cNvPr id="11329" name="Freeform 77"/>
          <p:cNvSpPr>
            <a:spLocks/>
          </p:cNvSpPr>
          <p:nvPr/>
        </p:nvSpPr>
        <p:spPr bwMode="auto">
          <a:xfrm>
            <a:off x="785813" y="1325563"/>
            <a:ext cx="977900" cy="835025"/>
          </a:xfrm>
          <a:custGeom>
            <a:avLst/>
            <a:gdLst>
              <a:gd name="T0" fmla="*/ 2147483647 w 538"/>
              <a:gd name="T1" fmla="*/ 2147483647 h 405"/>
              <a:gd name="T2" fmla="*/ 2147483647 w 538"/>
              <a:gd name="T3" fmla="*/ 2147483647 h 405"/>
              <a:gd name="T4" fmla="*/ 2147483647 w 538"/>
              <a:gd name="T5" fmla="*/ 2147483647 h 405"/>
              <a:gd name="T6" fmla="*/ 2147483647 w 538"/>
              <a:gd name="T7" fmla="*/ 2147483647 h 405"/>
              <a:gd name="T8" fmla="*/ 2147483647 w 538"/>
              <a:gd name="T9" fmla="*/ 2147483647 h 405"/>
              <a:gd name="T10" fmla="*/ 2147483647 w 538"/>
              <a:gd name="T11" fmla="*/ 2147483647 h 405"/>
              <a:gd name="T12" fmla="*/ 2147483647 w 538"/>
              <a:gd name="T13" fmla="*/ 2147483647 h 405"/>
              <a:gd name="T14" fmla="*/ 2147483647 w 538"/>
              <a:gd name="T15" fmla="*/ 2147483647 h 405"/>
              <a:gd name="T16" fmla="*/ 2147483647 w 538"/>
              <a:gd name="T17" fmla="*/ 2147483647 h 405"/>
              <a:gd name="T18" fmla="*/ 2147483647 w 538"/>
              <a:gd name="T19" fmla="*/ 2147483647 h 405"/>
              <a:gd name="T20" fmla="*/ 2147483647 w 538"/>
              <a:gd name="T21" fmla="*/ 2147483647 h 405"/>
              <a:gd name="T22" fmla="*/ 2147483647 w 538"/>
              <a:gd name="T23" fmla="*/ 2147483647 h 405"/>
              <a:gd name="T24" fmla="*/ 2147483647 w 538"/>
              <a:gd name="T25" fmla="*/ 2147483647 h 405"/>
              <a:gd name="T26" fmla="*/ 2147483647 w 538"/>
              <a:gd name="T27" fmla="*/ 2147483647 h 405"/>
              <a:gd name="T28" fmla="*/ 2147483647 w 538"/>
              <a:gd name="T29" fmla="*/ 2147483647 h 405"/>
              <a:gd name="T30" fmla="*/ 2147483647 w 538"/>
              <a:gd name="T31" fmla="*/ 2147483647 h 405"/>
              <a:gd name="T32" fmla="*/ 2147483647 w 538"/>
              <a:gd name="T33" fmla="*/ 2147483647 h 405"/>
              <a:gd name="T34" fmla="*/ 2147483647 w 538"/>
              <a:gd name="T35" fmla="*/ 2147483647 h 405"/>
              <a:gd name="T36" fmla="*/ 2147483647 w 538"/>
              <a:gd name="T37" fmla="*/ 2147483647 h 405"/>
              <a:gd name="T38" fmla="*/ 2147483647 w 538"/>
              <a:gd name="T39" fmla="*/ 2147483647 h 405"/>
              <a:gd name="T40" fmla="*/ 2147483647 w 538"/>
              <a:gd name="T41" fmla="*/ 2147483647 h 405"/>
              <a:gd name="T42" fmla="*/ 2147483647 w 538"/>
              <a:gd name="T43" fmla="*/ 2147483647 h 405"/>
              <a:gd name="T44" fmla="*/ 2147483647 w 538"/>
              <a:gd name="T45" fmla="*/ 2147483647 h 405"/>
              <a:gd name="T46" fmla="*/ 2147483647 w 538"/>
              <a:gd name="T47" fmla="*/ 2147483647 h 405"/>
              <a:gd name="T48" fmla="*/ 2147483647 w 538"/>
              <a:gd name="T49" fmla="*/ 2147483647 h 405"/>
              <a:gd name="T50" fmla="*/ 2147483647 w 538"/>
              <a:gd name="T51" fmla="*/ 2147483647 h 405"/>
              <a:gd name="T52" fmla="*/ 2147483647 w 538"/>
              <a:gd name="T53" fmla="*/ 2147483647 h 405"/>
              <a:gd name="T54" fmla="*/ 2147483647 w 538"/>
              <a:gd name="T55" fmla="*/ 2147483647 h 405"/>
              <a:gd name="T56" fmla="*/ 2147483647 w 538"/>
              <a:gd name="T57" fmla="*/ 2147483647 h 405"/>
              <a:gd name="T58" fmla="*/ 2147483647 w 538"/>
              <a:gd name="T59" fmla="*/ 2147483647 h 405"/>
              <a:gd name="T60" fmla="*/ 2147483647 w 538"/>
              <a:gd name="T61" fmla="*/ 2147483647 h 405"/>
              <a:gd name="T62" fmla="*/ 2147483647 w 538"/>
              <a:gd name="T63" fmla="*/ 2147483647 h 405"/>
              <a:gd name="T64" fmla="*/ 2147483647 w 538"/>
              <a:gd name="T65" fmla="*/ 2147483647 h 405"/>
              <a:gd name="T66" fmla="*/ 2147483647 w 538"/>
              <a:gd name="T67" fmla="*/ 2147483647 h 405"/>
              <a:gd name="T68" fmla="*/ 2147483647 w 538"/>
              <a:gd name="T69" fmla="*/ 2147483647 h 405"/>
              <a:gd name="T70" fmla="*/ 2147483647 w 538"/>
              <a:gd name="T71" fmla="*/ 2147483647 h 405"/>
              <a:gd name="T72" fmla="*/ 2147483647 w 538"/>
              <a:gd name="T73" fmla="*/ 2147483647 h 405"/>
              <a:gd name="T74" fmla="*/ 2147483647 w 538"/>
              <a:gd name="T75" fmla="*/ 2147483647 h 405"/>
              <a:gd name="T76" fmla="*/ 2147483647 w 538"/>
              <a:gd name="T77" fmla="*/ 2147483647 h 405"/>
              <a:gd name="T78" fmla="*/ 2147483647 w 538"/>
              <a:gd name="T79" fmla="*/ 2147483647 h 405"/>
              <a:gd name="T80" fmla="*/ 2147483647 w 538"/>
              <a:gd name="T81" fmla="*/ 2147483647 h 405"/>
              <a:gd name="T82" fmla="*/ 2147483647 w 538"/>
              <a:gd name="T83" fmla="*/ 2147483647 h 405"/>
              <a:gd name="T84" fmla="*/ 2147483647 w 538"/>
              <a:gd name="T85" fmla="*/ 2147483647 h 405"/>
              <a:gd name="T86" fmla="*/ 2147483647 w 538"/>
              <a:gd name="T87" fmla="*/ 2147483647 h 405"/>
              <a:gd name="T88" fmla="*/ 0 w 538"/>
              <a:gd name="T89" fmla="*/ 2147483647 h 405"/>
              <a:gd name="T90" fmla="*/ 2147483647 w 538"/>
              <a:gd name="T91" fmla="*/ 2147483647 h 405"/>
              <a:gd name="T92" fmla="*/ 0 w 538"/>
              <a:gd name="T93" fmla="*/ 2147483647 h 405"/>
              <a:gd name="T94" fmla="*/ 2147483647 w 538"/>
              <a:gd name="T95" fmla="*/ 2147483647 h 405"/>
              <a:gd name="T96" fmla="*/ 2147483647 w 538"/>
              <a:gd name="T97" fmla="*/ 2147483647 h 4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8"/>
              <a:gd name="T148" fmla="*/ 0 h 405"/>
              <a:gd name="T149" fmla="*/ 538 w 538"/>
              <a:gd name="T150" fmla="*/ 405 h 4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8" h="405">
                <a:moveTo>
                  <a:pt x="10" y="261"/>
                </a:moveTo>
                <a:lnTo>
                  <a:pt x="10" y="263"/>
                </a:lnTo>
                <a:lnTo>
                  <a:pt x="12" y="263"/>
                </a:lnTo>
                <a:lnTo>
                  <a:pt x="14" y="265"/>
                </a:lnTo>
                <a:lnTo>
                  <a:pt x="23" y="267"/>
                </a:lnTo>
                <a:lnTo>
                  <a:pt x="27" y="267"/>
                </a:lnTo>
                <a:lnTo>
                  <a:pt x="33" y="269"/>
                </a:lnTo>
                <a:lnTo>
                  <a:pt x="39" y="273"/>
                </a:lnTo>
                <a:lnTo>
                  <a:pt x="45" y="278"/>
                </a:lnTo>
                <a:lnTo>
                  <a:pt x="49" y="280"/>
                </a:lnTo>
                <a:lnTo>
                  <a:pt x="53" y="282"/>
                </a:lnTo>
                <a:lnTo>
                  <a:pt x="55" y="286"/>
                </a:lnTo>
                <a:lnTo>
                  <a:pt x="57" y="290"/>
                </a:lnTo>
                <a:lnTo>
                  <a:pt x="57" y="299"/>
                </a:lnTo>
                <a:lnTo>
                  <a:pt x="57" y="310"/>
                </a:lnTo>
                <a:lnTo>
                  <a:pt x="57" y="327"/>
                </a:lnTo>
                <a:lnTo>
                  <a:pt x="57" y="331"/>
                </a:lnTo>
                <a:lnTo>
                  <a:pt x="59" y="333"/>
                </a:lnTo>
                <a:lnTo>
                  <a:pt x="60" y="335"/>
                </a:lnTo>
                <a:lnTo>
                  <a:pt x="62" y="335"/>
                </a:lnTo>
                <a:lnTo>
                  <a:pt x="64" y="335"/>
                </a:lnTo>
                <a:lnTo>
                  <a:pt x="68" y="335"/>
                </a:lnTo>
                <a:lnTo>
                  <a:pt x="76" y="341"/>
                </a:lnTo>
                <a:lnTo>
                  <a:pt x="82" y="343"/>
                </a:lnTo>
                <a:lnTo>
                  <a:pt x="92" y="346"/>
                </a:lnTo>
                <a:lnTo>
                  <a:pt x="106" y="348"/>
                </a:lnTo>
                <a:lnTo>
                  <a:pt x="125" y="348"/>
                </a:lnTo>
                <a:lnTo>
                  <a:pt x="131" y="348"/>
                </a:lnTo>
                <a:lnTo>
                  <a:pt x="137" y="350"/>
                </a:lnTo>
                <a:lnTo>
                  <a:pt x="149" y="358"/>
                </a:lnTo>
                <a:lnTo>
                  <a:pt x="156" y="361"/>
                </a:lnTo>
                <a:lnTo>
                  <a:pt x="164" y="365"/>
                </a:lnTo>
                <a:lnTo>
                  <a:pt x="174" y="369"/>
                </a:lnTo>
                <a:lnTo>
                  <a:pt x="184" y="369"/>
                </a:lnTo>
                <a:lnTo>
                  <a:pt x="186" y="367"/>
                </a:lnTo>
                <a:lnTo>
                  <a:pt x="190" y="367"/>
                </a:lnTo>
                <a:lnTo>
                  <a:pt x="198" y="367"/>
                </a:lnTo>
                <a:lnTo>
                  <a:pt x="207" y="367"/>
                </a:lnTo>
                <a:lnTo>
                  <a:pt x="215" y="369"/>
                </a:lnTo>
                <a:lnTo>
                  <a:pt x="225" y="371"/>
                </a:lnTo>
                <a:lnTo>
                  <a:pt x="235" y="373"/>
                </a:lnTo>
                <a:lnTo>
                  <a:pt x="241" y="373"/>
                </a:lnTo>
                <a:lnTo>
                  <a:pt x="245" y="371"/>
                </a:lnTo>
                <a:lnTo>
                  <a:pt x="248" y="371"/>
                </a:lnTo>
                <a:lnTo>
                  <a:pt x="252" y="367"/>
                </a:lnTo>
                <a:lnTo>
                  <a:pt x="254" y="365"/>
                </a:lnTo>
                <a:lnTo>
                  <a:pt x="258" y="365"/>
                </a:lnTo>
                <a:lnTo>
                  <a:pt x="266" y="363"/>
                </a:lnTo>
                <a:lnTo>
                  <a:pt x="276" y="365"/>
                </a:lnTo>
                <a:lnTo>
                  <a:pt x="288" y="365"/>
                </a:lnTo>
                <a:lnTo>
                  <a:pt x="307" y="369"/>
                </a:lnTo>
                <a:lnTo>
                  <a:pt x="315" y="369"/>
                </a:lnTo>
                <a:lnTo>
                  <a:pt x="319" y="369"/>
                </a:lnTo>
                <a:lnTo>
                  <a:pt x="321" y="369"/>
                </a:lnTo>
                <a:lnTo>
                  <a:pt x="468" y="405"/>
                </a:lnTo>
                <a:lnTo>
                  <a:pt x="538" y="110"/>
                </a:lnTo>
                <a:lnTo>
                  <a:pt x="472" y="93"/>
                </a:lnTo>
                <a:lnTo>
                  <a:pt x="407" y="74"/>
                </a:lnTo>
                <a:lnTo>
                  <a:pt x="288" y="40"/>
                </a:lnTo>
                <a:lnTo>
                  <a:pt x="196" y="14"/>
                </a:lnTo>
                <a:lnTo>
                  <a:pt x="154" y="2"/>
                </a:lnTo>
                <a:lnTo>
                  <a:pt x="153" y="0"/>
                </a:lnTo>
                <a:lnTo>
                  <a:pt x="151" y="2"/>
                </a:lnTo>
                <a:lnTo>
                  <a:pt x="151" y="4"/>
                </a:lnTo>
                <a:lnTo>
                  <a:pt x="153" y="10"/>
                </a:lnTo>
                <a:lnTo>
                  <a:pt x="153" y="12"/>
                </a:lnTo>
                <a:lnTo>
                  <a:pt x="154" y="12"/>
                </a:lnTo>
                <a:lnTo>
                  <a:pt x="156" y="15"/>
                </a:lnTo>
                <a:lnTo>
                  <a:pt x="160" y="17"/>
                </a:lnTo>
                <a:lnTo>
                  <a:pt x="160" y="19"/>
                </a:lnTo>
                <a:lnTo>
                  <a:pt x="162" y="21"/>
                </a:lnTo>
                <a:lnTo>
                  <a:pt x="162" y="29"/>
                </a:lnTo>
                <a:lnTo>
                  <a:pt x="164" y="34"/>
                </a:lnTo>
                <a:lnTo>
                  <a:pt x="162" y="38"/>
                </a:lnTo>
                <a:lnTo>
                  <a:pt x="162" y="40"/>
                </a:lnTo>
                <a:lnTo>
                  <a:pt x="160" y="40"/>
                </a:lnTo>
                <a:lnTo>
                  <a:pt x="160" y="48"/>
                </a:lnTo>
                <a:lnTo>
                  <a:pt x="160" y="53"/>
                </a:lnTo>
                <a:lnTo>
                  <a:pt x="160" y="57"/>
                </a:lnTo>
                <a:lnTo>
                  <a:pt x="156" y="59"/>
                </a:lnTo>
                <a:lnTo>
                  <a:pt x="156" y="63"/>
                </a:lnTo>
                <a:lnTo>
                  <a:pt x="154" y="68"/>
                </a:lnTo>
                <a:lnTo>
                  <a:pt x="156" y="70"/>
                </a:lnTo>
                <a:lnTo>
                  <a:pt x="158" y="72"/>
                </a:lnTo>
                <a:lnTo>
                  <a:pt x="160" y="72"/>
                </a:lnTo>
                <a:lnTo>
                  <a:pt x="162" y="74"/>
                </a:lnTo>
                <a:lnTo>
                  <a:pt x="162" y="76"/>
                </a:lnTo>
                <a:lnTo>
                  <a:pt x="160" y="78"/>
                </a:lnTo>
                <a:lnTo>
                  <a:pt x="158" y="78"/>
                </a:lnTo>
                <a:lnTo>
                  <a:pt x="158" y="82"/>
                </a:lnTo>
                <a:lnTo>
                  <a:pt x="160" y="89"/>
                </a:lnTo>
                <a:lnTo>
                  <a:pt x="158" y="91"/>
                </a:lnTo>
                <a:lnTo>
                  <a:pt x="156" y="93"/>
                </a:lnTo>
                <a:lnTo>
                  <a:pt x="156" y="95"/>
                </a:lnTo>
                <a:lnTo>
                  <a:pt x="158" y="99"/>
                </a:lnTo>
                <a:lnTo>
                  <a:pt x="162" y="102"/>
                </a:lnTo>
                <a:lnTo>
                  <a:pt x="164" y="104"/>
                </a:lnTo>
                <a:lnTo>
                  <a:pt x="164" y="106"/>
                </a:lnTo>
                <a:lnTo>
                  <a:pt x="158" y="112"/>
                </a:lnTo>
                <a:lnTo>
                  <a:pt x="145" y="127"/>
                </a:lnTo>
                <a:lnTo>
                  <a:pt x="141" y="135"/>
                </a:lnTo>
                <a:lnTo>
                  <a:pt x="141" y="136"/>
                </a:lnTo>
                <a:lnTo>
                  <a:pt x="141" y="140"/>
                </a:lnTo>
                <a:lnTo>
                  <a:pt x="141" y="150"/>
                </a:lnTo>
                <a:lnTo>
                  <a:pt x="137" y="161"/>
                </a:lnTo>
                <a:lnTo>
                  <a:pt x="135" y="165"/>
                </a:lnTo>
                <a:lnTo>
                  <a:pt x="131" y="169"/>
                </a:lnTo>
                <a:lnTo>
                  <a:pt x="125" y="172"/>
                </a:lnTo>
                <a:lnTo>
                  <a:pt x="119" y="174"/>
                </a:lnTo>
                <a:lnTo>
                  <a:pt x="107" y="178"/>
                </a:lnTo>
                <a:lnTo>
                  <a:pt x="100" y="184"/>
                </a:lnTo>
                <a:lnTo>
                  <a:pt x="96" y="186"/>
                </a:lnTo>
                <a:lnTo>
                  <a:pt x="92" y="188"/>
                </a:lnTo>
                <a:lnTo>
                  <a:pt x="88" y="188"/>
                </a:lnTo>
                <a:lnTo>
                  <a:pt x="86" y="188"/>
                </a:lnTo>
                <a:lnTo>
                  <a:pt x="84" y="188"/>
                </a:lnTo>
                <a:lnTo>
                  <a:pt x="80" y="182"/>
                </a:lnTo>
                <a:lnTo>
                  <a:pt x="80" y="178"/>
                </a:lnTo>
                <a:lnTo>
                  <a:pt x="80" y="174"/>
                </a:lnTo>
                <a:lnTo>
                  <a:pt x="84" y="169"/>
                </a:lnTo>
                <a:lnTo>
                  <a:pt x="86" y="165"/>
                </a:lnTo>
                <a:lnTo>
                  <a:pt x="86" y="161"/>
                </a:lnTo>
                <a:lnTo>
                  <a:pt x="78" y="161"/>
                </a:lnTo>
                <a:lnTo>
                  <a:pt x="78" y="159"/>
                </a:lnTo>
                <a:lnTo>
                  <a:pt x="78" y="157"/>
                </a:lnTo>
                <a:lnTo>
                  <a:pt x="78" y="152"/>
                </a:lnTo>
                <a:lnTo>
                  <a:pt x="80" y="146"/>
                </a:lnTo>
                <a:lnTo>
                  <a:pt x="94" y="131"/>
                </a:lnTo>
                <a:lnTo>
                  <a:pt x="100" y="125"/>
                </a:lnTo>
                <a:lnTo>
                  <a:pt x="104" y="121"/>
                </a:lnTo>
                <a:lnTo>
                  <a:pt x="107" y="119"/>
                </a:lnTo>
                <a:lnTo>
                  <a:pt x="109" y="119"/>
                </a:lnTo>
                <a:lnTo>
                  <a:pt x="111" y="119"/>
                </a:lnTo>
                <a:lnTo>
                  <a:pt x="111" y="121"/>
                </a:lnTo>
                <a:lnTo>
                  <a:pt x="113" y="123"/>
                </a:lnTo>
                <a:lnTo>
                  <a:pt x="115" y="123"/>
                </a:lnTo>
                <a:lnTo>
                  <a:pt x="115" y="121"/>
                </a:lnTo>
                <a:lnTo>
                  <a:pt x="119" y="119"/>
                </a:lnTo>
                <a:lnTo>
                  <a:pt x="121" y="119"/>
                </a:lnTo>
                <a:lnTo>
                  <a:pt x="123" y="118"/>
                </a:lnTo>
                <a:lnTo>
                  <a:pt x="125" y="116"/>
                </a:lnTo>
                <a:lnTo>
                  <a:pt x="125" y="114"/>
                </a:lnTo>
                <a:lnTo>
                  <a:pt x="125" y="104"/>
                </a:lnTo>
                <a:lnTo>
                  <a:pt x="123" y="101"/>
                </a:lnTo>
                <a:lnTo>
                  <a:pt x="121" y="97"/>
                </a:lnTo>
                <a:lnTo>
                  <a:pt x="117" y="95"/>
                </a:lnTo>
                <a:lnTo>
                  <a:pt x="117" y="93"/>
                </a:lnTo>
                <a:lnTo>
                  <a:pt x="115" y="89"/>
                </a:lnTo>
                <a:lnTo>
                  <a:pt x="115" y="87"/>
                </a:lnTo>
                <a:lnTo>
                  <a:pt x="117" y="85"/>
                </a:lnTo>
                <a:lnTo>
                  <a:pt x="119" y="85"/>
                </a:lnTo>
                <a:lnTo>
                  <a:pt x="121" y="87"/>
                </a:lnTo>
                <a:lnTo>
                  <a:pt x="119" y="89"/>
                </a:lnTo>
                <a:lnTo>
                  <a:pt x="119" y="91"/>
                </a:lnTo>
                <a:lnTo>
                  <a:pt x="117" y="91"/>
                </a:lnTo>
                <a:lnTo>
                  <a:pt x="117" y="89"/>
                </a:lnTo>
                <a:lnTo>
                  <a:pt x="115" y="87"/>
                </a:lnTo>
                <a:lnTo>
                  <a:pt x="111" y="84"/>
                </a:lnTo>
                <a:lnTo>
                  <a:pt x="107" y="80"/>
                </a:lnTo>
                <a:lnTo>
                  <a:pt x="102" y="78"/>
                </a:lnTo>
                <a:lnTo>
                  <a:pt x="94" y="76"/>
                </a:lnTo>
                <a:lnTo>
                  <a:pt x="88" y="74"/>
                </a:lnTo>
                <a:lnTo>
                  <a:pt x="86" y="72"/>
                </a:lnTo>
                <a:lnTo>
                  <a:pt x="82" y="68"/>
                </a:lnTo>
                <a:lnTo>
                  <a:pt x="78" y="67"/>
                </a:lnTo>
                <a:lnTo>
                  <a:pt x="74" y="65"/>
                </a:lnTo>
                <a:lnTo>
                  <a:pt x="60" y="59"/>
                </a:lnTo>
                <a:lnTo>
                  <a:pt x="55" y="55"/>
                </a:lnTo>
                <a:lnTo>
                  <a:pt x="49" y="51"/>
                </a:lnTo>
                <a:lnTo>
                  <a:pt x="43" y="48"/>
                </a:lnTo>
                <a:lnTo>
                  <a:pt x="37" y="44"/>
                </a:lnTo>
                <a:lnTo>
                  <a:pt x="29" y="36"/>
                </a:lnTo>
                <a:lnTo>
                  <a:pt x="23" y="32"/>
                </a:lnTo>
                <a:lnTo>
                  <a:pt x="17" y="27"/>
                </a:lnTo>
                <a:lnTo>
                  <a:pt x="12" y="23"/>
                </a:lnTo>
                <a:lnTo>
                  <a:pt x="6" y="21"/>
                </a:lnTo>
                <a:lnTo>
                  <a:pt x="4" y="21"/>
                </a:lnTo>
                <a:lnTo>
                  <a:pt x="2" y="23"/>
                </a:lnTo>
                <a:lnTo>
                  <a:pt x="0" y="27"/>
                </a:lnTo>
                <a:lnTo>
                  <a:pt x="0" y="31"/>
                </a:lnTo>
                <a:lnTo>
                  <a:pt x="0" y="38"/>
                </a:lnTo>
                <a:lnTo>
                  <a:pt x="0" y="48"/>
                </a:lnTo>
                <a:lnTo>
                  <a:pt x="2" y="67"/>
                </a:lnTo>
                <a:lnTo>
                  <a:pt x="4" y="84"/>
                </a:lnTo>
                <a:lnTo>
                  <a:pt x="4" y="89"/>
                </a:lnTo>
                <a:lnTo>
                  <a:pt x="2" y="95"/>
                </a:lnTo>
                <a:lnTo>
                  <a:pt x="0" y="110"/>
                </a:lnTo>
                <a:lnTo>
                  <a:pt x="0" y="127"/>
                </a:lnTo>
                <a:lnTo>
                  <a:pt x="0" y="157"/>
                </a:lnTo>
                <a:lnTo>
                  <a:pt x="0" y="159"/>
                </a:lnTo>
                <a:lnTo>
                  <a:pt x="2" y="161"/>
                </a:lnTo>
                <a:lnTo>
                  <a:pt x="6" y="163"/>
                </a:lnTo>
                <a:lnTo>
                  <a:pt x="10" y="163"/>
                </a:lnTo>
                <a:lnTo>
                  <a:pt x="12" y="165"/>
                </a:lnTo>
                <a:lnTo>
                  <a:pt x="14" y="167"/>
                </a:lnTo>
                <a:lnTo>
                  <a:pt x="14" y="170"/>
                </a:lnTo>
                <a:lnTo>
                  <a:pt x="14" y="174"/>
                </a:lnTo>
              </a:path>
            </a:pathLst>
          </a:custGeom>
          <a:solidFill>
            <a:srgbClr val="3366FF"/>
          </a:solidFill>
          <a:ln w="6350">
            <a:solidFill>
              <a:schemeClr val="bg2"/>
            </a:solidFill>
            <a:prstDash val="solid"/>
            <a:round/>
            <a:headEnd/>
            <a:tailEnd/>
          </a:ln>
        </p:spPr>
        <p:txBody>
          <a:bodyPr/>
          <a:lstStyle/>
          <a:p>
            <a:endParaRPr lang="en-US"/>
          </a:p>
        </p:txBody>
      </p:sp>
      <p:sp>
        <p:nvSpPr>
          <p:cNvPr id="11330" name="Freeform 78"/>
          <p:cNvSpPr>
            <a:spLocks/>
          </p:cNvSpPr>
          <p:nvPr/>
        </p:nvSpPr>
        <p:spPr bwMode="auto">
          <a:xfrm>
            <a:off x="1839913" y="1582738"/>
            <a:ext cx="1511300" cy="1114425"/>
          </a:xfrm>
          <a:custGeom>
            <a:avLst/>
            <a:gdLst>
              <a:gd name="T0" fmla="*/ 0 w 834"/>
              <a:gd name="T1" fmla="*/ 2147483647 h 541"/>
              <a:gd name="T2" fmla="*/ 2147483647 w 834"/>
              <a:gd name="T3" fmla="*/ 2147483647 h 541"/>
              <a:gd name="T4" fmla="*/ 2147483647 w 834"/>
              <a:gd name="T5" fmla="*/ 2147483647 h 541"/>
              <a:gd name="T6" fmla="*/ 2147483647 w 834"/>
              <a:gd name="T7" fmla="*/ 2147483647 h 541"/>
              <a:gd name="T8" fmla="*/ 2147483647 w 834"/>
              <a:gd name="T9" fmla="*/ 2147483647 h 541"/>
              <a:gd name="T10" fmla="*/ 2147483647 w 834"/>
              <a:gd name="T11" fmla="*/ 2147483647 h 541"/>
              <a:gd name="T12" fmla="*/ 2147483647 w 834"/>
              <a:gd name="T13" fmla="*/ 2147483647 h 541"/>
              <a:gd name="T14" fmla="*/ 2147483647 w 834"/>
              <a:gd name="T15" fmla="*/ 2147483647 h 541"/>
              <a:gd name="T16" fmla="*/ 2147483647 w 834"/>
              <a:gd name="T17" fmla="*/ 2147483647 h 541"/>
              <a:gd name="T18" fmla="*/ 2147483647 w 834"/>
              <a:gd name="T19" fmla="*/ 2147483647 h 541"/>
              <a:gd name="T20" fmla="*/ 2147483647 w 834"/>
              <a:gd name="T21" fmla="*/ 2147483647 h 541"/>
              <a:gd name="T22" fmla="*/ 2147483647 w 834"/>
              <a:gd name="T23" fmla="*/ 2147483647 h 541"/>
              <a:gd name="T24" fmla="*/ 2147483647 w 834"/>
              <a:gd name="T25" fmla="*/ 2147483647 h 541"/>
              <a:gd name="T26" fmla="*/ 2147483647 w 834"/>
              <a:gd name="T27" fmla="*/ 2147483647 h 541"/>
              <a:gd name="T28" fmla="*/ 2147483647 w 834"/>
              <a:gd name="T29" fmla="*/ 2147483647 h 541"/>
              <a:gd name="T30" fmla="*/ 2147483647 w 834"/>
              <a:gd name="T31" fmla="*/ 2147483647 h 541"/>
              <a:gd name="T32" fmla="*/ 2147483647 w 834"/>
              <a:gd name="T33" fmla="*/ 2147483647 h 541"/>
              <a:gd name="T34" fmla="*/ 2147483647 w 834"/>
              <a:gd name="T35" fmla="*/ 2147483647 h 541"/>
              <a:gd name="T36" fmla="*/ 2147483647 w 834"/>
              <a:gd name="T37" fmla="*/ 2147483647 h 541"/>
              <a:gd name="T38" fmla="*/ 2147483647 w 834"/>
              <a:gd name="T39" fmla="*/ 2147483647 h 541"/>
              <a:gd name="T40" fmla="*/ 2147483647 w 834"/>
              <a:gd name="T41" fmla="*/ 2147483647 h 541"/>
              <a:gd name="T42" fmla="*/ 2147483647 w 834"/>
              <a:gd name="T43" fmla="*/ 2147483647 h 541"/>
              <a:gd name="T44" fmla="*/ 2147483647 w 834"/>
              <a:gd name="T45" fmla="*/ 2147483647 h 541"/>
              <a:gd name="T46" fmla="*/ 2147483647 w 834"/>
              <a:gd name="T47" fmla="*/ 2147483647 h 541"/>
              <a:gd name="T48" fmla="*/ 2147483647 w 834"/>
              <a:gd name="T49" fmla="*/ 2147483647 h 541"/>
              <a:gd name="T50" fmla="*/ 2147483647 w 834"/>
              <a:gd name="T51" fmla="*/ 2147483647 h 541"/>
              <a:gd name="T52" fmla="*/ 2147483647 w 834"/>
              <a:gd name="T53" fmla="*/ 2147483647 h 541"/>
              <a:gd name="T54" fmla="*/ 2147483647 w 834"/>
              <a:gd name="T55" fmla="*/ 2147483647 h 541"/>
              <a:gd name="T56" fmla="*/ 2147483647 w 834"/>
              <a:gd name="T57" fmla="*/ 2147483647 h 541"/>
              <a:gd name="T58" fmla="*/ 2147483647 w 834"/>
              <a:gd name="T59" fmla="*/ 2147483647 h 541"/>
              <a:gd name="T60" fmla="*/ 2147483647 w 834"/>
              <a:gd name="T61" fmla="*/ 2147483647 h 541"/>
              <a:gd name="T62" fmla="*/ 2147483647 w 834"/>
              <a:gd name="T63" fmla="*/ 2147483647 h 541"/>
              <a:gd name="T64" fmla="*/ 2147483647 w 834"/>
              <a:gd name="T65" fmla="*/ 2147483647 h 541"/>
              <a:gd name="T66" fmla="*/ 2147483647 w 834"/>
              <a:gd name="T67" fmla="*/ 2147483647 h 541"/>
              <a:gd name="T68" fmla="*/ 2147483647 w 834"/>
              <a:gd name="T69" fmla="*/ 0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4"/>
              <a:gd name="T106" fmla="*/ 0 h 541"/>
              <a:gd name="T107" fmla="*/ 834 w 834"/>
              <a:gd name="T108" fmla="*/ 541 h 5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4" h="541">
                <a:moveTo>
                  <a:pt x="22" y="0"/>
                </a:moveTo>
                <a:lnTo>
                  <a:pt x="0" y="108"/>
                </a:lnTo>
                <a:lnTo>
                  <a:pt x="4" y="119"/>
                </a:lnTo>
                <a:lnTo>
                  <a:pt x="8" y="127"/>
                </a:lnTo>
                <a:lnTo>
                  <a:pt x="12" y="138"/>
                </a:lnTo>
                <a:lnTo>
                  <a:pt x="14" y="155"/>
                </a:lnTo>
                <a:lnTo>
                  <a:pt x="16" y="163"/>
                </a:lnTo>
                <a:lnTo>
                  <a:pt x="20" y="170"/>
                </a:lnTo>
                <a:lnTo>
                  <a:pt x="32" y="184"/>
                </a:lnTo>
                <a:lnTo>
                  <a:pt x="45" y="203"/>
                </a:lnTo>
                <a:lnTo>
                  <a:pt x="53" y="238"/>
                </a:lnTo>
                <a:lnTo>
                  <a:pt x="65" y="250"/>
                </a:lnTo>
                <a:lnTo>
                  <a:pt x="73" y="255"/>
                </a:lnTo>
                <a:lnTo>
                  <a:pt x="79" y="257"/>
                </a:lnTo>
                <a:lnTo>
                  <a:pt x="86" y="259"/>
                </a:lnTo>
                <a:lnTo>
                  <a:pt x="86" y="265"/>
                </a:lnTo>
                <a:lnTo>
                  <a:pt x="71" y="286"/>
                </a:lnTo>
                <a:lnTo>
                  <a:pt x="65" y="301"/>
                </a:lnTo>
                <a:lnTo>
                  <a:pt x="61" y="316"/>
                </a:lnTo>
                <a:lnTo>
                  <a:pt x="63" y="339"/>
                </a:lnTo>
                <a:lnTo>
                  <a:pt x="67" y="341"/>
                </a:lnTo>
                <a:lnTo>
                  <a:pt x="63" y="344"/>
                </a:lnTo>
                <a:lnTo>
                  <a:pt x="49" y="354"/>
                </a:lnTo>
                <a:lnTo>
                  <a:pt x="47" y="359"/>
                </a:lnTo>
                <a:lnTo>
                  <a:pt x="47" y="363"/>
                </a:lnTo>
                <a:lnTo>
                  <a:pt x="53" y="373"/>
                </a:lnTo>
                <a:lnTo>
                  <a:pt x="67" y="375"/>
                </a:lnTo>
                <a:lnTo>
                  <a:pt x="77" y="371"/>
                </a:lnTo>
                <a:lnTo>
                  <a:pt x="86" y="365"/>
                </a:lnTo>
                <a:lnTo>
                  <a:pt x="92" y="367"/>
                </a:lnTo>
                <a:lnTo>
                  <a:pt x="96" y="375"/>
                </a:lnTo>
                <a:lnTo>
                  <a:pt x="96" y="384"/>
                </a:lnTo>
                <a:lnTo>
                  <a:pt x="98" y="397"/>
                </a:lnTo>
                <a:lnTo>
                  <a:pt x="102" y="412"/>
                </a:lnTo>
                <a:lnTo>
                  <a:pt x="108" y="433"/>
                </a:lnTo>
                <a:lnTo>
                  <a:pt x="110" y="462"/>
                </a:lnTo>
                <a:lnTo>
                  <a:pt x="118" y="460"/>
                </a:lnTo>
                <a:lnTo>
                  <a:pt x="128" y="463"/>
                </a:lnTo>
                <a:lnTo>
                  <a:pt x="133" y="465"/>
                </a:lnTo>
                <a:lnTo>
                  <a:pt x="135" y="473"/>
                </a:lnTo>
                <a:lnTo>
                  <a:pt x="137" y="488"/>
                </a:lnTo>
                <a:lnTo>
                  <a:pt x="141" y="505"/>
                </a:lnTo>
                <a:lnTo>
                  <a:pt x="145" y="511"/>
                </a:lnTo>
                <a:lnTo>
                  <a:pt x="151" y="514"/>
                </a:lnTo>
                <a:lnTo>
                  <a:pt x="155" y="511"/>
                </a:lnTo>
                <a:lnTo>
                  <a:pt x="163" y="507"/>
                </a:lnTo>
                <a:lnTo>
                  <a:pt x="175" y="507"/>
                </a:lnTo>
                <a:lnTo>
                  <a:pt x="196" y="507"/>
                </a:lnTo>
                <a:lnTo>
                  <a:pt x="206" y="505"/>
                </a:lnTo>
                <a:lnTo>
                  <a:pt x="218" y="505"/>
                </a:lnTo>
                <a:lnTo>
                  <a:pt x="233" y="507"/>
                </a:lnTo>
                <a:lnTo>
                  <a:pt x="237" y="507"/>
                </a:lnTo>
                <a:lnTo>
                  <a:pt x="243" y="513"/>
                </a:lnTo>
                <a:lnTo>
                  <a:pt x="251" y="514"/>
                </a:lnTo>
                <a:lnTo>
                  <a:pt x="253" y="511"/>
                </a:lnTo>
                <a:lnTo>
                  <a:pt x="261" y="501"/>
                </a:lnTo>
                <a:lnTo>
                  <a:pt x="267" y="499"/>
                </a:lnTo>
                <a:lnTo>
                  <a:pt x="270" y="501"/>
                </a:lnTo>
                <a:lnTo>
                  <a:pt x="274" y="507"/>
                </a:lnTo>
                <a:lnTo>
                  <a:pt x="282" y="507"/>
                </a:lnTo>
                <a:lnTo>
                  <a:pt x="288" y="469"/>
                </a:lnTo>
                <a:lnTo>
                  <a:pt x="484" y="501"/>
                </a:lnTo>
                <a:lnTo>
                  <a:pt x="644" y="524"/>
                </a:lnTo>
                <a:lnTo>
                  <a:pt x="801" y="541"/>
                </a:lnTo>
                <a:lnTo>
                  <a:pt x="809" y="439"/>
                </a:lnTo>
                <a:lnTo>
                  <a:pt x="834" y="125"/>
                </a:lnTo>
                <a:lnTo>
                  <a:pt x="584" y="97"/>
                </a:lnTo>
                <a:lnTo>
                  <a:pt x="345" y="61"/>
                </a:lnTo>
                <a:lnTo>
                  <a:pt x="147" y="27"/>
                </a:lnTo>
                <a:lnTo>
                  <a:pt x="22" y="0"/>
                </a:lnTo>
              </a:path>
            </a:pathLst>
          </a:custGeom>
          <a:solidFill>
            <a:srgbClr val="3366FF"/>
          </a:solidFill>
          <a:ln w="6350">
            <a:solidFill>
              <a:schemeClr val="bg2"/>
            </a:solidFill>
            <a:prstDash val="solid"/>
            <a:round/>
            <a:headEnd/>
            <a:tailEnd/>
          </a:ln>
        </p:spPr>
        <p:txBody>
          <a:bodyPr/>
          <a:lstStyle/>
          <a:p>
            <a:endParaRPr lang="en-US"/>
          </a:p>
        </p:txBody>
      </p:sp>
      <p:sp>
        <p:nvSpPr>
          <p:cNvPr id="11331" name="Freeform 79"/>
          <p:cNvSpPr>
            <a:spLocks/>
          </p:cNvSpPr>
          <p:nvPr/>
        </p:nvSpPr>
        <p:spPr bwMode="auto">
          <a:xfrm>
            <a:off x="4692650" y="5264150"/>
            <a:ext cx="825500" cy="842963"/>
          </a:xfrm>
          <a:custGeom>
            <a:avLst/>
            <a:gdLst>
              <a:gd name="T0" fmla="*/ 2147483647 w 456"/>
              <a:gd name="T1" fmla="*/ 2147483647 h 409"/>
              <a:gd name="T2" fmla="*/ 2147483647 w 456"/>
              <a:gd name="T3" fmla="*/ 2147483647 h 409"/>
              <a:gd name="T4" fmla="*/ 2147483647 w 456"/>
              <a:gd name="T5" fmla="*/ 2147483647 h 409"/>
              <a:gd name="T6" fmla="*/ 2147483647 w 456"/>
              <a:gd name="T7" fmla="*/ 2147483647 h 409"/>
              <a:gd name="T8" fmla="*/ 2147483647 w 456"/>
              <a:gd name="T9" fmla="*/ 2147483647 h 409"/>
              <a:gd name="T10" fmla="*/ 2147483647 w 456"/>
              <a:gd name="T11" fmla="*/ 2147483647 h 409"/>
              <a:gd name="T12" fmla="*/ 2147483647 w 456"/>
              <a:gd name="T13" fmla="*/ 2147483647 h 409"/>
              <a:gd name="T14" fmla="*/ 2147483647 w 456"/>
              <a:gd name="T15" fmla="*/ 2147483647 h 409"/>
              <a:gd name="T16" fmla="*/ 2147483647 w 456"/>
              <a:gd name="T17" fmla="*/ 2147483647 h 409"/>
              <a:gd name="T18" fmla="*/ 2147483647 w 456"/>
              <a:gd name="T19" fmla="*/ 2147483647 h 409"/>
              <a:gd name="T20" fmla="*/ 2147483647 w 456"/>
              <a:gd name="T21" fmla="*/ 2147483647 h 409"/>
              <a:gd name="T22" fmla="*/ 2147483647 w 456"/>
              <a:gd name="T23" fmla="*/ 2147483647 h 409"/>
              <a:gd name="T24" fmla="*/ 2147483647 w 456"/>
              <a:gd name="T25" fmla="*/ 0 h 409"/>
              <a:gd name="T26" fmla="*/ 2147483647 w 456"/>
              <a:gd name="T27" fmla="*/ 2147483647 h 409"/>
              <a:gd name="T28" fmla="*/ 2147483647 w 456"/>
              <a:gd name="T29" fmla="*/ 2147483647 h 409"/>
              <a:gd name="T30" fmla="*/ 2147483647 w 456"/>
              <a:gd name="T31" fmla="*/ 2147483647 h 409"/>
              <a:gd name="T32" fmla="*/ 2147483647 w 456"/>
              <a:gd name="T33" fmla="*/ 2147483647 h 409"/>
              <a:gd name="T34" fmla="*/ 2147483647 w 456"/>
              <a:gd name="T35" fmla="*/ 2147483647 h 409"/>
              <a:gd name="T36" fmla="*/ 2147483647 w 456"/>
              <a:gd name="T37" fmla="*/ 2147483647 h 409"/>
              <a:gd name="T38" fmla="*/ 2147483647 w 456"/>
              <a:gd name="T39" fmla="*/ 2147483647 h 409"/>
              <a:gd name="T40" fmla="*/ 2147483647 w 456"/>
              <a:gd name="T41" fmla="*/ 2147483647 h 409"/>
              <a:gd name="T42" fmla="*/ 2147483647 w 456"/>
              <a:gd name="T43" fmla="*/ 2147483647 h 409"/>
              <a:gd name="T44" fmla="*/ 2147483647 w 456"/>
              <a:gd name="T45" fmla="*/ 2147483647 h 409"/>
              <a:gd name="T46" fmla="*/ 2147483647 w 456"/>
              <a:gd name="T47" fmla="*/ 2147483647 h 409"/>
              <a:gd name="T48" fmla="*/ 2147483647 w 456"/>
              <a:gd name="T49" fmla="*/ 2147483647 h 409"/>
              <a:gd name="T50" fmla="*/ 2147483647 w 456"/>
              <a:gd name="T51" fmla="*/ 2147483647 h 409"/>
              <a:gd name="T52" fmla="*/ 2147483647 w 456"/>
              <a:gd name="T53" fmla="*/ 2147483647 h 409"/>
              <a:gd name="T54" fmla="*/ 2147483647 w 456"/>
              <a:gd name="T55" fmla="*/ 2147483647 h 409"/>
              <a:gd name="T56" fmla="*/ 2147483647 w 456"/>
              <a:gd name="T57" fmla="*/ 2147483647 h 409"/>
              <a:gd name="T58" fmla="*/ 2147483647 w 456"/>
              <a:gd name="T59" fmla="*/ 2147483647 h 409"/>
              <a:gd name="T60" fmla="*/ 2147483647 w 456"/>
              <a:gd name="T61" fmla="*/ 2147483647 h 409"/>
              <a:gd name="T62" fmla="*/ 2147483647 w 456"/>
              <a:gd name="T63" fmla="*/ 2147483647 h 409"/>
              <a:gd name="T64" fmla="*/ 2147483647 w 456"/>
              <a:gd name="T65" fmla="*/ 2147483647 h 409"/>
              <a:gd name="T66" fmla="*/ 2147483647 w 456"/>
              <a:gd name="T67" fmla="*/ 2147483647 h 409"/>
              <a:gd name="T68" fmla="*/ 2147483647 w 456"/>
              <a:gd name="T69" fmla="*/ 2147483647 h 409"/>
              <a:gd name="T70" fmla="*/ 2147483647 w 456"/>
              <a:gd name="T71" fmla="*/ 2147483647 h 409"/>
              <a:gd name="T72" fmla="*/ 2147483647 w 456"/>
              <a:gd name="T73" fmla="*/ 2147483647 h 409"/>
              <a:gd name="T74" fmla="*/ 2147483647 w 456"/>
              <a:gd name="T75" fmla="*/ 2147483647 h 409"/>
              <a:gd name="T76" fmla="*/ 2147483647 w 456"/>
              <a:gd name="T77" fmla="*/ 2147483647 h 409"/>
              <a:gd name="T78" fmla="*/ 2147483647 w 456"/>
              <a:gd name="T79" fmla="*/ 2147483647 h 409"/>
              <a:gd name="T80" fmla="*/ 2147483647 w 456"/>
              <a:gd name="T81" fmla="*/ 2147483647 h 409"/>
              <a:gd name="T82" fmla="*/ 2147483647 w 456"/>
              <a:gd name="T83" fmla="*/ 2147483647 h 409"/>
              <a:gd name="T84" fmla="*/ 2147483647 w 456"/>
              <a:gd name="T85" fmla="*/ 2147483647 h 409"/>
              <a:gd name="T86" fmla="*/ 2147483647 w 456"/>
              <a:gd name="T87" fmla="*/ 2147483647 h 409"/>
              <a:gd name="T88" fmla="*/ 2147483647 w 456"/>
              <a:gd name="T89" fmla="*/ 2147483647 h 409"/>
              <a:gd name="T90" fmla="*/ 2147483647 w 456"/>
              <a:gd name="T91" fmla="*/ 2147483647 h 409"/>
              <a:gd name="T92" fmla="*/ 2147483647 w 456"/>
              <a:gd name="T93" fmla="*/ 2147483647 h 409"/>
              <a:gd name="T94" fmla="*/ 2147483647 w 456"/>
              <a:gd name="T95" fmla="*/ 2147483647 h 409"/>
              <a:gd name="T96" fmla="*/ 2147483647 w 456"/>
              <a:gd name="T97" fmla="*/ 2147483647 h 409"/>
              <a:gd name="T98" fmla="*/ 2147483647 w 456"/>
              <a:gd name="T99" fmla="*/ 2147483647 h 409"/>
              <a:gd name="T100" fmla="*/ 2147483647 w 456"/>
              <a:gd name="T101" fmla="*/ 2147483647 h 409"/>
              <a:gd name="T102" fmla="*/ 2147483647 w 456"/>
              <a:gd name="T103" fmla="*/ 2147483647 h 409"/>
              <a:gd name="T104" fmla="*/ 2147483647 w 456"/>
              <a:gd name="T105" fmla="*/ 2147483647 h 4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6"/>
              <a:gd name="T160" fmla="*/ 0 h 409"/>
              <a:gd name="T161" fmla="*/ 456 w 456"/>
              <a:gd name="T162" fmla="*/ 409 h 4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6" h="409">
                <a:moveTo>
                  <a:pt x="188" y="346"/>
                </a:moveTo>
                <a:lnTo>
                  <a:pt x="188" y="348"/>
                </a:lnTo>
                <a:lnTo>
                  <a:pt x="186" y="350"/>
                </a:lnTo>
                <a:lnTo>
                  <a:pt x="184" y="354"/>
                </a:lnTo>
                <a:lnTo>
                  <a:pt x="182" y="356"/>
                </a:lnTo>
                <a:lnTo>
                  <a:pt x="173" y="359"/>
                </a:lnTo>
                <a:lnTo>
                  <a:pt x="167" y="361"/>
                </a:lnTo>
                <a:lnTo>
                  <a:pt x="161" y="361"/>
                </a:lnTo>
                <a:lnTo>
                  <a:pt x="155" y="361"/>
                </a:lnTo>
                <a:lnTo>
                  <a:pt x="147" y="361"/>
                </a:lnTo>
                <a:lnTo>
                  <a:pt x="135" y="358"/>
                </a:lnTo>
                <a:lnTo>
                  <a:pt x="126" y="354"/>
                </a:lnTo>
                <a:lnTo>
                  <a:pt x="110" y="348"/>
                </a:lnTo>
                <a:lnTo>
                  <a:pt x="96" y="344"/>
                </a:lnTo>
                <a:lnTo>
                  <a:pt x="83" y="342"/>
                </a:lnTo>
                <a:lnTo>
                  <a:pt x="67" y="342"/>
                </a:lnTo>
                <a:lnTo>
                  <a:pt x="55" y="342"/>
                </a:lnTo>
                <a:lnTo>
                  <a:pt x="43" y="344"/>
                </a:lnTo>
                <a:lnTo>
                  <a:pt x="32" y="346"/>
                </a:lnTo>
                <a:lnTo>
                  <a:pt x="26" y="348"/>
                </a:lnTo>
                <a:lnTo>
                  <a:pt x="20" y="350"/>
                </a:lnTo>
                <a:lnTo>
                  <a:pt x="16" y="352"/>
                </a:lnTo>
                <a:lnTo>
                  <a:pt x="14" y="354"/>
                </a:lnTo>
                <a:lnTo>
                  <a:pt x="12" y="352"/>
                </a:lnTo>
                <a:lnTo>
                  <a:pt x="12" y="350"/>
                </a:lnTo>
                <a:lnTo>
                  <a:pt x="14" y="346"/>
                </a:lnTo>
                <a:lnTo>
                  <a:pt x="16" y="341"/>
                </a:lnTo>
                <a:lnTo>
                  <a:pt x="20" y="337"/>
                </a:lnTo>
                <a:lnTo>
                  <a:pt x="24" y="333"/>
                </a:lnTo>
                <a:lnTo>
                  <a:pt x="28" y="327"/>
                </a:lnTo>
                <a:lnTo>
                  <a:pt x="30" y="320"/>
                </a:lnTo>
                <a:lnTo>
                  <a:pt x="30" y="314"/>
                </a:lnTo>
                <a:lnTo>
                  <a:pt x="30" y="290"/>
                </a:lnTo>
                <a:lnTo>
                  <a:pt x="32" y="256"/>
                </a:lnTo>
                <a:lnTo>
                  <a:pt x="36" y="252"/>
                </a:lnTo>
                <a:lnTo>
                  <a:pt x="38" y="248"/>
                </a:lnTo>
                <a:lnTo>
                  <a:pt x="39" y="244"/>
                </a:lnTo>
                <a:lnTo>
                  <a:pt x="41" y="238"/>
                </a:lnTo>
                <a:lnTo>
                  <a:pt x="43" y="237"/>
                </a:lnTo>
                <a:lnTo>
                  <a:pt x="45" y="235"/>
                </a:lnTo>
                <a:lnTo>
                  <a:pt x="47" y="231"/>
                </a:lnTo>
                <a:lnTo>
                  <a:pt x="47" y="227"/>
                </a:lnTo>
                <a:lnTo>
                  <a:pt x="49" y="221"/>
                </a:lnTo>
                <a:lnTo>
                  <a:pt x="51" y="214"/>
                </a:lnTo>
                <a:lnTo>
                  <a:pt x="49" y="206"/>
                </a:lnTo>
                <a:lnTo>
                  <a:pt x="49" y="199"/>
                </a:lnTo>
                <a:lnTo>
                  <a:pt x="47" y="193"/>
                </a:lnTo>
                <a:lnTo>
                  <a:pt x="45" y="187"/>
                </a:lnTo>
                <a:lnTo>
                  <a:pt x="43" y="186"/>
                </a:lnTo>
                <a:lnTo>
                  <a:pt x="41" y="184"/>
                </a:lnTo>
                <a:lnTo>
                  <a:pt x="41" y="176"/>
                </a:lnTo>
                <a:lnTo>
                  <a:pt x="39" y="169"/>
                </a:lnTo>
                <a:lnTo>
                  <a:pt x="38" y="165"/>
                </a:lnTo>
                <a:lnTo>
                  <a:pt x="34" y="163"/>
                </a:lnTo>
                <a:lnTo>
                  <a:pt x="28" y="161"/>
                </a:lnTo>
                <a:lnTo>
                  <a:pt x="26" y="159"/>
                </a:lnTo>
                <a:lnTo>
                  <a:pt x="26" y="157"/>
                </a:lnTo>
                <a:lnTo>
                  <a:pt x="24" y="146"/>
                </a:lnTo>
                <a:lnTo>
                  <a:pt x="22" y="138"/>
                </a:lnTo>
                <a:lnTo>
                  <a:pt x="20" y="135"/>
                </a:lnTo>
                <a:lnTo>
                  <a:pt x="18" y="131"/>
                </a:lnTo>
                <a:lnTo>
                  <a:pt x="12" y="121"/>
                </a:lnTo>
                <a:lnTo>
                  <a:pt x="0" y="110"/>
                </a:lnTo>
                <a:lnTo>
                  <a:pt x="0" y="2"/>
                </a:lnTo>
                <a:lnTo>
                  <a:pt x="249" y="0"/>
                </a:lnTo>
                <a:lnTo>
                  <a:pt x="249" y="12"/>
                </a:lnTo>
                <a:lnTo>
                  <a:pt x="261" y="12"/>
                </a:lnTo>
                <a:lnTo>
                  <a:pt x="259" y="14"/>
                </a:lnTo>
                <a:lnTo>
                  <a:pt x="255" y="17"/>
                </a:lnTo>
                <a:lnTo>
                  <a:pt x="253" y="23"/>
                </a:lnTo>
                <a:lnTo>
                  <a:pt x="249" y="29"/>
                </a:lnTo>
                <a:lnTo>
                  <a:pt x="253" y="29"/>
                </a:lnTo>
                <a:lnTo>
                  <a:pt x="255" y="31"/>
                </a:lnTo>
                <a:lnTo>
                  <a:pt x="255" y="34"/>
                </a:lnTo>
                <a:lnTo>
                  <a:pt x="257" y="42"/>
                </a:lnTo>
                <a:lnTo>
                  <a:pt x="259" y="55"/>
                </a:lnTo>
                <a:lnTo>
                  <a:pt x="263" y="57"/>
                </a:lnTo>
                <a:lnTo>
                  <a:pt x="265" y="59"/>
                </a:lnTo>
                <a:lnTo>
                  <a:pt x="269" y="63"/>
                </a:lnTo>
                <a:lnTo>
                  <a:pt x="269" y="66"/>
                </a:lnTo>
                <a:lnTo>
                  <a:pt x="270" y="68"/>
                </a:lnTo>
                <a:lnTo>
                  <a:pt x="274" y="70"/>
                </a:lnTo>
                <a:lnTo>
                  <a:pt x="274" y="74"/>
                </a:lnTo>
                <a:lnTo>
                  <a:pt x="269" y="76"/>
                </a:lnTo>
                <a:lnTo>
                  <a:pt x="267" y="78"/>
                </a:lnTo>
                <a:lnTo>
                  <a:pt x="263" y="83"/>
                </a:lnTo>
                <a:lnTo>
                  <a:pt x="261" y="91"/>
                </a:lnTo>
                <a:lnTo>
                  <a:pt x="257" y="102"/>
                </a:lnTo>
                <a:lnTo>
                  <a:pt x="255" y="106"/>
                </a:lnTo>
                <a:lnTo>
                  <a:pt x="255" y="110"/>
                </a:lnTo>
                <a:lnTo>
                  <a:pt x="249" y="116"/>
                </a:lnTo>
                <a:lnTo>
                  <a:pt x="245" y="119"/>
                </a:lnTo>
                <a:lnTo>
                  <a:pt x="241" y="127"/>
                </a:lnTo>
                <a:lnTo>
                  <a:pt x="237" y="135"/>
                </a:lnTo>
                <a:lnTo>
                  <a:pt x="233" y="146"/>
                </a:lnTo>
                <a:lnTo>
                  <a:pt x="227" y="146"/>
                </a:lnTo>
                <a:lnTo>
                  <a:pt x="227" y="165"/>
                </a:lnTo>
                <a:lnTo>
                  <a:pt x="225" y="165"/>
                </a:lnTo>
                <a:lnTo>
                  <a:pt x="225" y="172"/>
                </a:lnTo>
                <a:lnTo>
                  <a:pt x="227" y="180"/>
                </a:lnTo>
                <a:lnTo>
                  <a:pt x="225" y="182"/>
                </a:lnTo>
                <a:lnTo>
                  <a:pt x="225" y="184"/>
                </a:lnTo>
                <a:lnTo>
                  <a:pt x="222" y="186"/>
                </a:lnTo>
                <a:lnTo>
                  <a:pt x="220" y="191"/>
                </a:lnTo>
                <a:lnTo>
                  <a:pt x="220" y="195"/>
                </a:lnTo>
                <a:lnTo>
                  <a:pt x="222" y="199"/>
                </a:lnTo>
                <a:lnTo>
                  <a:pt x="224" y="201"/>
                </a:lnTo>
                <a:lnTo>
                  <a:pt x="225" y="203"/>
                </a:lnTo>
                <a:lnTo>
                  <a:pt x="227" y="208"/>
                </a:lnTo>
                <a:lnTo>
                  <a:pt x="384" y="203"/>
                </a:lnTo>
                <a:lnTo>
                  <a:pt x="382" y="210"/>
                </a:lnTo>
                <a:lnTo>
                  <a:pt x="380" y="218"/>
                </a:lnTo>
                <a:lnTo>
                  <a:pt x="378" y="223"/>
                </a:lnTo>
                <a:lnTo>
                  <a:pt x="378" y="227"/>
                </a:lnTo>
                <a:lnTo>
                  <a:pt x="376" y="231"/>
                </a:lnTo>
                <a:lnTo>
                  <a:pt x="378" y="238"/>
                </a:lnTo>
                <a:lnTo>
                  <a:pt x="380" y="244"/>
                </a:lnTo>
                <a:lnTo>
                  <a:pt x="386" y="250"/>
                </a:lnTo>
                <a:lnTo>
                  <a:pt x="388" y="254"/>
                </a:lnTo>
                <a:lnTo>
                  <a:pt x="392" y="256"/>
                </a:lnTo>
                <a:lnTo>
                  <a:pt x="396" y="259"/>
                </a:lnTo>
                <a:lnTo>
                  <a:pt x="398" y="263"/>
                </a:lnTo>
                <a:lnTo>
                  <a:pt x="398" y="267"/>
                </a:lnTo>
                <a:lnTo>
                  <a:pt x="402" y="278"/>
                </a:lnTo>
                <a:lnTo>
                  <a:pt x="398" y="280"/>
                </a:lnTo>
                <a:lnTo>
                  <a:pt x="394" y="280"/>
                </a:lnTo>
                <a:lnTo>
                  <a:pt x="388" y="280"/>
                </a:lnTo>
                <a:lnTo>
                  <a:pt x="384" y="280"/>
                </a:lnTo>
                <a:lnTo>
                  <a:pt x="382" y="282"/>
                </a:lnTo>
                <a:lnTo>
                  <a:pt x="380" y="282"/>
                </a:lnTo>
                <a:lnTo>
                  <a:pt x="378" y="284"/>
                </a:lnTo>
                <a:lnTo>
                  <a:pt x="376" y="282"/>
                </a:lnTo>
                <a:lnTo>
                  <a:pt x="372" y="278"/>
                </a:lnTo>
                <a:lnTo>
                  <a:pt x="366" y="273"/>
                </a:lnTo>
                <a:lnTo>
                  <a:pt x="362" y="271"/>
                </a:lnTo>
                <a:lnTo>
                  <a:pt x="359" y="271"/>
                </a:lnTo>
                <a:lnTo>
                  <a:pt x="357" y="271"/>
                </a:lnTo>
                <a:lnTo>
                  <a:pt x="353" y="269"/>
                </a:lnTo>
                <a:lnTo>
                  <a:pt x="351" y="267"/>
                </a:lnTo>
                <a:lnTo>
                  <a:pt x="349" y="267"/>
                </a:lnTo>
                <a:lnTo>
                  <a:pt x="347" y="269"/>
                </a:lnTo>
                <a:lnTo>
                  <a:pt x="347" y="271"/>
                </a:lnTo>
                <a:lnTo>
                  <a:pt x="345" y="274"/>
                </a:lnTo>
                <a:lnTo>
                  <a:pt x="343" y="278"/>
                </a:lnTo>
                <a:lnTo>
                  <a:pt x="337" y="284"/>
                </a:lnTo>
                <a:lnTo>
                  <a:pt x="333" y="290"/>
                </a:lnTo>
                <a:lnTo>
                  <a:pt x="333" y="293"/>
                </a:lnTo>
                <a:lnTo>
                  <a:pt x="337" y="295"/>
                </a:lnTo>
                <a:lnTo>
                  <a:pt x="347" y="299"/>
                </a:lnTo>
                <a:lnTo>
                  <a:pt x="357" y="303"/>
                </a:lnTo>
                <a:lnTo>
                  <a:pt x="362" y="305"/>
                </a:lnTo>
                <a:lnTo>
                  <a:pt x="366" y="305"/>
                </a:lnTo>
                <a:lnTo>
                  <a:pt x="372" y="303"/>
                </a:lnTo>
                <a:lnTo>
                  <a:pt x="376" y="301"/>
                </a:lnTo>
                <a:lnTo>
                  <a:pt x="382" y="297"/>
                </a:lnTo>
                <a:lnTo>
                  <a:pt x="388" y="293"/>
                </a:lnTo>
                <a:lnTo>
                  <a:pt x="400" y="291"/>
                </a:lnTo>
                <a:lnTo>
                  <a:pt x="402" y="291"/>
                </a:lnTo>
                <a:lnTo>
                  <a:pt x="404" y="293"/>
                </a:lnTo>
                <a:lnTo>
                  <a:pt x="400" y="297"/>
                </a:lnTo>
                <a:lnTo>
                  <a:pt x="392" y="303"/>
                </a:lnTo>
                <a:lnTo>
                  <a:pt x="402" y="310"/>
                </a:lnTo>
                <a:lnTo>
                  <a:pt x="404" y="307"/>
                </a:lnTo>
                <a:lnTo>
                  <a:pt x="406" y="305"/>
                </a:lnTo>
                <a:lnTo>
                  <a:pt x="411" y="301"/>
                </a:lnTo>
                <a:lnTo>
                  <a:pt x="425" y="295"/>
                </a:lnTo>
                <a:lnTo>
                  <a:pt x="437" y="290"/>
                </a:lnTo>
                <a:lnTo>
                  <a:pt x="441" y="288"/>
                </a:lnTo>
                <a:lnTo>
                  <a:pt x="441" y="286"/>
                </a:lnTo>
                <a:lnTo>
                  <a:pt x="443" y="284"/>
                </a:lnTo>
                <a:lnTo>
                  <a:pt x="445" y="297"/>
                </a:lnTo>
                <a:lnTo>
                  <a:pt x="445" y="308"/>
                </a:lnTo>
                <a:lnTo>
                  <a:pt x="443" y="312"/>
                </a:lnTo>
                <a:lnTo>
                  <a:pt x="441" y="316"/>
                </a:lnTo>
                <a:lnTo>
                  <a:pt x="437" y="320"/>
                </a:lnTo>
                <a:lnTo>
                  <a:pt x="431" y="322"/>
                </a:lnTo>
                <a:lnTo>
                  <a:pt x="423" y="324"/>
                </a:lnTo>
                <a:lnTo>
                  <a:pt x="419" y="325"/>
                </a:lnTo>
                <a:lnTo>
                  <a:pt x="415" y="325"/>
                </a:lnTo>
                <a:lnTo>
                  <a:pt x="413" y="327"/>
                </a:lnTo>
                <a:lnTo>
                  <a:pt x="413" y="329"/>
                </a:lnTo>
                <a:lnTo>
                  <a:pt x="413" y="331"/>
                </a:lnTo>
                <a:lnTo>
                  <a:pt x="415" y="333"/>
                </a:lnTo>
                <a:lnTo>
                  <a:pt x="417" y="337"/>
                </a:lnTo>
                <a:lnTo>
                  <a:pt x="417" y="339"/>
                </a:lnTo>
                <a:lnTo>
                  <a:pt x="415" y="341"/>
                </a:lnTo>
                <a:lnTo>
                  <a:pt x="406" y="342"/>
                </a:lnTo>
                <a:lnTo>
                  <a:pt x="408" y="346"/>
                </a:lnTo>
                <a:lnTo>
                  <a:pt x="409" y="350"/>
                </a:lnTo>
                <a:lnTo>
                  <a:pt x="417" y="356"/>
                </a:lnTo>
                <a:lnTo>
                  <a:pt x="425" y="361"/>
                </a:lnTo>
                <a:lnTo>
                  <a:pt x="435" y="367"/>
                </a:lnTo>
                <a:lnTo>
                  <a:pt x="451" y="378"/>
                </a:lnTo>
                <a:lnTo>
                  <a:pt x="456" y="384"/>
                </a:lnTo>
                <a:lnTo>
                  <a:pt x="456" y="386"/>
                </a:lnTo>
                <a:lnTo>
                  <a:pt x="456" y="390"/>
                </a:lnTo>
                <a:lnTo>
                  <a:pt x="449" y="401"/>
                </a:lnTo>
                <a:lnTo>
                  <a:pt x="445" y="405"/>
                </a:lnTo>
                <a:lnTo>
                  <a:pt x="443" y="407"/>
                </a:lnTo>
                <a:lnTo>
                  <a:pt x="439" y="407"/>
                </a:lnTo>
                <a:lnTo>
                  <a:pt x="437" y="405"/>
                </a:lnTo>
                <a:lnTo>
                  <a:pt x="435" y="401"/>
                </a:lnTo>
                <a:lnTo>
                  <a:pt x="433" y="394"/>
                </a:lnTo>
                <a:lnTo>
                  <a:pt x="431" y="392"/>
                </a:lnTo>
                <a:lnTo>
                  <a:pt x="429" y="388"/>
                </a:lnTo>
                <a:lnTo>
                  <a:pt x="423" y="384"/>
                </a:lnTo>
                <a:lnTo>
                  <a:pt x="417" y="380"/>
                </a:lnTo>
                <a:lnTo>
                  <a:pt x="409" y="377"/>
                </a:lnTo>
                <a:lnTo>
                  <a:pt x="396" y="373"/>
                </a:lnTo>
                <a:lnTo>
                  <a:pt x="392" y="371"/>
                </a:lnTo>
                <a:lnTo>
                  <a:pt x="388" y="369"/>
                </a:lnTo>
                <a:lnTo>
                  <a:pt x="388" y="365"/>
                </a:lnTo>
                <a:lnTo>
                  <a:pt x="386" y="363"/>
                </a:lnTo>
                <a:lnTo>
                  <a:pt x="384" y="361"/>
                </a:lnTo>
                <a:lnTo>
                  <a:pt x="382" y="361"/>
                </a:lnTo>
                <a:lnTo>
                  <a:pt x="378" y="361"/>
                </a:lnTo>
                <a:lnTo>
                  <a:pt x="376" y="363"/>
                </a:lnTo>
                <a:lnTo>
                  <a:pt x="372" y="367"/>
                </a:lnTo>
                <a:lnTo>
                  <a:pt x="368" y="371"/>
                </a:lnTo>
                <a:lnTo>
                  <a:pt x="366" y="377"/>
                </a:lnTo>
                <a:lnTo>
                  <a:pt x="366" y="382"/>
                </a:lnTo>
                <a:lnTo>
                  <a:pt x="364" y="390"/>
                </a:lnTo>
                <a:lnTo>
                  <a:pt x="364" y="394"/>
                </a:lnTo>
                <a:lnTo>
                  <a:pt x="362" y="395"/>
                </a:lnTo>
                <a:lnTo>
                  <a:pt x="359" y="395"/>
                </a:lnTo>
                <a:lnTo>
                  <a:pt x="353" y="394"/>
                </a:lnTo>
                <a:lnTo>
                  <a:pt x="343" y="390"/>
                </a:lnTo>
                <a:lnTo>
                  <a:pt x="337" y="388"/>
                </a:lnTo>
                <a:lnTo>
                  <a:pt x="333" y="386"/>
                </a:lnTo>
                <a:lnTo>
                  <a:pt x="327" y="386"/>
                </a:lnTo>
                <a:lnTo>
                  <a:pt x="323" y="390"/>
                </a:lnTo>
                <a:lnTo>
                  <a:pt x="317" y="394"/>
                </a:lnTo>
                <a:lnTo>
                  <a:pt x="314" y="401"/>
                </a:lnTo>
                <a:lnTo>
                  <a:pt x="310" y="407"/>
                </a:lnTo>
                <a:lnTo>
                  <a:pt x="308" y="409"/>
                </a:lnTo>
                <a:lnTo>
                  <a:pt x="306" y="409"/>
                </a:lnTo>
                <a:lnTo>
                  <a:pt x="304" y="409"/>
                </a:lnTo>
                <a:lnTo>
                  <a:pt x="302" y="409"/>
                </a:lnTo>
                <a:lnTo>
                  <a:pt x="298" y="407"/>
                </a:lnTo>
                <a:lnTo>
                  <a:pt x="296" y="403"/>
                </a:lnTo>
                <a:lnTo>
                  <a:pt x="290" y="397"/>
                </a:lnTo>
                <a:lnTo>
                  <a:pt x="282" y="394"/>
                </a:lnTo>
                <a:lnTo>
                  <a:pt x="278" y="392"/>
                </a:lnTo>
                <a:lnTo>
                  <a:pt x="274" y="392"/>
                </a:lnTo>
                <a:lnTo>
                  <a:pt x="270" y="392"/>
                </a:lnTo>
                <a:lnTo>
                  <a:pt x="267" y="392"/>
                </a:lnTo>
                <a:lnTo>
                  <a:pt x="261" y="392"/>
                </a:lnTo>
                <a:lnTo>
                  <a:pt x="259" y="392"/>
                </a:lnTo>
                <a:lnTo>
                  <a:pt x="259" y="390"/>
                </a:lnTo>
                <a:lnTo>
                  <a:pt x="259" y="388"/>
                </a:lnTo>
                <a:lnTo>
                  <a:pt x="259" y="384"/>
                </a:lnTo>
                <a:lnTo>
                  <a:pt x="263" y="378"/>
                </a:lnTo>
                <a:lnTo>
                  <a:pt x="265" y="375"/>
                </a:lnTo>
                <a:lnTo>
                  <a:pt x="265" y="371"/>
                </a:lnTo>
                <a:lnTo>
                  <a:pt x="263" y="369"/>
                </a:lnTo>
                <a:lnTo>
                  <a:pt x="261" y="367"/>
                </a:lnTo>
                <a:lnTo>
                  <a:pt x="255" y="365"/>
                </a:lnTo>
                <a:lnTo>
                  <a:pt x="247" y="363"/>
                </a:lnTo>
                <a:lnTo>
                  <a:pt x="243" y="361"/>
                </a:lnTo>
                <a:lnTo>
                  <a:pt x="237" y="358"/>
                </a:lnTo>
                <a:lnTo>
                  <a:pt x="224" y="348"/>
                </a:lnTo>
                <a:lnTo>
                  <a:pt x="218" y="344"/>
                </a:lnTo>
                <a:lnTo>
                  <a:pt x="214" y="342"/>
                </a:lnTo>
                <a:lnTo>
                  <a:pt x="210" y="341"/>
                </a:lnTo>
                <a:lnTo>
                  <a:pt x="202" y="341"/>
                </a:lnTo>
                <a:lnTo>
                  <a:pt x="198" y="342"/>
                </a:lnTo>
                <a:lnTo>
                  <a:pt x="194" y="344"/>
                </a:lnTo>
                <a:lnTo>
                  <a:pt x="188" y="346"/>
                </a:lnTo>
                <a:close/>
              </a:path>
            </a:pathLst>
          </a:custGeom>
          <a:solidFill>
            <a:srgbClr val="3366FF"/>
          </a:solidFill>
          <a:ln w="9525">
            <a:solidFill>
              <a:schemeClr val="bg2"/>
            </a:solidFill>
            <a:round/>
            <a:headEnd/>
            <a:tailEnd/>
          </a:ln>
        </p:spPr>
        <p:txBody>
          <a:bodyPr/>
          <a:lstStyle/>
          <a:p>
            <a:endParaRPr lang="en-US"/>
          </a:p>
        </p:txBody>
      </p:sp>
      <p:sp>
        <p:nvSpPr>
          <p:cNvPr id="8273" name="Freeform 87"/>
          <p:cNvSpPr>
            <a:spLocks/>
          </p:cNvSpPr>
          <p:nvPr/>
        </p:nvSpPr>
        <p:spPr bwMode="auto">
          <a:xfrm>
            <a:off x="7459663" y="3052763"/>
            <a:ext cx="249237" cy="161925"/>
          </a:xfrm>
          <a:custGeom>
            <a:avLst/>
            <a:gdLst>
              <a:gd name="T0" fmla="*/ 132805 w 137"/>
              <a:gd name="T1" fmla="*/ 57391 h 79"/>
              <a:gd name="T2" fmla="*/ 154636 w 137"/>
              <a:gd name="T3" fmla="*/ 45093 h 79"/>
              <a:gd name="T4" fmla="*/ 167371 w 137"/>
              <a:gd name="T5" fmla="*/ 45093 h 79"/>
              <a:gd name="T6" fmla="*/ 178286 w 137"/>
              <a:gd name="T7" fmla="*/ 38944 h 79"/>
              <a:gd name="T8" fmla="*/ 192840 w 137"/>
              <a:gd name="T9" fmla="*/ 22547 h 79"/>
              <a:gd name="T10" fmla="*/ 211033 w 137"/>
              <a:gd name="T11" fmla="*/ 10248 h 79"/>
              <a:gd name="T12" fmla="*/ 245599 w 137"/>
              <a:gd name="T13" fmla="*/ 0 h 79"/>
              <a:gd name="T14" fmla="*/ 241960 w 137"/>
              <a:gd name="T15" fmla="*/ 6149 h 79"/>
              <a:gd name="T16" fmla="*/ 211033 w 137"/>
              <a:gd name="T17" fmla="*/ 30745 h 79"/>
              <a:gd name="T18" fmla="*/ 163732 w 137"/>
              <a:gd name="T19" fmla="*/ 65590 h 79"/>
              <a:gd name="T20" fmla="*/ 132805 w 137"/>
              <a:gd name="T21" fmla="*/ 92236 h 79"/>
              <a:gd name="T22" fmla="*/ 129167 w 137"/>
              <a:gd name="T23" fmla="*/ 104534 h 79"/>
              <a:gd name="T24" fmla="*/ 110974 w 137"/>
              <a:gd name="T25" fmla="*/ 114782 h 79"/>
              <a:gd name="T26" fmla="*/ 103697 w 137"/>
              <a:gd name="T27" fmla="*/ 110683 h 79"/>
              <a:gd name="T28" fmla="*/ 92782 w 137"/>
              <a:gd name="T29" fmla="*/ 114782 h 79"/>
              <a:gd name="T30" fmla="*/ 61854 w 137"/>
              <a:gd name="T31" fmla="*/ 139378 h 79"/>
              <a:gd name="T32" fmla="*/ 47300 w 137"/>
              <a:gd name="T33" fmla="*/ 149627 h 79"/>
              <a:gd name="T34" fmla="*/ 40023 w 137"/>
              <a:gd name="T35" fmla="*/ 157826 h 79"/>
              <a:gd name="T36" fmla="*/ 32746 w 137"/>
              <a:gd name="T37" fmla="*/ 153726 h 79"/>
              <a:gd name="T38" fmla="*/ 29108 w 137"/>
              <a:gd name="T39" fmla="*/ 145528 h 79"/>
              <a:gd name="T40" fmla="*/ 21831 w 137"/>
              <a:gd name="T41" fmla="*/ 161925 h 79"/>
              <a:gd name="T42" fmla="*/ 10915 w 137"/>
              <a:gd name="T43" fmla="*/ 161925 h 79"/>
              <a:gd name="T44" fmla="*/ 0 w 137"/>
              <a:gd name="T45" fmla="*/ 153726 h 79"/>
              <a:gd name="T46" fmla="*/ 3638 w 137"/>
              <a:gd name="T47" fmla="*/ 145528 h 79"/>
              <a:gd name="T48" fmla="*/ 18192 w 137"/>
              <a:gd name="T49" fmla="*/ 131180 h 79"/>
              <a:gd name="T50" fmla="*/ 36385 w 137"/>
              <a:gd name="T51" fmla="*/ 114782 h 79"/>
              <a:gd name="T52" fmla="*/ 47300 w 137"/>
              <a:gd name="T53" fmla="*/ 104534 h 79"/>
              <a:gd name="T54" fmla="*/ 50939 w 137"/>
              <a:gd name="T55" fmla="*/ 96335 h 79"/>
              <a:gd name="T56" fmla="*/ 61854 w 137"/>
              <a:gd name="T57" fmla="*/ 92236 h 79"/>
              <a:gd name="T58" fmla="*/ 72770 w 137"/>
              <a:gd name="T59" fmla="*/ 88136 h 79"/>
              <a:gd name="T60" fmla="*/ 114613 w 137"/>
              <a:gd name="T61" fmla="*/ 45093 h 79"/>
              <a:gd name="T62" fmla="*/ 125528 w 137"/>
              <a:gd name="T63" fmla="*/ 26646 h 79"/>
              <a:gd name="T64" fmla="*/ 136444 w 137"/>
              <a:gd name="T65" fmla="*/ 22547 h 79"/>
              <a:gd name="T66" fmla="*/ 143721 w 137"/>
              <a:gd name="T67" fmla="*/ 22547 h 79"/>
              <a:gd name="T68" fmla="*/ 163732 w 137"/>
              <a:gd name="T69" fmla="*/ 14348 h 79"/>
              <a:gd name="T70" fmla="*/ 171009 w 137"/>
              <a:gd name="T71" fmla="*/ 14348 h 79"/>
              <a:gd name="T72" fmla="*/ 160094 w 137"/>
              <a:gd name="T73" fmla="*/ 30745 h 79"/>
              <a:gd name="T74" fmla="*/ 125528 w 137"/>
              <a:gd name="T75" fmla="*/ 57391 h 79"/>
              <a:gd name="T76" fmla="*/ 107336 w 137"/>
              <a:gd name="T77" fmla="*/ 75838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79"/>
              <a:gd name="T119" fmla="*/ 137 w 137"/>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79">
                <a:moveTo>
                  <a:pt x="59" y="37"/>
                </a:moveTo>
                <a:lnTo>
                  <a:pt x="73" y="28"/>
                </a:lnTo>
                <a:lnTo>
                  <a:pt x="81" y="24"/>
                </a:lnTo>
                <a:lnTo>
                  <a:pt x="85" y="22"/>
                </a:lnTo>
                <a:lnTo>
                  <a:pt x="88" y="22"/>
                </a:lnTo>
                <a:lnTo>
                  <a:pt x="92" y="22"/>
                </a:lnTo>
                <a:lnTo>
                  <a:pt x="94" y="22"/>
                </a:lnTo>
                <a:lnTo>
                  <a:pt x="98" y="19"/>
                </a:lnTo>
                <a:lnTo>
                  <a:pt x="102" y="15"/>
                </a:lnTo>
                <a:lnTo>
                  <a:pt x="106" y="11"/>
                </a:lnTo>
                <a:lnTo>
                  <a:pt x="114" y="7"/>
                </a:lnTo>
                <a:lnTo>
                  <a:pt x="116" y="5"/>
                </a:lnTo>
                <a:lnTo>
                  <a:pt x="120" y="5"/>
                </a:lnTo>
                <a:lnTo>
                  <a:pt x="135" y="0"/>
                </a:lnTo>
                <a:lnTo>
                  <a:pt x="137" y="0"/>
                </a:lnTo>
                <a:lnTo>
                  <a:pt x="133" y="3"/>
                </a:lnTo>
                <a:lnTo>
                  <a:pt x="128" y="9"/>
                </a:lnTo>
                <a:lnTo>
                  <a:pt x="116" y="15"/>
                </a:lnTo>
                <a:lnTo>
                  <a:pt x="102" y="24"/>
                </a:lnTo>
                <a:lnTo>
                  <a:pt x="90" y="32"/>
                </a:lnTo>
                <a:lnTo>
                  <a:pt x="81" y="39"/>
                </a:lnTo>
                <a:lnTo>
                  <a:pt x="73" y="45"/>
                </a:lnTo>
                <a:lnTo>
                  <a:pt x="71" y="49"/>
                </a:lnTo>
                <a:lnTo>
                  <a:pt x="71" y="51"/>
                </a:lnTo>
                <a:lnTo>
                  <a:pt x="69" y="53"/>
                </a:lnTo>
                <a:lnTo>
                  <a:pt x="61" y="56"/>
                </a:lnTo>
                <a:lnTo>
                  <a:pt x="49" y="64"/>
                </a:lnTo>
                <a:lnTo>
                  <a:pt x="57" y="54"/>
                </a:lnTo>
                <a:lnTo>
                  <a:pt x="59" y="53"/>
                </a:lnTo>
                <a:lnTo>
                  <a:pt x="51" y="56"/>
                </a:lnTo>
                <a:lnTo>
                  <a:pt x="36" y="68"/>
                </a:lnTo>
                <a:lnTo>
                  <a:pt x="34" y="68"/>
                </a:lnTo>
                <a:lnTo>
                  <a:pt x="32" y="70"/>
                </a:lnTo>
                <a:lnTo>
                  <a:pt x="26" y="73"/>
                </a:lnTo>
                <a:lnTo>
                  <a:pt x="24" y="77"/>
                </a:lnTo>
                <a:lnTo>
                  <a:pt x="22" y="77"/>
                </a:lnTo>
                <a:lnTo>
                  <a:pt x="20" y="77"/>
                </a:lnTo>
                <a:lnTo>
                  <a:pt x="18" y="75"/>
                </a:lnTo>
                <a:lnTo>
                  <a:pt x="16" y="73"/>
                </a:lnTo>
                <a:lnTo>
                  <a:pt x="16" y="71"/>
                </a:lnTo>
                <a:lnTo>
                  <a:pt x="14" y="75"/>
                </a:lnTo>
                <a:lnTo>
                  <a:pt x="12" y="79"/>
                </a:lnTo>
                <a:lnTo>
                  <a:pt x="10" y="79"/>
                </a:lnTo>
                <a:lnTo>
                  <a:pt x="6" y="79"/>
                </a:lnTo>
                <a:lnTo>
                  <a:pt x="2" y="77"/>
                </a:lnTo>
                <a:lnTo>
                  <a:pt x="0" y="75"/>
                </a:lnTo>
                <a:lnTo>
                  <a:pt x="0" y="73"/>
                </a:lnTo>
                <a:lnTo>
                  <a:pt x="2" y="71"/>
                </a:lnTo>
                <a:lnTo>
                  <a:pt x="6" y="68"/>
                </a:lnTo>
                <a:lnTo>
                  <a:pt x="10" y="64"/>
                </a:lnTo>
                <a:lnTo>
                  <a:pt x="14" y="60"/>
                </a:lnTo>
                <a:lnTo>
                  <a:pt x="20" y="56"/>
                </a:lnTo>
                <a:lnTo>
                  <a:pt x="24" y="53"/>
                </a:lnTo>
                <a:lnTo>
                  <a:pt x="26" y="51"/>
                </a:lnTo>
                <a:lnTo>
                  <a:pt x="26" y="49"/>
                </a:lnTo>
                <a:lnTo>
                  <a:pt x="28" y="47"/>
                </a:lnTo>
                <a:lnTo>
                  <a:pt x="30" y="47"/>
                </a:lnTo>
                <a:lnTo>
                  <a:pt x="34" y="45"/>
                </a:lnTo>
                <a:lnTo>
                  <a:pt x="38" y="43"/>
                </a:lnTo>
                <a:lnTo>
                  <a:pt x="40" y="43"/>
                </a:lnTo>
                <a:lnTo>
                  <a:pt x="53" y="32"/>
                </a:lnTo>
                <a:lnTo>
                  <a:pt x="63" y="22"/>
                </a:lnTo>
                <a:lnTo>
                  <a:pt x="65" y="19"/>
                </a:lnTo>
                <a:lnTo>
                  <a:pt x="69" y="13"/>
                </a:lnTo>
                <a:lnTo>
                  <a:pt x="73" y="11"/>
                </a:lnTo>
                <a:lnTo>
                  <a:pt x="75" y="11"/>
                </a:lnTo>
                <a:lnTo>
                  <a:pt x="77" y="11"/>
                </a:lnTo>
                <a:lnTo>
                  <a:pt x="79" y="11"/>
                </a:lnTo>
                <a:lnTo>
                  <a:pt x="87" y="9"/>
                </a:lnTo>
                <a:lnTo>
                  <a:pt x="90" y="7"/>
                </a:lnTo>
                <a:lnTo>
                  <a:pt x="94" y="5"/>
                </a:lnTo>
                <a:lnTo>
                  <a:pt x="94" y="7"/>
                </a:lnTo>
                <a:lnTo>
                  <a:pt x="90" y="11"/>
                </a:lnTo>
                <a:lnTo>
                  <a:pt x="88" y="15"/>
                </a:lnTo>
                <a:lnTo>
                  <a:pt x="79" y="19"/>
                </a:lnTo>
                <a:lnTo>
                  <a:pt x="69" y="28"/>
                </a:lnTo>
                <a:lnTo>
                  <a:pt x="63" y="34"/>
                </a:lnTo>
                <a:lnTo>
                  <a:pt x="59" y="37"/>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33" name="Freeform 88"/>
          <p:cNvSpPr>
            <a:spLocks/>
          </p:cNvSpPr>
          <p:nvPr/>
        </p:nvSpPr>
        <p:spPr bwMode="auto">
          <a:xfrm>
            <a:off x="7459663" y="3052763"/>
            <a:ext cx="249237" cy="161925"/>
          </a:xfrm>
          <a:custGeom>
            <a:avLst/>
            <a:gdLst>
              <a:gd name="T0" fmla="*/ 2147483647 w 137"/>
              <a:gd name="T1" fmla="*/ 2147483647 h 79"/>
              <a:gd name="T2" fmla="*/ 2147483647 w 137"/>
              <a:gd name="T3" fmla="*/ 2147483647 h 79"/>
              <a:gd name="T4" fmla="*/ 2147483647 w 137"/>
              <a:gd name="T5" fmla="*/ 2147483647 h 79"/>
              <a:gd name="T6" fmla="*/ 2147483647 w 137"/>
              <a:gd name="T7" fmla="*/ 2147483647 h 79"/>
              <a:gd name="T8" fmla="*/ 2147483647 w 137"/>
              <a:gd name="T9" fmla="*/ 2147483647 h 79"/>
              <a:gd name="T10" fmla="*/ 2147483647 w 137"/>
              <a:gd name="T11" fmla="*/ 2147483647 h 79"/>
              <a:gd name="T12" fmla="*/ 2147483647 w 137"/>
              <a:gd name="T13" fmla="*/ 2147483647 h 79"/>
              <a:gd name="T14" fmla="*/ 2147483647 w 137"/>
              <a:gd name="T15" fmla="*/ 0 h 79"/>
              <a:gd name="T16" fmla="*/ 2147483647 w 137"/>
              <a:gd name="T17" fmla="*/ 2147483647 h 79"/>
              <a:gd name="T18" fmla="*/ 2147483647 w 137"/>
              <a:gd name="T19" fmla="*/ 2147483647 h 79"/>
              <a:gd name="T20" fmla="*/ 2147483647 w 137"/>
              <a:gd name="T21" fmla="*/ 2147483647 h 79"/>
              <a:gd name="T22" fmla="*/ 2147483647 w 137"/>
              <a:gd name="T23" fmla="*/ 2147483647 h 79"/>
              <a:gd name="T24" fmla="*/ 2147483647 w 137"/>
              <a:gd name="T25" fmla="*/ 2147483647 h 79"/>
              <a:gd name="T26" fmla="*/ 2147483647 w 137"/>
              <a:gd name="T27" fmla="*/ 2147483647 h 79"/>
              <a:gd name="T28" fmla="*/ 2147483647 w 137"/>
              <a:gd name="T29" fmla="*/ 2147483647 h 79"/>
              <a:gd name="T30" fmla="*/ 2147483647 w 137"/>
              <a:gd name="T31" fmla="*/ 2147483647 h 79"/>
              <a:gd name="T32" fmla="*/ 2147483647 w 137"/>
              <a:gd name="T33" fmla="*/ 2147483647 h 79"/>
              <a:gd name="T34" fmla="*/ 2147483647 w 137"/>
              <a:gd name="T35" fmla="*/ 2147483647 h 79"/>
              <a:gd name="T36" fmla="*/ 2147483647 w 137"/>
              <a:gd name="T37" fmla="*/ 2147483647 h 79"/>
              <a:gd name="T38" fmla="*/ 2147483647 w 137"/>
              <a:gd name="T39" fmla="*/ 2147483647 h 79"/>
              <a:gd name="T40" fmla="*/ 2147483647 w 137"/>
              <a:gd name="T41" fmla="*/ 2147483647 h 79"/>
              <a:gd name="T42" fmla="*/ 2147483647 w 137"/>
              <a:gd name="T43" fmla="*/ 2147483647 h 79"/>
              <a:gd name="T44" fmla="*/ 2147483647 w 137"/>
              <a:gd name="T45" fmla="*/ 2147483647 h 79"/>
              <a:gd name="T46" fmla="*/ 2147483647 w 137"/>
              <a:gd name="T47" fmla="*/ 2147483647 h 79"/>
              <a:gd name="T48" fmla="*/ 0 w 137"/>
              <a:gd name="T49" fmla="*/ 2147483647 h 79"/>
              <a:gd name="T50" fmla="*/ 0 w 137"/>
              <a:gd name="T51" fmla="*/ 2147483647 h 79"/>
              <a:gd name="T52" fmla="*/ 2147483647 w 137"/>
              <a:gd name="T53" fmla="*/ 2147483647 h 79"/>
              <a:gd name="T54" fmla="*/ 2147483647 w 137"/>
              <a:gd name="T55" fmla="*/ 2147483647 h 79"/>
              <a:gd name="T56" fmla="*/ 2147483647 w 137"/>
              <a:gd name="T57" fmla="*/ 2147483647 h 79"/>
              <a:gd name="T58" fmla="*/ 2147483647 w 137"/>
              <a:gd name="T59" fmla="*/ 2147483647 h 79"/>
              <a:gd name="T60" fmla="*/ 2147483647 w 137"/>
              <a:gd name="T61" fmla="*/ 2147483647 h 79"/>
              <a:gd name="T62" fmla="*/ 2147483647 w 137"/>
              <a:gd name="T63" fmla="*/ 2147483647 h 79"/>
              <a:gd name="T64" fmla="*/ 2147483647 w 137"/>
              <a:gd name="T65" fmla="*/ 2147483647 h 79"/>
              <a:gd name="T66" fmla="*/ 2147483647 w 137"/>
              <a:gd name="T67" fmla="*/ 2147483647 h 79"/>
              <a:gd name="T68" fmla="*/ 2147483647 w 137"/>
              <a:gd name="T69" fmla="*/ 2147483647 h 79"/>
              <a:gd name="T70" fmla="*/ 2147483647 w 137"/>
              <a:gd name="T71" fmla="*/ 2147483647 h 79"/>
              <a:gd name="T72" fmla="*/ 2147483647 w 137"/>
              <a:gd name="T73" fmla="*/ 2147483647 h 79"/>
              <a:gd name="T74" fmla="*/ 2147483647 w 137"/>
              <a:gd name="T75" fmla="*/ 2147483647 h 79"/>
              <a:gd name="T76" fmla="*/ 2147483647 w 137"/>
              <a:gd name="T77" fmla="*/ 2147483647 h 79"/>
              <a:gd name="T78" fmla="*/ 2147483647 w 137"/>
              <a:gd name="T79" fmla="*/ 2147483647 h 79"/>
              <a:gd name="T80" fmla="*/ 2147483647 w 137"/>
              <a:gd name="T81" fmla="*/ 214748364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
              <a:gd name="T124" fmla="*/ 0 h 79"/>
              <a:gd name="T125" fmla="*/ 137 w 137"/>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 h="79">
                <a:moveTo>
                  <a:pt x="59" y="37"/>
                </a:moveTo>
                <a:lnTo>
                  <a:pt x="71" y="28"/>
                </a:lnTo>
                <a:lnTo>
                  <a:pt x="88" y="22"/>
                </a:lnTo>
                <a:lnTo>
                  <a:pt x="94" y="22"/>
                </a:lnTo>
                <a:lnTo>
                  <a:pt x="98" y="19"/>
                </a:lnTo>
                <a:lnTo>
                  <a:pt x="106" y="11"/>
                </a:lnTo>
                <a:lnTo>
                  <a:pt x="120" y="5"/>
                </a:lnTo>
                <a:lnTo>
                  <a:pt x="137" y="0"/>
                </a:lnTo>
                <a:lnTo>
                  <a:pt x="128" y="9"/>
                </a:lnTo>
                <a:lnTo>
                  <a:pt x="81" y="39"/>
                </a:lnTo>
                <a:lnTo>
                  <a:pt x="73" y="45"/>
                </a:lnTo>
                <a:lnTo>
                  <a:pt x="71" y="49"/>
                </a:lnTo>
                <a:lnTo>
                  <a:pt x="61" y="56"/>
                </a:lnTo>
                <a:lnTo>
                  <a:pt x="49" y="64"/>
                </a:lnTo>
                <a:lnTo>
                  <a:pt x="57" y="54"/>
                </a:lnTo>
                <a:lnTo>
                  <a:pt x="51" y="56"/>
                </a:lnTo>
                <a:lnTo>
                  <a:pt x="36" y="68"/>
                </a:lnTo>
                <a:lnTo>
                  <a:pt x="32" y="70"/>
                </a:lnTo>
                <a:lnTo>
                  <a:pt x="26" y="73"/>
                </a:lnTo>
                <a:lnTo>
                  <a:pt x="22" y="77"/>
                </a:lnTo>
                <a:lnTo>
                  <a:pt x="18" y="75"/>
                </a:lnTo>
                <a:lnTo>
                  <a:pt x="14" y="71"/>
                </a:lnTo>
                <a:lnTo>
                  <a:pt x="14" y="75"/>
                </a:lnTo>
                <a:lnTo>
                  <a:pt x="10" y="79"/>
                </a:lnTo>
                <a:lnTo>
                  <a:pt x="0" y="77"/>
                </a:lnTo>
                <a:lnTo>
                  <a:pt x="0" y="73"/>
                </a:lnTo>
                <a:lnTo>
                  <a:pt x="2" y="71"/>
                </a:lnTo>
                <a:lnTo>
                  <a:pt x="10" y="64"/>
                </a:lnTo>
                <a:lnTo>
                  <a:pt x="20" y="56"/>
                </a:lnTo>
                <a:lnTo>
                  <a:pt x="26" y="49"/>
                </a:lnTo>
                <a:lnTo>
                  <a:pt x="34" y="45"/>
                </a:lnTo>
                <a:lnTo>
                  <a:pt x="40" y="43"/>
                </a:lnTo>
                <a:lnTo>
                  <a:pt x="61" y="22"/>
                </a:lnTo>
                <a:lnTo>
                  <a:pt x="69" y="13"/>
                </a:lnTo>
                <a:lnTo>
                  <a:pt x="75" y="11"/>
                </a:lnTo>
                <a:lnTo>
                  <a:pt x="79" y="11"/>
                </a:lnTo>
                <a:lnTo>
                  <a:pt x="90" y="5"/>
                </a:lnTo>
                <a:lnTo>
                  <a:pt x="94" y="7"/>
                </a:lnTo>
                <a:lnTo>
                  <a:pt x="87" y="13"/>
                </a:lnTo>
                <a:lnTo>
                  <a:pt x="79" y="19"/>
                </a:lnTo>
                <a:lnTo>
                  <a:pt x="59" y="37"/>
                </a:lnTo>
              </a:path>
            </a:pathLst>
          </a:custGeom>
          <a:solidFill>
            <a:srgbClr val="3366FF"/>
          </a:solidFill>
          <a:ln w="6350">
            <a:solidFill>
              <a:schemeClr val="bg2"/>
            </a:solidFill>
            <a:prstDash val="solid"/>
            <a:round/>
            <a:headEnd/>
            <a:tailEnd/>
          </a:ln>
        </p:spPr>
        <p:txBody>
          <a:bodyPr/>
          <a:lstStyle/>
          <a:p>
            <a:endParaRPr lang="en-US"/>
          </a:p>
        </p:txBody>
      </p:sp>
      <p:sp>
        <p:nvSpPr>
          <p:cNvPr id="11334" name="Freeform 89"/>
          <p:cNvSpPr>
            <a:spLocks/>
          </p:cNvSpPr>
          <p:nvPr/>
        </p:nvSpPr>
        <p:spPr bwMode="auto">
          <a:xfrm>
            <a:off x="2670175" y="4511675"/>
            <a:ext cx="2112963" cy="2270125"/>
          </a:xfrm>
          <a:custGeom>
            <a:avLst/>
            <a:gdLst>
              <a:gd name="T0" fmla="*/ 2147483647 w 1163"/>
              <a:gd name="T1" fmla="*/ 2147483647 h 1102"/>
              <a:gd name="T2" fmla="*/ 2147483647 w 1163"/>
              <a:gd name="T3" fmla="*/ 2147483647 h 1102"/>
              <a:gd name="T4" fmla="*/ 2147483647 w 1163"/>
              <a:gd name="T5" fmla="*/ 2147483647 h 1102"/>
              <a:gd name="T6" fmla="*/ 2147483647 w 1163"/>
              <a:gd name="T7" fmla="*/ 2147483647 h 1102"/>
              <a:gd name="T8" fmla="*/ 2147483647 w 1163"/>
              <a:gd name="T9" fmla="*/ 2147483647 h 1102"/>
              <a:gd name="T10" fmla="*/ 2147483647 w 1163"/>
              <a:gd name="T11" fmla="*/ 2147483647 h 1102"/>
              <a:gd name="T12" fmla="*/ 2147483647 w 1163"/>
              <a:gd name="T13" fmla="*/ 2147483647 h 1102"/>
              <a:gd name="T14" fmla="*/ 2147483647 w 1163"/>
              <a:gd name="T15" fmla="*/ 2147483647 h 1102"/>
              <a:gd name="T16" fmla="*/ 2147483647 w 1163"/>
              <a:gd name="T17" fmla="*/ 2147483647 h 1102"/>
              <a:gd name="T18" fmla="*/ 2147483647 w 1163"/>
              <a:gd name="T19" fmla="*/ 2147483647 h 1102"/>
              <a:gd name="T20" fmla="*/ 2147483647 w 1163"/>
              <a:gd name="T21" fmla="*/ 2147483647 h 1102"/>
              <a:gd name="T22" fmla="*/ 2147483647 w 1163"/>
              <a:gd name="T23" fmla="*/ 2147483647 h 1102"/>
              <a:gd name="T24" fmla="*/ 2147483647 w 1163"/>
              <a:gd name="T25" fmla="*/ 2147483647 h 1102"/>
              <a:gd name="T26" fmla="*/ 2147483647 w 1163"/>
              <a:gd name="T27" fmla="*/ 2147483647 h 1102"/>
              <a:gd name="T28" fmla="*/ 2147483647 w 1163"/>
              <a:gd name="T29" fmla="*/ 2147483647 h 1102"/>
              <a:gd name="T30" fmla="*/ 2147483647 w 1163"/>
              <a:gd name="T31" fmla="*/ 2147483647 h 1102"/>
              <a:gd name="T32" fmla="*/ 2147483647 w 1163"/>
              <a:gd name="T33" fmla="*/ 2147483647 h 1102"/>
              <a:gd name="T34" fmla="*/ 2147483647 w 1163"/>
              <a:gd name="T35" fmla="*/ 2147483647 h 1102"/>
              <a:gd name="T36" fmla="*/ 2147483647 w 1163"/>
              <a:gd name="T37" fmla="*/ 2147483647 h 1102"/>
              <a:gd name="T38" fmla="*/ 2147483647 w 1163"/>
              <a:gd name="T39" fmla="*/ 2147483647 h 1102"/>
              <a:gd name="T40" fmla="*/ 2147483647 w 1163"/>
              <a:gd name="T41" fmla="*/ 2147483647 h 1102"/>
              <a:gd name="T42" fmla="*/ 2147483647 w 1163"/>
              <a:gd name="T43" fmla="*/ 2147483647 h 1102"/>
              <a:gd name="T44" fmla="*/ 2147483647 w 1163"/>
              <a:gd name="T45" fmla="*/ 2147483647 h 1102"/>
              <a:gd name="T46" fmla="*/ 2147483647 w 1163"/>
              <a:gd name="T47" fmla="*/ 2147483647 h 1102"/>
              <a:gd name="T48" fmla="*/ 2147483647 w 1163"/>
              <a:gd name="T49" fmla="*/ 2147483647 h 1102"/>
              <a:gd name="T50" fmla="*/ 2147483647 w 1163"/>
              <a:gd name="T51" fmla="*/ 2147483647 h 1102"/>
              <a:gd name="T52" fmla="*/ 2147483647 w 1163"/>
              <a:gd name="T53" fmla="*/ 2147483647 h 1102"/>
              <a:gd name="T54" fmla="*/ 2147483647 w 1163"/>
              <a:gd name="T55" fmla="*/ 2147483647 h 1102"/>
              <a:gd name="T56" fmla="*/ 2147483647 w 1163"/>
              <a:gd name="T57" fmla="*/ 2147483647 h 1102"/>
              <a:gd name="T58" fmla="*/ 2147483647 w 1163"/>
              <a:gd name="T59" fmla="*/ 2147483647 h 1102"/>
              <a:gd name="T60" fmla="*/ 2147483647 w 1163"/>
              <a:gd name="T61" fmla="*/ 2147483647 h 1102"/>
              <a:gd name="T62" fmla="*/ 2147483647 w 1163"/>
              <a:gd name="T63" fmla="*/ 2147483647 h 1102"/>
              <a:gd name="T64" fmla="*/ 2147483647 w 1163"/>
              <a:gd name="T65" fmla="*/ 2147483647 h 1102"/>
              <a:gd name="T66" fmla="*/ 2147483647 w 1163"/>
              <a:gd name="T67" fmla="*/ 2147483647 h 1102"/>
              <a:gd name="T68" fmla="*/ 2147483647 w 1163"/>
              <a:gd name="T69" fmla="*/ 2147483647 h 1102"/>
              <a:gd name="T70" fmla="*/ 2147483647 w 1163"/>
              <a:gd name="T71" fmla="*/ 2147483647 h 1102"/>
              <a:gd name="T72" fmla="*/ 2147483647 w 1163"/>
              <a:gd name="T73" fmla="*/ 2147483647 h 1102"/>
              <a:gd name="T74" fmla="*/ 2147483647 w 1163"/>
              <a:gd name="T75" fmla="*/ 2147483647 h 1102"/>
              <a:gd name="T76" fmla="*/ 2147483647 w 1163"/>
              <a:gd name="T77" fmla="*/ 2147483647 h 1102"/>
              <a:gd name="T78" fmla="*/ 2147483647 w 1163"/>
              <a:gd name="T79" fmla="*/ 2147483647 h 1102"/>
              <a:gd name="T80" fmla="*/ 2147483647 w 1163"/>
              <a:gd name="T81" fmla="*/ 2147483647 h 1102"/>
              <a:gd name="T82" fmla="*/ 2147483647 w 1163"/>
              <a:gd name="T83" fmla="*/ 2147483647 h 1102"/>
              <a:gd name="T84" fmla="*/ 2147483647 w 1163"/>
              <a:gd name="T85" fmla="*/ 2147483647 h 1102"/>
              <a:gd name="T86" fmla="*/ 2147483647 w 1163"/>
              <a:gd name="T87" fmla="*/ 2147483647 h 1102"/>
              <a:gd name="T88" fmla="*/ 2147483647 w 1163"/>
              <a:gd name="T89" fmla="*/ 2147483647 h 1102"/>
              <a:gd name="T90" fmla="*/ 2147483647 w 1163"/>
              <a:gd name="T91" fmla="*/ 2147483647 h 1102"/>
              <a:gd name="T92" fmla="*/ 2147483647 w 1163"/>
              <a:gd name="T93" fmla="*/ 2147483647 h 1102"/>
              <a:gd name="T94" fmla="*/ 2147483647 w 1163"/>
              <a:gd name="T95" fmla="*/ 2147483647 h 1102"/>
              <a:gd name="T96" fmla="*/ 2147483647 w 1163"/>
              <a:gd name="T97" fmla="*/ 2147483647 h 1102"/>
              <a:gd name="T98" fmla="*/ 2147483647 w 1163"/>
              <a:gd name="T99" fmla="*/ 2147483647 h 1102"/>
              <a:gd name="T100" fmla="*/ 2147483647 w 1163"/>
              <a:gd name="T101" fmla="*/ 2147483647 h 1102"/>
              <a:gd name="T102" fmla="*/ 2147483647 w 1163"/>
              <a:gd name="T103" fmla="*/ 2147483647 h 1102"/>
              <a:gd name="T104" fmla="*/ 2147483647 w 1163"/>
              <a:gd name="T105" fmla="*/ 2147483647 h 1102"/>
              <a:gd name="T106" fmla="*/ 2147483647 w 1163"/>
              <a:gd name="T107" fmla="*/ 2147483647 h 1102"/>
              <a:gd name="T108" fmla="*/ 2147483647 w 1163"/>
              <a:gd name="T109" fmla="*/ 2147483647 h 1102"/>
              <a:gd name="T110" fmla="*/ 2147483647 w 1163"/>
              <a:gd name="T111" fmla="*/ 2147483647 h 1102"/>
              <a:gd name="T112" fmla="*/ 2147483647 w 1163"/>
              <a:gd name="T113" fmla="*/ 2147483647 h 1102"/>
              <a:gd name="T114" fmla="*/ 2147483647 w 1163"/>
              <a:gd name="T115" fmla="*/ 2147483647 h 1102"/>
              <a:gd name="T116" fmla="*/ 2147483647 w 1163"/>
              <a:gd name="T117" fmla="*/ 2147483647 h 1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3"/>
              <a:gd name="T178" fmla="*/ 0 h 1102"/>
              <a:gd name="T179" fmla="*/ 1163 w 1163"/>
              <a:gd name="T180" fmla="*/ 1102 h 1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3" h="1102">
                <a:moveTo>
                  <a:pt x="1126" y="720"/>
                </a:moveTo>
                <a:lnTo>
                  <a:pt x="1124" y="718"/>
                </a:lnTo>
                <a:lnTo>
                  <a:pt x="1124" y="716"/>
                </a:lnTo>
                <a:lnTo>
                  <a:pt x="1126" y="712"/>
                </a:lnTo>
                <a:lnTo>
                  <a:pt x="1128" y="707"/>
                </a:lnTo>
                <a:lnTo>
                  <a:pt x="1132" y="703"/>
                </a:lnTo>
                <a:lnTo>
                  <a:pt x="1136" y="699"/>
                </a:lnTo>
                <a:lnTo>
                  <a:pt x="1140" y="693"/>
                </a:lnTo>
                <a:lnTo>
                  <a:pt x="1142" y="686"/>
                </a:lnTo>
                <a:lnTo>
                  <a:pt x="1142" y="680"/>
                </a:lnTo>
                <a:lnTo>
                  <a:pt x="1142" y="656"/>
                </a:lnTo>
                <a:lnTo>
                  <a:pt x="1144" y="622"/>
                </a:lnTo>
                <a:lnTo>
                  <a:pt x="1148" y="618"/>
                </a:lnTo>
                <a:lnTo>
                  <a:pt x="1150" y="614"/>
                </a:lnTo>
                <a:lnTo>
                  <a:pt x="1151" y="610"/>
                </a:lnTo>
                <a:lnTo>
                  <a:pt x="1153" y="604"/>
                </a:lnTo>
                <a:lnTo>
                  <a:pt x="1155" y="603"/>
                </a:lnTo>
                <a:lnTo>
                  <a:pt x="1157" y="601"/>
                </a:lnTo>
                <a:lnTo>
                  <a:pt x="1159" y="597"/>
                </a:lnTo>
                <a:lnTo>
                  <a:pt x="1159" y="593"/>
                </a:lnTo>
                <a:lnTo>
                  <a:pt x="1161" y="587"/>
                </a:lnTo>
                <a:lnTo>
                  <a:pt x="1163" y="580"/>
                </a:lnTo>
                <a:lnTo>
                  <a:pt x="1161" y="572"/>
                </a:lnTo>
                <a:lnTo>
                  <a:pt x="1161" y="565"/>
                </a:lnTo>
                <a:lnTo>
                  <a:pt x="1159" y="559"/>
                </a:lnTo>
                <a:lnTo>
                  <a:pt x="1157" y="553"/>
                </a:lnTo>
                <a:lnTo>
                  <a:pt x="1155" y="552"/>
                </a:lnTo>
                <a:lnTo>
                  <a:pt x="1153" y="550"/>
                </a:lnTo>
                <a:lnTo>
                  <a:pt x="1153" y="542"/>
                </a:lnTo>
                <a:lnTo>
                  <a:pt x="1151" y="535"/>
                </a:lnTo>
                <a:lnTo>
                  <a:pt x="1150" y="531"/>
                </a:lnTo>
                <a:lnTo>
                  <a:pt x="1146" y="529"/>
                </a:lnTo>
                <a:lnTo>
                  <a:pt x="1140" y="527"/>
                </a:lnTo>
                <a:lnTo>
                  <a:pt x="1138" y="525"/>
                </a:lnTo>
                <a:lnTo>
                  <a:pt x="1138" y="523"/>
                </a:lnTo>
                <a:lnTo>
                  <a:pt x="1136" y="512"/>
                </a:lnTo>
                <a:lnTo>
                  <a:pt x="1134" y="504"/>
                </a:lnTo>
                <a:lnTo>
                  <a:pt x="1132" y="501"/>
                </a:lnTo>
                <a:lnTo>
                  <a:pt x="1130" y="497"/>
                </a:lnTo>
                <a:lnTo>
                  <a:pt x="1124" y="487"/>
                </a:lnTo>
                <a:lnTo>
                  <a:pt x="1112" y="476"/>
                </a:lnTo>
                <a:lnTo>
                  <a:pt x="1112" y="368"/>
                </a:lnTo>
                <a:lnTo>
                  <a:pt x="1110" y="319"/>
                </a:lnTo>
                <a:lnTo>
                  <a:pt x="1106" y="317"/>
                </a:lnTo>
                <a:lnTo>
                  <a:pt x="1103" y="315"/>
                </a:lnTo>
                <a:lnTo>
                  <a:pt x="1091" y="315"/>
                </a:lnTo>
                <a:lnTo>
                  <a:pt x="1081" y="315"/>
                </a:lnTo>
                <a:lnTo>
                  <a:pt x="1071" y="313"/>
                </a:lnTo>
                <a:lnTo>
                  <a:pt x="1063" y="311"/>
                </a:lnTo>
                <a:lnTo>
                  <a:pt x="1054" y="308"/>
                </a:lnTo>
                <a:lnTo>
                  <a:pt x="1040" y="300"/>
                </a:lnTo>
                <a:lnTo>
                  <a:pt x="1030" y="293"/>
                </a:lnTo>
                <a:lnTo>
                  <a:pt x="1020" y="287"/>
                </a:lnTo>
                <a:lnTo>
                  <a:pt x="1014" y="283"/>
                </a:lnTo>
                <a:lnTo>
                  <a:pt x="1007" y="281"/>
                </a:lnTo>
                <a:lnTo>
                  <a:pt x="1005" y="281"/>
                </a:lnTo>
                <a:lnTo>
                  <a:pt x="1001" y="281"/>
                </a:lnTo>
                <a:lnTo>
                  <a:pt x="995" y="285"/>
                </a:lnTo>
                <a:lnTo>
                  <a:pt x="991" y="289"/>
                </a:lnTo>
                <a:lnTo>
                  <a:pt x="987" y="289"/>
                </a:lnTo>
                <a:lnTo>
                  <a:pt x="977" y="285"/>
                </a:lnTo>
                <a:lnTo>
                  <a:pt x="967" y="281"/>
                </a:lnTo>
                <a:lnTo>
                  <a:pt x="962" y="281"/>
                </a:lnTo>
                <a:lnTo>
                  <a:pt x="956" y="283"/>
                </a:lnTo>
                <a:lnTo>
                  <a:pt x="954" y="287"/>
                </a:lnTo>
                <a:lnTo>
                  <a:pt x="952" y="289"/>
                </a:lnTo>
                <a:lnTo>
                  <a:pt x="948" y="291"/>
                </a:lnTo>
                <a:lnTo>
                  <a:pt x="942" y="291"/>
                </a:lnTo>
                <a:lnTo>
                  <a:pt x="934" y="289"/>
                </a:lnTo>
                <a:lnTo>
                  <a:pt x="928" y="289"/>
                </a:lnTo>
                <a:lnTo>
                  <a:pt x="924" y="289"/>
                </a:lnTo>
                <a:lnTo>
                  <a:pt x="922" y="289"/>
                </a:lnTo>
                <a:lnTo>
                  <a:pt x="915" y="293"/>
                </a:lnTo>
                <a:lnTo>
                  <a:pt x="913" y="296"/>
                </a:lnTo>
                <a:lnTo>
                  <a:pt x="911" y="300"/>
                </a:lnTo>
                <a:lnTo>
                  <a:pt x="909" y="302"/>
                </a:lnTo>
                <a:lnTo>
                  <a:pt x="907" y="304"/>
                </a:lnTo>
                <a:lnTo>
                  <a:pt x="903" y="304"/>
                </a:lnTo>
                <a:lnTo>
                  <a:pt x="901" y="304"/>
                </a:lnTo>
                <a:lnTo>
                  <a:pt x="899" y="304"/>
                </a:lnTo>
                <a:lnTo>
                  <a:pt x="895" y="302"/>
                </a:lnTo>
                <a:lnTo>
                  <a:pt x="895" y="300"/>
                </a:lnTo>
                <a:lnTo>
                  <a:pt x="895" y="296"/>
                </a:lnTo>
                <a:lnTo>
                  <a:pt x="885" y="293"/>
                </a:lnTo>
                <a:lnTo>
                  <a:pt x="879" y="287"/>
                </a:lnTo>
                <a:lnTo>
                  <a:pt x="877" y="285"/>
                </a:lnTo>
                <a:lnTo>
                  <a:pt x="875" y="285"/>
                </a:lnTo>
                <a:lnTo>
                  <a:pt x="872" y="285"/>
                </a:lnTo>
                <a:lnTo>
                  <a:pt x="868" y="285"/>
                </a:lnTo>
                <a:lnTo>
                  <a:pt x="864" y="287"/>
                </a:lnTo>
                <a:lnTo>
                  <a:pt x="862" y="287"/>
                </a:lnTo>
                <a:lnTo>
                  <a:pt x="858" y="285"/>
                </a:lnTo>
                <a:lnTo>
                  <a:pt x="856" y="283"/>
                </a:lnTo>
                <a:lnTo>
                  <a:pt x="852" y="281"/>
                </a:lnTo>
                <a:lnTo>
                  <a:pt x="850" y="279"/>
                </a:lnTo>
                <a:lnTo>
                  <a:pt x="848" y="281"/>
                </a:lnTo>
                <a:lnTo>
                  <a:pt x="846" y="281"/>
                </a:lnTo>
                <a:lnTo>
                  <a:pt x="842" y="289"/>
                </a:lnTo>
                <a:lnTo>
                  <a:pt x="838" y="296"/>
                </a:lnTo>
                <a:lnTo>
                  <a:pt x="836" y="298"/>
                </a:lnTo>
                <a:lnTo>
                  <a:pt x="834" y="300"/>
                </a:lnTo>
                <a:lnTo>
                  <a:pt x="832" y="298"/>
                </a:lnTo>
                <a:lnTo>
                  <a:pt x="832" y="296"/>
                </a:lnTo>
                <a:lnTo>
                  <a:pt x="830" y="294"/>
                </a:lnTo>
                <a:lnTo>
                  <a:pt x="828" y="291"/>
                </a:lnTo>
                <a:lnTo>
                  <a:pt x="828" y="285"/>
                </a:lnTo>
                <a:lnTo>
                  <a:pt x="828" y="281"/>
                </a:lnTo>
                <a:lnTo>
                  <a:pt x="826" y="279"/>
                </a:lnTo>
                <a:lnTo>
                  <a:pt x="823" y="279"/>
                </a:lnTo>
                <a:lnTo>
                  <a:pt x="813" y="279"/>
                </a:lnTo>
                <a:lnTo>
                  <a:pt x="811" y="285"/>
                </a:lnTo>
                <a:lnTo>
                  <a:pt x="809" y="287"/>
                </a:lnTo>
                <a:lnTo>
                  <a:pt x="805" y="287"/>
                </a:lnTo>
                <a:lnTo>
                  <a:pt x="801" y="285"/>
                </a:lnTo>
                <a:lnTo>
                  <a:pt x="799" y="285"/>
                </a:lnTo>
                <a:lnTo>
                  <a:pt x="797" y="283"/>
                </a:lnTo>
                <a:lnTo>
                  <a:pt x="793" y="277"/>
                </a:lnTo>
                <a:lnTo>
                  <a:pt x="791" y="276"/>
                </a:lnTo>
                <a:lnTo>
                  <a:pt x="789" y="274"/>
                </a:lnTo>
                <a:lnTo>
                  <a:pt x="785" y="276"/>
                </a:lnTo>
                <a:lnTo>
                  <a:pt x="781" y="279"/>
                </a:lnTo>
                <a:lnTo>
                  <a:pt x="778" y="283"/>
                </a:lnTo>
                <a:lnTo>
                  <a:pt x="774" y="285"/>
                </a:lnTo>
                <a:lnTo>
                  <a:pt x="768" y="287"/>
                </a:lnTo>
                <a:lnTo>
                  <a:pt x="764" y="287"/>
                </a:lnTo>
                <a:lnTo>
                  <a:pt x="762" y="285"/>
                </a:lnTo>
                <a:lnTo>
                  <a:pt x="760" y="283"/>
                </a:lnTo>
                <a:lnTo>
                  <a:pt x="760" y="279"/>
                </a:lnTo>
                <a:lnTo>
                  <a:pt x="762" y="274"/>
                </a:lnTo>
                <a:lnTo>
                  <a:pt x="760" y="272"/>
                </a:lnTo>
                <a:lnTo>
                  <a:pt x="758" y="268"/>
                </a:lnTo>
                <a:lnTo>
                  <a:pt x="756" y="264"/>
                </a:lnTo>
                <a:lnTo>
                  <a:pt x="754" y="262"/>
                </a:lnTo>
                <a:lnTo>
                  <a:pt x="752" y="260"/>
                </a:lnTo>
                <a:lnTo>
                  <a:pt x="748" y="259"/>
                </a:lnTo>
                <a:lnTo>
                  <a:pt x="744" y="259"/>
                </a:lnTo>
                <a:lnTo>
                  <a:pt x="734" y="259"/>
                </a:lnTo>
                <a:lnTo>
                  <a:pt x="729" y="260"/>
                </a:lnTo>
                <a:lnTo>
                  <a:pt x="723" y="260"/>
                </a:lnTo>
                <a:lnTo>
                  <a:pt x="713" y="259"/>
                </a:lnTo>
                <a:lnTo>
                  <a:pt x="707" y="259"/>
                </a:lnTo>
                <a:lnTo>
                  <a:pt x="703" y="259"/>
                </a:lnTo>
                <a:lnTo>
                  <a:pt x="701" y="260"/>
                </a:lnTo>
                <a:lnTo>
                  <a:pt x="695" y="260"/>
                </a:lnTo>
                <a:lnTo>
                  <a:pt x="691" y="260"/>
                </a:lnTo>
                <a:lnTo>
                  <a:pt x="688" y="259"/>
                </a:lnTo>
                <a:lnTo>
                  <a:pt x="684" y="257"/>
                </a:lnTo>
                <a:lnTo>
                  <a:pt x="680" y="251"/>
                </a:lnTo>
                <a:lnTo>
                  <a:pt x="676" y="249"/>
                </a:lnTo>
                <a:lnTo>
                  <a:pt x="672" y="247"/>
                </a:lnTo>
                <a:lnTo>
                  <a:pt x="664" y="249"/>
                </a:lnTo>
                <a:lnTo>
                  <a:pt x="660" y="249"/>
                </a:lnTo>
                <a:lnTo>
                  <a:pt x="658" y="247"/>
                </a:lnTo>
                <a:lnTo>
                  <a:pt x="658" y="243"/>
                </a:lnTo>
                <a:lnTo>
                  <a:pt x="658" y="240"/>
                </a:lnTo>
                <a:lnTo>
                  <a:pt x="658" y="236"/>
                </a:lnTo>
                <a:lnTo>
                  <a:pt x="656" y="232"/>
                </a:lnTo>
                <a:lnTo>
                  <a:pt x="652" y="230"/>
                </a:lnTo>
                <a:lnTo>
                  <a:pt x="646" y="226"/>
                </a:lnTo>
                <a:lnTo>
                  <a:pt x="642" y="226"/>
                </a:lnTo>
                <a:lnTo>
                  <a:pt x="641" y="226"/>
                </a:lnTo>
                <a:lnTo>
                  <a:pt x="641" y="228"/>
                </a:lnTo>
                <a:lnTo>
                  <a:pt x="639" y="230"/>
                </a:lnTo>
                <a:lnTo>
                  <a:pt x="637" y="230"/>
                </a:lnTo>
                <a:lnTo>
                  <a:pt x="635" y="230"/>
                </a:lnTo>
                <a:lnTo>
                  <a:pt x="629" y="228"/>
                </a:lnTo>
                <a:lnTo>
                  <a:pt x="623" y="228"/>
                </a:lnTo>
                <a:lnTo>
                  <a:pt x="617" y="228"/>
                </a:lnTo>
                <a:lnTo>
                  <a:pt x="611" y="226"/>
                </a:lnTo>
                <a:lnTo>
                  <a:pt x="607" y="223"/>
                </a:lnTo>
                <a:lnTo>
                  <a:pt x="605" y="219"/>
                </a:lnTo>
                <a:lnTo>
                  <a:pt x="605" y="215"/>
                </a:lnTo>
                <a:lnTo>
                  <a:pt x="603" y="213"/>
                </a:lnTo>
                <a:lnTo>
                  <a:pt x="597" y="209"/>
                </a:lnTo>
                <a:lnTo>
                  <a:pt x="590" y="209"/>
                </a:lnTo>
                <a:lnTo>
                  <a:pt x="588" y="15"/>
                </a:lnTo>
                <a:lnTo>
                  <a:pt x="349" y="0"/>
                </a:lnTo>
                <a:lnTo>
                  <a:pt x="310" y="455"/>
                </a:lnTo>
                <a:lnTo>
                  <a:pt x="0" y="429"/>
                </a:lnTo>
                <a:lnTo>
                  <a:pt x="2" y="448"/>
                </a:lnTo>
                <a:lnTo>
                  <a:pt x="6" y="449"/>
                </a:lnTo>
                <a:lnTo>
                  <a:pt x="10" y="451"/>
                </a:lnTo>
                <a:lnTo>
                  <a:pt x="16" y="457"/>
                </a:lnTo>
                <a:lnTo>
                  <a:pt x="20" y="465"/>
                </a:lnTo>
                <a:lnTo>
                  <a:pt x="22" y="472"/>
                </a:lnTo>
                <a:lnTo>
                  <a:pt x="26" y="485"/>
                </a:lnTo>
                <a:lnTo>
                  <a:pt x="26" y="489"/>
                </a:lnTo>
                <a:lnTo>
                  <a:pt x="28" y="491"/>
                </a:lnTo>
                <a:lnTo>
                  <a:pt x="30" y="493"/>
                </a:lnTo>
                <a:lnTo>
                  <a:pt x="34" y="495"/>
                </a:lnTo>
                <a:lnTo>
                  <a:pt x="38" y="497"/>
                </a:lnTo>
                <a:lnTo>
                  <a:pt x="41" y="499"/>
                </a:lnTo>
                <a:lnTo>
                  <a:pt x="45" y="502"/>
                </a:lnTo>
                <a:lnTo>
                  <a:pt x="47" y="506"/>
                </a:lnTo>
                <a:lnTo>
                  <a:pt x="49" y="512"/>
                </a:lnTo>
                <a:lnTo>
                  <a:pt x="51" y="514"/>
                </a:lnTo>
                <a:lnTo>
                  <a:pt x="53" y="518"/>
                </a:lnTo>
                <a:lnTo>
                  <a:pt x="59" y="519"/>
                </a:lnTo>
                <a:lnTo>
                  <a:pt x="65" y="521"/>
                </a:lnTo>
                <a:lnTo>
                  <a:pt x="71" y="525"/>
                </a:lnTo>
                <a:lnTo>
                  <a:pt x="75" y="531"/>
                </a:lnTo>
                <a:lnTo>
                  <a:pt x="77" y="536"/>
                </a:lnTo>
                <a:lnTo>
                  <a:pt x="81" y="548"/>
                </a:lnTo>
                <a:lnTo>
                  <a:pt x="83" y="552"/>
                </a:lnTo>
                <a:lnTo>
                  <a:pt x="85" y="555"/>
                </a:lnTo>
                <a:lnTo>
                  <a:pt x="96" y="561"/>
                </a:lnTo>
                <a:lnTo>
                  <a:pt x="112" y="570"/>
                </a:lnTo>
                <a:lnTo>
                  <a:pt x="118" y="576"/>
                </a:lnTo>
                <a:lnTo>
                  <a:pt x="126" y="584"/>
                </a:lnTo>
                <a:lnTo>
                  <a:pt x="130" y="591"/>
                </a:lnTo>
                <a:lnTo>
                  <a:pt x="133" y="601"/>
                </a:lnTo>
                <a:lnTo>
                  <a:pt x="135" y="614"/>
                </a:lnTo>
                <a:lnTo>
                  <a:pt x="135" y="618"/>
                </a:lnTo>
                <a:lnTo>
                  <a:pt x="137" y="622"/>
                </a:lnTo>
                <a:lnTo>
                  <a:pt x="145" y="629"/>
                </a:lnTo>
                <a:lnTo>
                  <a:pt x="147" y="633"/>
                </a:lnTo>
                <a:lnTo>
                  <a:pt x="149" y="637"/>
                </a:lnTo>
                <a:lnTo>
                  <a:pt x="149" y="639"/>
                </a:lnTo>
                <a:lnTo>
                  <a:pt x="149" y="640"/>
                </a:lnTo>
                <a:lnTo>
                  <a:pt x="145" y="644"/>
                </a:lnTo>
                <a:lnTo>
                  <a:pt x="145" y="654"/>
                </a:lnTo>
                <a:lnTo>
                  <a:pt x="145" y="661"/>
                </a:lnTo>
                <a:lnTo>
                  <a:pt x="147" y="669"/>
                </a:lnTo>
                <a:lnTo>
                  <a:pt x="149" y="676"/>
                </a:lnTo>
                <a:lnTo>
                  <a:pt x="153" y="682"/>
                </a:lnTo>
                <a:lnTo>
                  <a:pt x="157" y="690"/>
                </a:lnTo>
                <a:lnTo>
                  <a:pt x="167" y="701"/>
                </a:lnTo>
                <a:lnTo>
                  <a:pt x="178" y="710"/>
                </a:lnTo>
                <a:lnTo>
                  <a:pt x="186" y="718"/>
                </a:lnTo>
                <a:lnTo>
                  <a:pt x="194" y="724"/>
                </a:lnTo>
                <a:lnTo>
                  <a:pt x="196" y="725"/>
                </a:lnTo>
                <a:lnTo>
                  <a:pt x="198" y="729"/>
                </a:lnTo>
                <a:lnTo>
                  <a:pt x="198" y="731"/>
                </a:lnTo>
                <a:lnTo>
                  <a:pt x="200" y="731"/>
                </a:lnTo>
                <a:lnTo>
                  <a:pt x="204" y="733"/>
                </a:lnTo>
                <a:lnTo>
                  <a:pt x="210" y="735"/>
                </a:lnTo>
                <a:lnTo>
                  <a:pt x="216" y="735"/>
                </a:lnTo>
                <a:lnTo>
                  <a:pt x="222" y="737"/>
                </a:lnTo>
                <a:lnTo>
                  <a:pt x="227" y="739"/>
                </a:lnTo>
                <a:lnTo>
                  <a:pt x="233" y="743"/>
                </a:lnTo>
                <a:lnTo>
                  <a:pt x="235" y="748"/>
                </a:lnTo>
                <a:lnTo>
                  <a:pt x="237" y="756"/>
                </a:lnTo>
                <a:lnTo>
                  <a:pt x="241" y="758"/>
                </a:lnTo>
                <a:lnTo>
                  <a:pt x="243" y="758"/>
                </a:lnTo>
                <a:lnTo>
                  <a:pt x="243" y="760"/>
                </a:lnTo>
                <a:lnTo>
                  <a:pt x="245" y="763"/>
                </a:lnTo>
                <a:lnTo>
                  <a:pt x="247" y="767"/>
                </a:lnTo>
                <a:lnTo>
                  <a:pt x="253" y="771"/>
                </a:lnTo>
                <a:lnTo>
                  <a:pt x="257" y="775"/>
                </a:lnTo>
                <a:lnTo>
                  <a:pt x="265" y="777"/>
                </a:lnTo>
                <a:lnTo>
                  <a:pt x="267" y="777"/>
                </a:lnTo>
                <a:lnTo>
                  <a:pt x="271" y="777"/>
                </a:lnTo>
                <a:lnTo>
                  <a:pt x="272" y="777"/>
                </a:lnTo>
                <a:lnTo>
                  <a:pt x="276" y="775"/>
                </a:lnTo>
                <a:lnTo>
                  <a:pt x="278" y="773"/>
                </a:lnTo>
                <a:lnTo>
                  <a:pt x="280" y="769"/>
                </a:lnTo>
                <a:lnTo>
                  <a:pt x="286" y="763"/>
                </a:lnTo>
                <a:lnTo>
                  <a:pt x="290" y="760"/>
                </a:lnTo>
                <a:lnTo>
                  <a:pt x="292" y="758"/>
                </a:lnTo>
                <a:lnTo>
                  <a:pt x="296" y="758"/>
                </a:lnTo>
                <a:lnTo>
                  <a:pt x="298" y="756"/>
                </a:lnTo>
                <a:lnTo>
                  <a:pt x="300" y="756"/>
                </a:lnTo>
                <a:lnTo>
                  <a:pt x="302" y="752"/>
                </a:lnTo>
                <a:lnTo>
                  <a:pt x="304" y="748"/>
                </a:lnTo>
                <a:lnTo>
                  <a:pt x="306" y="741"/>
                </a:lnTo>
                <a:lnTo>
                  <a:pt x="308" y="733"/>
                </a:lnTo>
                <a:lnTo>
                  <a:pt x="316" y="718"/>
                </a:lnTo>
                <a:lnTo>
                  <a:pt x="325" y="707"/>
                </a:lnTo>
                <a:lnTo>
                  <a:pt x="329" y="701"/>
                </a:lnTo>
                <a:lnTo>
                  <a:pt x="333" y="699"/>
                </a:lnTo>
                <a:lnTo>
                  <a:pt x="337" y="699"/>
                </a:lnTo>
                <a:lnTo>
                  <a:pt x="339" y="697"/>
                </a:lnTo>
                <a:lnTo>
                  <a:pt x="343" y="691"/>
                </a:lnTo>
                <a:lnTo>
                  <a:pt x="347" y="688"/>
                </a:lnTo>
                <a:lnTo>
                  <a:pt x="349" y="686"/>
                </a:lnTo>
                <a:lnTo>
                  <a:pt x="353" y="686"/>
                </a:lnTo>
                <a:lnTo>
                  <a:pt x="378" y="691"/>
                </a:lnTo>
                <a:lnTo>
                  <a:pt x="398" y="697"/>
                </a:lnTo>
                <a:lnTo>
                  <a:pt x="406" y="699"/>
                </a:lnTo>
                <a:lnTo>
                  <a:pt x="411" y="701"/>
                </a:lnTo>
                <a:lnTo>
                  <a:pt x="417" y="699"/>
                </a:lnTo>
                <a:lnTo>
                  <a:pt x="421" y="697"/>
                </a:lnTo>
                <a:lnTo>
                  <a:pt x="423" y="697"/>
                </a:lnTo>
                <a:lnTo>
                  <a:pt x="427" y="697"/>
                </a:lnTo>
                <a:lnTo>
                  <a:pt x="431" y="697"/>
                </a:lnTo>
                <a:lnTo>
                  <a:pt x="435" y="701"/>
                </a:lnTo>
                <a:lnTo>
                  <a:pt x="455" y="722"/>
                </a:lnTo>
                <a:lnTo>
                  <a:pt x="468" y="735"/>
                </a:lnTo>
                <a:lnTo>
                  <a:pt x="474" y="739"/>
                </a:lnTo>
                <a:lnTo>
                  <a:pt x="480" y="741"/>
                </a:lnTo>
                <a:lnTo>
                  <a:pt x="488" y="744"/>
                </a:lnTo>
                <a:lnTo>
                  <a:pt x="492" y="748"/>
                </a:lnTo>
                <a:lnTo>
                  <a:pt x="498" y="750"/>
                </a:lnTo>
                <a:lnTo>
                  <a:pt x="498" y="754"/>
                </a:lnTo>
                <a:lnTo>
                  <a:pt x="500" y="758"/>
                </a:lnTo>
                <a:lnTo>
                  <a:pt x="503" y="769"/>
                </a:lnTo>
                <a:lnTo>
                  <a:pt x="505" y="777"/>
                </a:lnTo>
                <a:lnTo>
                  <a:pt x="507" y="782"/>
                </a:lnTo>
                <a:lnTo>
                  <a:pt x="513" y="795"/>
                </a:lnTo>
                <a:lnTo>
                  <a:pt x="519" y="805"/>
                </a:lnTo>
                <a:lnTo>
                  <a:pt x="519" y="811"/>
                </a:lnTo>
                <a:lnTo>
                  <a:pt x="519" y="816"/>
                </a:lnTo>
                <a:lnTo>
                  <a:pt x="519" y="818"/>
                </a:lnTo>
                <a:lnTo>
                  <a:pt x="521" y="820"/>
                </a:lnTo>
                <a:lnTo>
                  <a:pt x="525" y="826"/>
                </a:lnTo>
                <a:lnTo>
                  <a:pt x="531" y="833"/>
                </a:lnTo>
                <a:lnTo>
                  <a:pt x="533" y="839"/>
                </a:lnTo>
                <a:lnTo>
                  <a:pt x="533" y="845"/>
                </a:lnTo>
                <a:lnTo>
                  <a:pt x="535" y="846"/>
                </a:lnTo>
                <a:lnTo>
                  <a:pt x="535" y="850"/>
                </a:lnTo>
                <a:lnTo>
                  <a:pt x="539" y="856"/>
                </a:lnTo>
                <a:lnTo>
                  <a:pt x="552" y="871"/>
                </a:lnTo>
                <a:lnTo>
                  <a:pt x="564" y="884"/>
                </a:lnTo>
                <a:lnTo>
                  <a:pt x="568" y="892"/>
                </a:lnTo>
                <a:lnTo>
                  <a:pt x="570" y="896"/>
                </a:lnTo>
                <a:lnTo>
                  <a:pt x="570" y="898"/>
                </a:lnTo>
                <a:lnTo>
                  <a:pt x="572" y="907"/>
                </a:lnTo>
                <a:lnTo>
                  <a:pt x="572" y="911"/>
                </a:lnTo>
                <a:lnTo>
                  <a:pt x="574" y="913"/>
                </a:lnTo>
                <a:lnTo>
                  <a:pt x="576" y="915"/>
                </a:lnTo>
                <a:lnTo>
                  <a:pt x="578" y="915"/>
                </a:lnTo>
                <a:lnTo>
                  <a:pt x="582" y="916"/>
                </a:lnTo>
                <a:lnTo>
                  <a:pt x="588" y="918"/>
                </a:lnTo>
                <a:lnTo>
                  <a:pt x="592" y="920"/>
                </a:lnTo>
                <a:lnTo>
                  <a:pt x="595" y="926"/>
                </a:lnTo>
                <a:lnTo>
                  <a:pt x="597" y="930"/>
                </a:lnTo>
                <a:lnTo>
                  <a:pt x="599" y="935"/>
                </a:lnTo>
                <a:lnTo>
                  <a:pt x="601" y="941"/>
                </a:lnTo>
                <a:lnTo>
                  <a:pt x="603" y="949"/>
                </a:lnTo>
                <a:lnTo>
                  <a:pt x="611" y="966"/>
                </a:lnTo>
                <a:lnTo>
                  <a:pt x="619" y="981"/>
                </a:lnTo>
                <a:lnTo>
                  <a:pt x="627" y="994"/>
                </a:lnTo>
                <a:lnTo>
                  <a:pt x="633" y="1001"/>
                </a:lnTo>
                <a:lnTo>
                  <a:pt x="637" y="1009"/>
                </a:lnTo>
                <a:lnTo>
                  <a:pt x="639" y="1015"/>
                </a:lnTo>
                <a:lnTo>
                  <a:pt x="639" y="1022"/>
                </a:lnTo>
                <a:lnTo>
                  <a:pt x="639" y="1026"/>
                </a:lnTo>
                <a:lnTo>
                  <a:pt x="641" y="1028"/>
                </a:lnTo>
                <a:lnTo>
                  <a:pt x="642" y="1028"/>
                </a:lnTo>
                <a:lnTo>
                  <a:pt x="644" y="1028"/>
                </a:lnTo>
                <a:lnTo>
                  <a:pt x="646" y="1028"/>
                </a:lnTo>
                <a:lnTo>
                  <a:pt x="650" y="1030"/>
                </a:lnTo>
                <a:lnTo>
                  <a:pt x="652" y="1032"/>
                </a:lnTo>
                <a:lnTo>
                  <a:pt x="654" y="1037"/>
                </a:lnTo>
                <a:lnTo>
                  <a:pt x="656" y="1041"/>
                </a:lnTo>
                <a:lnTo>
                  <a:pt x="658" y="1045"/>
                </a:lnTo>
                <a:lnTo>
                  <a:pt x="662" y="1047"/>
                </a:lnTo>
                <a:lnTo>
                  <a:pt x="666" y="1047"/>
                </a:lnTo>
                <a:lnTo>
                  <a:pt x="674" y="1049"/>
                </a:lnTo>
                <a:lnTo>
                  <a:pt x="676" y="1051"/>
                </a:lnTo>
                <a:lnTo>
                  <a:pt x="678" y="1053"/>
                </a:lnTo>
                <a:lnTo>
                  <a:pt x="680" y="1056"/>
                </a:lnTo>
                <a:lnTo>
                  <a:pt x="684" y="1056"/>
                </a:lnTo>
                <a:lnTo>
                  <a:pt x="691" y="1060"/>
                </a:lnTo>
                <a:lnTo>
                  <a:pt x="699" y="1062"/>
                </a:lnTo>
                <a:lnTo>
                  <a:pt x="701" y="1062"/>
                </a:lnTo>
                <a:lnTo>
                  <a:pt x="703" y="1066"/>
                </a:lnTo>
                <a:lnTo>
                  <a:pt x="707" y="1070"/>
                </a:lnTo>
                <a:lnTo>
                  <a:pt x="711" y="1071"/>
                </a:lnTo>
                <a:lnTo>
                  <a:pt x="719" y="1073"/>
                </a:lnTo>
                <a:lnTo>
                  <a:pt x="725" y="1073"/>
                </a:lnTo>
                <a:lnTo>
                  <a:pt x="727" y="1075"/>
                </a:lnTo>
                <a:lnTo>
                  <a:pt x="729" y="1079"/>
                </a:lnTo>
                <a:lnTo>
                  <a:pt x="731" y="1081"/>
                </a:lnTo>
                <a:lnTo>
                  <a:pt x="733" y="1081"/>
                </a:lnTo>
                <a:lnTo>
                  <a:pt x="740" y="1083"/>
                </a:lnTo>
                <a:lnTo>
                  <a:pt x="756" y="1083"/>
                </a:lnTo>
                <a:lnTo>
                  <a:pt x="766" y="1083"/>
                </a:lnTo>
                <a:lnTo>
                  <a:pt x="774" y="1085"/>
                </a:lnTo>
                <a:lnTo>
                  <a:pt x="781" y="1087"/>
                </a:lnTo>
                <a:lnTo>
                  <a:pt x="783" y="1088"/>
                </a:lnTo>
                <a:lnTo>
                  <a:pt x="787" y="1090"/>
                </a:lnTo>
                <a:lnTo>
                  <a:pt x="789" y="1094"/>
                </a:lnTo>
                <a:lnTo>
                  <a:pt x="791" y="1096"/>
                </a:lnTo>
                <a:lnTo>
                  <a:pt x="797" y="1100"/>
                </a:lnTo>
                <a:lnTo>
                  <a:pt x="803" y="1102"/>
                </a:lnTo>
                <a:lnTo>
                  <a:pt x="809" y="1102"/>
                </a:lnTo>
                <a:lnTo>
                  <a:pt x="815" y="1102"/>
                </a:lnTo>
                <a:lnTo>
                  <a:pt x="821" y="1100"/>
                </a:lnTo>
                <a:lnTo>
                  <a:pt x="821" y="1098"/>
                </a:lnTo>
                <a:lnTo>
                  <a:pt x="823" y="1096"/>
                </a:lnTo>
                <a:lnTo>
                  <a:pt x="823" y="1094"/>
                </a:lnTo>
                <a:lnTo>
                  <a:pt x="821" y="1092"/>
                </a:lnTo>
                <a:lnTo>
                  <a:pt x="819" y="1090"/>
                </a:lnTo>
                <a:lnTo>
                  <a:pt x="817" y="1088"/>
                </a:lnTo>
                <a:lnTo>
                  <a:pt x="817" y="1079"/>
                </a:lnTo>
                <a:lnTo>
                  <a:pt x="813" y="1073"/>
                </a:lnTo>
                <a:lnTo>
                  <a:pt x="811" y="1071"/>
                </a:lnTo>
                <a:lnTo>
                  <a:pt x="807" y="1070"/>
                </a:lnTo>
                <a:lnTo>
                  <a:pt x="807" y="1064"/>
                </a:lnTo>
                <a:lnTo>
                  <a:pt x="805" y="1058"/>
                </a:lnTo>
                <a:lnTo>
                  <a:pt x="801" y="1051"/>
                </a:lnTo>
                <a:lnTo>
                  <a:pt x="799" y="1043"/>
                </a:lnTo>
                <a:lnTo>
                  <a:pt x="803" y="1043"/>
                </a:lnTo>
                <a:lnTo>
                  <a:pt x="805" y="1039"/>
                </a:lnTo>
                <a:lnTo>
                  <a:pt x="807" y="1037"/>
                </a:lnTo>
                <a:lnTo>
                  <a:pt x="807" y="1034"/>
                </a:lnTo>
                <a:lnTo>
                  <a:pt x="809" y="1030"/>
                </a:lnTo>
                <a:lnTo>
                  <a:pt x="807" y="1028"/>
                </a:lnTo>
                <a:lnTo>
                  <a:pt x="807" y="1024"/>
                </a:lnTo>
                <a:lnTo>
                  <a:pt x="803" y="1022"/>
                </a:lnTo>
                <a:lnTo>
                  <a:pt x="801" y="1020"/>
                </a:lnTo>
                <a:lnTo>
                  <a:pt x="801" y="1017"/>
                </a:lnTo>
                <a:lnTo>
                  <a:pt x="803" y="1009"/>
                </a:lnTo>
                <a:lnTo>
                  <a:pt x="803" y="1003"/>
                </a:lnTo>
                <a:lnTo>
                  <a:pt x="803" y="1001"/>
                </a:lnTo>
                <a:lnTo>
                  <a:pt x="801" y="1000"/>
                </a:lnTo>
                <a:lnTo>
                  <a:pt x="803" y="998"/>
                </a:lnTo>
                <a:lnTo>
                  <a:pt x="805" y="998"/>
                </a:lnTo>
                <a:lnTo>
                  <a:pt x="807" y="994"/>
                </a:lnTo>
                <a:lnTo>
                  <a:pt x="809" y="986"/>
                </a:lnTo>
                <a:lnTo>
                  <a:pt x="809" y="981"/>
                </a:lnTo>
                <a:lnTo>
                  <a:pt x="807" y="975"/>
                </a:lnTo>
                <a:lnTo>
                  <a:pt x="807" y="971"/>
                </a:lnTo>
                <a:lnTo>
                  <a:pt x="803" y="969"/>
                </a:lnTo>
                <a:lnTo>
                  <a:pt x="801" y="971"/>
                </a:lnTo>
                <a:lnTo>
                  <a:pt x="797" y="973"/>
                </a:lnTo>
                <a:lnTo>
                  <a:pt x="791" y="973"/>
                </a:lnTo>
                <a:lnTo>
                  <a:pt x="789" y="973"/>
                </a:lnTo>
                <a:lnTo>
                  <a:pt x="787" y="971"/>
                </a:lnTo>
                <a:lnTo>
                  <a:pt x="789" y="966"/>
                </a:lnTo>
                <a:lnTo>
                  <a:pt x="791" y="958"/>
                </a:lnTo>
                <a:lnTo>
                  <a:pt x="795" y="956"/>
                </a:lnTo>
                <a:lnTo>
                  <a:pt x="799" y="956"/>
                </a:lnTo>
                <a:lnTo>
                  <a:pt x="809" y="958"/>
                </a:lnTo>
                <a:lnTo>
                  <a:pt x="813" y="956"/>
                </a:lnTo>
                <a:lnTo>
                  <a:pt x="815" y="954"/>
                </a:lnTo>
                <a:lnTo>
                  <a:pt x="817" y="950"/>
                </a:lnTo>
                <a:lnTo>
                  <a:pt x="817" y="943"/>
                </a:lnTo>
                <a:lnTo>
                  <a:pt x="819" y="939"/>
                </a:lnTo>
                <a:lnTo>
                  <a:pt x="819" y="935"/>
                </a:lnTo>
                <a:lnTo>
                  <a:pt x="819" y="933"/>
                </a:lnTo>
                <a:lnTo>
                  <a:pt x="817" y="932"/>
                </a:lnTo>
                <a:lnTo>
                  <a:pt x="813" y="928"/>
                </a:lnTo>
                <a:lnTo>
                  <a:pt x="813" y="926"/>
                </a:lnTo>
                <a:lnTo>
                  <a:pt x="813" y="922"/>
                </a:lnTo>
                <a:lnTo>
                  <a:pt x="805" y="920"/>
                </a:lnTo>
                <a:lnTo>
                  <a:pt x="801" y="918"/>
                </a:lnTo>
                <a:lnTo>
                  <a:pt x="797" y="916"/>
                </a:lnTo>
                <a:lnTo>
                  <a:pt x="797" y="915"/>
                </a:lnTo>
                <a:lnTo>
                  <a:pt x="797" y="913"/>
                </a:lnTo>
                <a:lnTo>
                  <a:pt x="799" y="911"/>
                </a:lnTo>
                <a:lnTo>
                  <a:pt x="805" y="911"/>
                </a:lnTo>
                <a:lnTo>
                  <a:pt x="819" y="913"/>
                </a:lnTo>
                <a:lnTo>
                  <a:pt x="832" y="913"/>
                </a:lnTo>
                <a:lnTo>
                  <a:pt x="836" y="913"/>
                </a:lnTo>
                <a:lnTo>
                  <a:pt x="840" y="909"/>
                </a:lnTo>
                <a:lnTo>
                  <a:pt x="842" y="905"/>
                </a:lnTo>
                <a:lnTo>
                  <a:pt x="842" y="898"/>
                </a:lnTo>
                <a:lnTo>
                  <a:pt x="840" y="898"/>
                </a:lnTo>
                <a:lnTo>
                  <a:pt x="836" y="901"/>
                </a:lnTo>
                <a:lnTo>
                  <a:pt x="834" y="901"/>
                </a:lnTo>
                <a:lnTo>
                  <a:pt x="832" y="901"/>
                </a:lnTo>
                <a:lnTo>
                  <a:pt x="832" y="899"/>
                </a:lnTo>
                <a:lnTo>
                  <a:pt x="832" y="894"/>
                </a:lnTo>
                <a:lnTo>
                  <a:pt x="832" y="888"/>
                </a:lnTo>
                <a:lnTo>
                  <a:pt x="834" y="886"/>
                </a:lnTo>
                <a:lnTo>
                  <a:pt x="836" y="884"/>
                </a:lnTo>
                <a:lnTo>
                  <a:pt x="838" y="884"/>
                </a:lnTo>
                <a:lnTo>
                  <a:pt x="842" y="884"/>
                </a:lnTo>
                <a:lnTo>
                  <a:pt x="846" y="884"/>
                </a:lnTo>
                <a:lnTo>
                  <a:pt x="848" y="884"/>
                </a:lnTo>
                <a:lnTo>
                  <a:pt x="850" y="882"/>
                </a:lnTo>
                <a:lnTo>
                  <a:pt x="852" y="877"/>
                </a:lnTo>
                <a:lnTo>
                  <a:pt x="858" y="879"/>
                </a:lnTo>
                <a:lnTo>
                  <a:pt x="860" y="879"/>
                </a:lnTo>
                <a:lnTo>
                  <a:pt x="862" y="879"/>
                </a:lnTo>
                <a:lnTo>
                  <a:pt x="864" y="877"/>
                </a:lnTo>
                <a:lnTo>
                  <a:pt x="864" y="873"/>
                </a:lnTo>
                <a:lnTo>
                  <a:pt x="864" y="869"/>
                </a:lnTo>
                <a:lnTo>
                  <a:pt x="864" y="865"/>
                </a:lnTo>
                <a:lnTo>
                  <a:pt x="860" y="858"/>
                </a:lnTo>
                <a:lnTo>
                  <a:pt x="860" y="854"/>
                </a:lnTo>
                <a:lnTo>
                  <a:pt x="864" y="854"/>
                </a:lnTo>
                <a:lnTo>
                  <a:pt x="868" y="854"/>
                </a:lnTo>
                <a:lnTo>
                  <a:pt x="872" y="856"/>
                </a:lnTo>
                <a:lnTo>
                  <a:pt x="879" y="862"/>
                </a:lnTo>
                <a:lnTo>
                  <a:pt x="881" y="863"/>
                </a:lnTo>
                <a:lnTo>
                  <a:pt x="885" y="865"/>
                </a:lnTo>
                <a:lnTo>
                  <a:pt x="887" y="865"/>
                </a:lnTo>
                <a:lnTo>
                  <a:pt x="889" y="862"/>
                </a:lnTo>
                <a:lnTo>
                  <a:pt x="891" y="854"/>
                </a:lnTo>
                <a:lnTo>
                  <a:pt x="891" y="850"/>
                </a:lnTo>
                <a:lnTo>
                  <a:pt x="891" y="846"/>
                </a:lnTo>
                <a:lnTo>
                  <a:pt x="889" y="845"/>
                </a:lnTo>
                <a:lnTo>
                  <a:pt x="887" y="843"/>
                </a:lnTo>
                <a:lnTo>
                  <a:pt x="885" y="843"/>
                </a:lnTo>
                <a:lnTo>
                  <a:pt x="881" y="841"/>
                </a:lnTo>
                <a:lnTo>
                  <a:pt x="879" y="841"/>
                </a:lnTo>
                <a:lnTo>
                  <a:pt x="879" y="837"/>
                </a:lnTo>
                <a:lnTo>
                  <a:pt x="881" y="828"/>
                </a:lnTo>
                <a:lnTo>
                  <a:pt x="881" y="822"/>
                </a:lnTo>
                <a:lnTo>
                  <a:pt x="883" y="820"/>
                </a:lnTo>
                <a:lnTo>
                  <a:pt x="885" y="822"/>
                </a:lnTo>
                <a:lnTo>
                  <a:pt x="885" y="826"/>
                </a:lnTo>
                <a:lnTo>
                  <a:pt x="891" y="829"/>
                </a:lnTo>
                <a:lnTo>
                  <a:pt x="897" y="831"/>
                </a:lnTo>
                <a:lnTo>
                  <a:pt x="901" y="831"/>
                </a:lnTo>
                <a:lnTo>
                  <a:pt x="903" y="829"/>
                </a:lnTo>
                <a:lnTo>
                  <a:pt x="903" y="828"/>
                </a:lnTo>
                <a:lnTo>
                  <a:pt x="903" y="824"/>
                </a:lnTo>
                <a:lnTo>
                  <a:pt x="911" y="822"/>
                </a:lnTo>
                <a:lnTo>
                  <a:pt x="917" y="822"/>
                </a:lnTo>
                <a:lnTo>
                  <a:pt x="920" y="822"/>
                </a:lnTo>
                <a:lnTo>
                  <a:pt x="920" y="820"/>
                </a:lnTo>
                <a:lnTo>
                  <a:pt x="920" y="818"/>
                </a:lnTo>
                <a:lnTo>
                  <a:pt x="920" y="820"/>
                </a:lnTo>
                <a:lnTo>
                  <a:pt x="920" y="828"/>
                </a:lnTo>
                <a:lnTo>
                  <a:pt x="920" y="829"/>
                </a:lnTo>
                <a:lnTo>
                  <a:pt x="922" y="831"/>
                </a:lnTo>
                <a:lnTo>
                  <a:pt x="924" y="833"/>
                </a:lnTo>
                <a:lnTo>
                  <a:pt x="926" y="833"/>
                </a:lnTo>
                <a:lnTo>
                  <a:pt x="932" y="831"/>
                </a:lnTo>
                <a:lnTo>
                  <a:pt x="942" y="824"/>
                </a:lnTo>
                <a:lnTo>
                  <a:pt x="950" y="820"/>
                </a:lnTo>
                <a:lnTo>
                  <a:pt x="952" y="818"/>
                </a:lnTo>
                <a:lnTo>
                  <a:pt x="954" y="820"/>
                </a:lnTo>
                <a:lnTo>
                  <a:pt x="952" y="824"/>
                </a:lnTo>
                <a:lnTo>
                  <a:pt x="944" y="831"/>
                </a:lnTo>
                <a:lnTo>
                  <a:pt x="932" y="841"/>
                </a:lnTo>
                <a:lnTo>
                  <a:pt x="919" y="850"/>
                </a:lnTo>
                <a:lnTo>
                  <a:pt x="911" y="854"/>
                </a:lnTo>
                <a:lnTo>
                  <a:pt x="907" y="854"/>
                </a:lnTo>
                <a:lnTo>
                  <a:pt x="907" y="856"/>
                </a:lnTo>
                <a:lnTo>
                  <a:pt x="909" y="856"/>
                </a:lnTo>
                <a:lnTo>
                  <a:pt x="915" y="856"/>
                </a:lnTo>
                <a:lnTo>
                  <a:pt x="920" y="856"/>
                </a:lnTo>
                <a:lnTo>
                  <a:pt x="928" y="852"/>
                </a:lnTo>
                <a:lnTo>
                  <a:pt x="938" y="848"/>
                </a:lnTo>
                <a:lnTo>
                  <a:pt x="948" y="839"/>
                </a:lnTo>
                <a:lnTo>
                  <a:pt x="975" y="820"/>
                </a:lnTo>
                <a:lnTo>
                  <a:pt x="999" y="803"/>
                </a:lnTo>
                <a:lnTo>
                  <a:pt x="1012" y="792"/>
                </a:lnTo>
                <a:lnTo>
                  <a:pt x="1012" y="790"/>
                </a:lnTo>
                <a:lnTo>
                  <a:pt x="1012" y="788"/>
                </a:lnTo>
                <a:lnTo>
                  <a:pt x="1011" y="788"/>
                </a:lnTo>
                <a:lnTo>
                  <a:pt x="1007" y="788"/>
                </a:lnTo>
                <a:lnTo>
                  <a:pt x="1007" y="786"/>
                </a:lnTo>
                <a:lnTo>
                  <a:pt x="1005" y="784"/>
                </a:lnTo>
                <a:lnTo>
                  <a:pt x="1005" y="782"/>
                </a:lnTo>
                <a:lnTo>
                  <a:pt x="1007" y="780"/>
                </a:lnTo>
                <a:lnTo>
                  <a:pt x="1009" y="777"/>
                </a:lnTo>
                <a:lnTo>
                  <a:pt x="1012" y="775"/>
                </a:lnTo>
                <a:lnTo>
                  <a:pt x="1016" y="771"/>
                </a:lnTo>
                <a:lnTo>
                  <a:pt x="1022" y="769"/>
                </a:lnTo>
                <a:lnTo>
                  <a:pt x="1028" y="767"/>
                </a:lnTo>
                <a:lnTo>
                  <a:pt x="1030" y="765"/>
                </a:lnTo>
                <a:lnTo>
                  <a:pt x="1032" y="763"/>
                </a:lnTo>
                <a:lnTo>
                  <a:pt x="1032" y="761"/>
                </a:lnTo>
                <a:lnTo>
                  <a:pt x="1032" y="760"/>
                </a:lnTo>
                <a:lnTo>
                  <a:pt x="1030" y="758"/>
                </a:lnTo>
                <a:lnTo>
                  <a:pt x="1028" y="758"/>
                </a:lnTo>
                <a:lnTo>
                  <a:pt x="1026" y="756"/>
                </a:lnTo>
                <a:lnTo>
                  <a:pt x="1026" y="752"/>
                </a:lnTo>
                <a:lnTo>
                  <a:pt x="1028" y="748"/>
                </a:lnTo>
                <a:lnTo>
                  <a:pt x="1024" y="741"/>
                </a:lnTo>
                <a:lnTo>
                  <a:pt x="1022" y="731"/>
                </a:lnTo>
                <a:lnTo>
                  <a:pt x="1022" y="725"/>
                </a:lnTo>
                <a:lnTo>
                  <a:pt x="1024" y="720"/>
                </a:lnTo>
                <a:lnTo>
                  <a:pt x="1030" y="720"/>
                </a:lnTo>
                <a:lnTo>
                  <a:pt x="1036" y="718"/>
                </a:lnTo>
                <a:lnTo>
                  <a:pt x="1048" y="712"/>
                </a:lnTo>
                <a:lnTo>
                  <a:pt x="1054" y="710"/>
                </a:lnTo>
                <a:lnTo>
                  <a:pt x="1056" y="708"/>
                </a:lnTo>
                <a:lnTo>
                  <a:pt x="1058" y="708"/>
                </a:lnTo>
                <a:lnTo>
                  <a:pt x="1058" y="710"/>
                </a:lnTo>
                <a:lnTo>
                  <a:pt x="1058" y="714"/>
                </a:lnTo>
                <a:lnTo>
                  <a:pt x="1056" y="720"/>
                </a:lnTo>
                <a:lnTo>
                  <a:pt x="1052" y="724"/>
                </a:lnTo>
                <a:lnTo>
                  <a:pt x="1046" y="731"/>
                </a:lnTo>
                <a:lnTo>
                  <a:pt x="1046" y="735"/>
                </a:lnTo>
                <a:lnTo>
                  <a:pt x="1046" y="737"/>
                </a:lnTo>
                <a:lnTo>
                  <a:pt x="1048" y="739"/>
                </a:lnTo>
                <a:lnTo>
                  <a:pt x="1056" y="739"/>
                </a:lnTo>
                <a:lnTo>
                  <a:pt x="1065" y="737"/>
                </a:lnTo>
                <a:lnTo>
                  <a:pt x="1067" y="737"/>
                </a:lnTo>
                <a:lnTo>
                  <a:pt x="1063" y="741"/>
                </a:lnTo>
                <a:lnTo>
                  <a:pt x="1059" y="744"/>
                </a:lnTo>
                <a:lnTo>
                  <a:pt x="1058" y="748"/>
                </a:lnTo>
                <a:lnTo>
                  <a:pt x="1052" y="756"/>
                </a:lnTo>
                <a:lnTo>
                  <a:pt x="1046" y="761"/>
                </a:lnTo>
                <a:lnTo>
                  <a:pt x="1046" y="763"/>
                </a:lnTo>
                <a:lnTo>
                  <a:pt x="1048" y="763"/>
                </a:lnTo>
                <a:lnTo>
                  <a:pt x="1058" y="758"/>
                </a:lnTo>
                <a:lnTo>
                  <a:pt x="1069" y="750"/>
                </a:lnTo>
                <a:lnTo>
                  <a:pt x="1077" y="744"/>
                </a:lnTo>
                <a:lnTo>
                  <a:pt x="1081" y="739"/>
                </a:lnTo>
                <a:lnTo>
                  <a:pt x="1085" y="735"/>
                </a:lnTo>
                <a:lnTo>
                  <a:pt x="1087" y="731"/>
                </a:lnTo>
                <a:lnTo>
                  <a:pt x="1093" y="727"/>
                </a:lnTo>
                <a:lnTo>
                  <a:pt x="1099" y="724"/>
                </a:lnTo>
                <a:lnTo>
                  <a:pt x="1106" y="722"/>
                </a:lnTo>
                <a:lnTo>
                  <a:pt x="1110" y="722"/>
                </a:lnTo>
                <a:lnTo>
                  <a:pt x="1112" y="722"/>
                </a:lnTo>
                <a:lnTo>
                  <a:pt x="1120" y="722"/>
                </a:lnTo>
                <a:lnTo>
                  <a:pt x="1126" y="720"/>
                </a:lnTo>
                <a:close/>
              </a:path>
            </a:pathLst>
          </a:custGeom>
          <a:solidFill>
            <a:srgbClr val="3366FF"/>
          </a:solidFill>
          <a:ln w="9525">
            <a:solidFill>
              <a:schemeClr val="bg2"/>
            </a:solidFill>
            <a:round/>
            <a:headEnd/>
            <a:tailEnd/>
          </a:ln>
        </p:spPr>
        <p:txBody>
          <a:bodyPr/>
          <a:lstStyle/>
          <a:p>
            <a:endParaRPr lang="en-US"/>
          </a:p>
        </p:txBody>
      </p:sp>
      <p:sp>
        <p:nvSpPr>
          <p:cNvPr id="11335" name="Freeform 90"/>
          <p:cNvSpPr>
            <a:spLocks/>
          </p:cNvSpPr>
          <p:nvPr/>
        </p:nvSpPr>
        <p:spPr bwMode="auto">
          <a:xfrm>
            <a:off x="5737225" y="5545138"/>
            <a:ext cx="1365250" cy="1198562"/>
          </a:xfrm>
          <a:custGeom>
            <a:avLst/>
            <a:gdLst>
              <a:gd name="T0" fmla="*/ 2147483647 w 752"/>
              <a:gd name="T1" fmla="*/ 2147483647 h 583"/>
              <a:gd name="T2" fmla="*/ 2147483647 w 752"/>
              <a:gd name="T3" fmla="*/ 2147483647 h 583"/>
              <a:gd name="T4" fmla="*/ 2147483647 w 752"/>
              <a:gd name="T5" fmla="*/ 2147483647 h 583"/>
              <a:gd name="T6" fmla="*/ 2147483647 w 752"/>
              <a:gd name="T7" fmla="*/ 2147483647 h 583"/>
              <a:gd name="T8" fmla="*/ 2147483647 w 752"/>
              <a:gd name="T9" fmla="*/ 0 h 583"/>
              <a:gd name="T10" fmla="*/ 2147483647 w 752"/>
              <a:gd name="T11" fmla="*/ 2147483647 h 583"/>
              <a:gd name="T12" fmla="*/ 2147483647 w 752"/>
              <a:gd name="T13" fmla="*/ 2147483647 h 583"/>
              <a:gd name="T14" fmla="*/ 2147483647 w 752"/>
              <a:gd name="T15" fmla="*/ 2147483647 h 583"/>
              <a:gd name="T16" fmla="*/ 2147483647 w 752"/>
              <a:gd name="T17" fmla="*/ 2147483647 h 583"/>
              <a:gd name="T18" fmla="*/ 2147483647 w 752"/>
              <a:gd name="T19" fmla="*/ 2147483647 h 583"/>
              <a:gd name="T20" fmla="*/ 2147483647 w 752"/>
              <a:gd name="T21" fmla="*/ 2147483647 h 583"/>
              <a:gd name="T22" fmla="*/ 2147483647 w 752"/>
              <a:gd name="T23" fmla="*/ 2147483647 h 583"/>
              <a:gd name="T24" fmla="*/ 2147483647 w 752"/>
              <a:gd name="T25" fmla="*/ 2147483647 h 583"/>
              <a:gd name="T26" fmla="*/ 2147483647 w 752"/>
              <a:gd name="T27" fmla="*/ 2147483647 h 583"/>
              <a:gd name="T28" fmla="*/ 2147483647 w 752"/>
              <a:gd name="T29" fmla="*/ 2147483647 h 583"/>
              <a:gd name="T30" fmla="*/ 2147483647 w 752"/>
              <a:gd name="T31" fmla="*/ 2147483647 h 583"/>
              <a:gd name="T32" fmla="*/ 2147483647 w 752"/>
              <a:gd name="T33" fmla="*/ 2147483647 h 583"/>
              <a:gd name="T34" fmla="*/ 2147483647 w 752"/>
              <a:gd name="T35" fmla="*/ 2147483647 h 583"/>
              <a:gd name="T36" fmla="*/ 2147483647 w 752"/>
              <a:gd name="T37" fmla="*/ 2147483647 h 583"/>
              <a:gd name="T38" fmla="*/ 2147483647 w 752"/>
              <a:gd name="T39" fmla="*/ 2147483647 h 583"/>
              <a:gd name="T40" fmla="*/ 2147483647 w 752"/>
              <a:gd name="T41" fmla="*/ 2147483647 h 583"/>
              <a:gd name="T42" fmla="*/ 2147483647 w 752"/>
              <a:gd name="T43" fmla="*/ 2147483647 h 583"/>
              <a:gd name="T44" fmla="*/ 2147483647 w 752"/>
              <a:gd name="T45" fmla="*/ 2147483647 h 583"/>
              <a:gd name="T46" fmla="*/ 2147483647 w 752"/>
              <a:gd name="T47" fmla="*/ 2147483647 h 583"/>
              <a:gd name="T48" fmla="*/ 2147483647 w 752"/>
              <a:gd name="T49" fmla="*/ 2147483647 h 583"/>
              <a:gd name="T50" fmla="*/ 2147483647 w 752"/>
              <a:gd name="T51" fmla="*/ 2147483647 h 583"/>
              <a:gd name="T52" fmla="*/ 2147483647 w 752"/>
              <a:gd name="T53" fmla="*/ 2147483647 h 583"/>
              <a:gd name="T54" fmla="*/ 2147483647 w 752"/>
              <a:gd name="T55" fmla="*/ 2147483647 h 583"/>
              <a:gd name="T56" fmla="*/ 2147483647 w 752"/>
              <a:gd name="T57" fmla="*/ 2147483647 h 583"/>
              <a:gd name="T58" fmla="*/ 2147483647 w 752"/>
              <a:gd name="T59" fmla="*/ 2147483647 h 583"/>
              <a:gd name="T60" fmla="*/ 2147483647 w 752"/>
              <a:gd name="T61" fmla="*/ 2147483647 h 583"/>
              <a:gd name="T62" fmla="*/ 2147483647 w 752"/>
              <a:gd name="T63" fmla="*/ 2147483647 h 583"/>
              <a:gd name="T64" fmla="*/ 2147483647 w 752"/>
              <a:gd name="T65" fmla="*/ 2147483647 h 583"/>
              <a:gd name="T66" fmla="*/ 2147483647 w 752"/>
              <a:gd name="T67" fmla="*/ 2147483647 h 583"/>
              <a:gd name="T68" fmla="*/ 2147483647 w 752"/>
              <a:gd name="T69" fmla="*/ 2147483647 h 583"/>
              <a:gd name="T70" fmla="*/ 2147483647 w 752"/>
              <a:gd name="T71" fmla="*/ 2147483647 h 583"/>
              <a:gd name="T72" fmla="*/ 2147483647 w 752"/>
              <a:gd name="T73" fmla="*/ 2147483647 h 583"/>
              <a:gd name="T74" fmla="*/ 2147483647 w 752"/>
              <a:gd name="T75" fmla="*/ 2147483647 h 583"/>
              <a:gd name="T76" fmla="*/ 2147483647 w 752"/>
              <a:gd name="T77" fmla="*/ 2147483647 h 583"/>
              <a:gd name="T78" fmla="*/ 2147483647 w 752"/>
              <a:gd name="T79" fmla="*/ 2147483647 h 583"/>
              <a:gd name="T80" fmla="*/ 2147483647 w 752"/>
              <a:gd name="T81" fmla="*/ 2147483647 h 583"/>
              <a:gd name="T82" fmla="*/ 2147483647 w 752"/>
              <a:gd name="T83" fmla="*/ 2147483647 h 583"/>
              <a:gd name="T84" fmla="*/ 2147483647 w 752"/>
              <a:gd name="T85" fmla="*/ 2147483647 h 583"/>
              <a:gd name="T86" fmla="*/ 2147483647 w 752"/>
              <a:gd name="T87" fmla="*/ 2147483647 h 583"/>
              <a:gd name="T88" fmla="*/ 2147483647 w 752"/>
              <a:gd name="T89" fmla="*/ 2147483647 h 583"/>
              <a:gd name="T90" fmla="*/ 2147483647 w 752"/>
              <a:gd name="T91" fmla="*/ 2147483647 h 583"/>
              <a:gd name="T92" fmla="*/ 2147483647 w 752"/>
              <a:gd name="T93" fmla="*/ 2147483647 h 583"/>
              <a:gd name="T94" fmla="*/ 2147483647 w 752"/>
              <a:gd name="T95" fmla="*/ 2147483647 h 583"/>
              <a:gd name="T96" fmla="*/ 2147483647 w 752"/>
              <a:gd name="T97" fmla="*/ 2147483647 h 5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2"/>
              <a:gd name="T148" fmla="*/ 0 h 583"/>
              <a:gd name="T149" fmla="*/ 752 w 752"/>
              <a:gd name="T150" fmla="*/ 583 h 5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2" h="583">
                <a:moveTo>
                  <a:pt x="19" y="101"/>
                </a:moveTo>
                <a:lnTo>
                  <a:pt x="21" y="93"/>
                </a:lnTo>
                <a:lnTo>
                  <a:pt x="19" y="87"/>
                </a:lnTo>
                <a:lnTo>
                  <a:pt x="12" y="80"/>
                </a:lnTo>
                <a:lnTo>
                  <a:pt x="2" y="67"/>
                </a:lnTo>
                <a:lnTo>
                  <a:pt x="0" y="57"/>
                </a:lnTo>
                <a:lnTo>
                  <a:pt x="2" y="44"/>
                </a:lnTo>
                <a:lnTo>
                  <a:pt x="227" y="27"/>
                </a:lnTo>
                <a:lnTo>
                  <a:pt x="231" y="42"/>
                </a:lnTo>
                <a:lnTo>
                  <a:pt x="237" y="48"/>
                </a:lnTo>
                <a:lnTo>
                  <a:pt x="452" y="33"/>
                </a:lnTo>
                <a:lnTo>
                  <a:pt x="470" y="34"/>
                </a:lnTo>
                <a:lnTo>
                  <a:pt x="480" y="46"/>
                </a:lnTo>
                <a:lnTo>
                  <a:pt x="489" y="50"/>
                </a:lnTo>
                <a:lnTo>
                  <a:pt x="493" y="50"/>
                </a:lnTo>
                <a:lnTo>
                  <a:pt x="493" y="40"/>
                </a:lnTo>
                <a:lnTo>
                  <a:pt x="489" y="23"/>
                </a:lnTo>
                <a:lnTo>
                  <a:pt x="489" y="14"/>
                </a:lnTo>
                <a:lnTo>
                  <a:pt x="491" y="8"/>
                </a:lnTo>
                <a:lnTo>
                  <a:pt x="497" y="0"/>
                </a:lnTo>
                <a:lnTo>
                  <a:pt x="503" y="4"/>
                </a:lnTo>
                <a:lnTo>
                  <a:pt x="513" y="8"/>
                </a:lnTo>
                <a:lnTo>
                  <a:pt x="528" y="4"/>
                </a:lnTo>
                <a:lnTo>
                  <a:pt x="540" y="10"/>
                </a:lnTo>
                <a:lnTo>
                  <a:pt x="542" y="16"/>
                </a:lnTo>
                <a:lnTo>
                  <a:pt x="544" y="23"/>
                </a:lnTo>
                <a:lnTo>
                  <a:pt x="548" y="31"/>
                </a:lnTo>
                <a:lnTo>
                  <a:pt x="544" y="34"/>
                </a:lnTo>
                <a:lnTo>
                  <a:pt x="536" y="36"/>
                </a:lnTo>
                <a:lnTo>
                  <a:pt x="530" y="38"/>
                </a:lnTo>
                <a:lnTo>
                  <a:pt x="532" y="40"/>
                </a:lnTo>
                <a:lnTo>
                  <a:pt x="548" y="40"/>
                </a:lnTo>
                <a:lnTo>
                  <a:pt x="554" y="42"/>
                </a:lnTo>
                <a:lnTo>
                  <a:pt x="556" y="48"/>
                </a:lnTo>
                <a:lnTo>
                  <a:pt x="564" y="68"/>
                </a:lnTo>
                <a:lnTo>
                  <a:pt x="568" y="76"/>
                </a:lnTo>
                <a:lnTo>
                  <a:pt x="583" y="112"/>
                </a:lnTo>
                <a:lnTo>
                  <a:pt x="605" y="152"/>
                </a:lnTo>
                <a:lnTo>
                  <a:pt x="648" y="199"/>
                </a:lnTo>
                <a:lnTo>
                  <a:pt x="650" y="206"/>
                </a:lnTo>
                <a:lnTo>
                  <a:pt x="646" y="210"/>
                </a:lnTo>
                <a:lnTo>
                  <a:pt x="642" y="210"/>
                </a:lnTo>
                <a:lnTo>
                  <a:pt x="634" y="201"/>
                </a:lnTo>
                <a:lnTo>
                  <a:pt x="632" y="197"/>
                </a:lnTo>
                <a:lnTo>
                  <a:pt x="630" y="201"/>
                </a:lnTo>
                <a:lnTo>
                  <a:pt x="632" y="208"/>
                </a:lnTo>
                <a:lnTo>
                  <a:pt x="634" y="216"/>
                </a:lnTo>
                <a:lnTo>
                  <a:pt x="644" y="229"/>
                </a:lnTo>
                <a:lnTo>
                  <a:pt x="648" y="237"/>
                </a:lnTo>
                <a:lnTo>
                  <a:pt x="650" y="248"/>
                </a:lnTo>
                <a:lnTo>
                  <a:pt x="681" y="301"/>
                </a:lnTo>
                <a:lnTo>
                  <a:pt x="718" y="363"/>
                </a:lnTo>
                <a:lnTo>
                  <a:pt x="732" y="386"/>
                </a:lnTo>
                <a:lnTo>
                  <a:pt x="740" y="396"/>
                </a:lnTo>
                <a:lnTo>
                  <a:pt x="746" y="418"/>
                </a:lnTo>
                <a:lnTo>
                  <a:pt x="746" y="443"/>
                </a:lnTo>
                <a:lnTo>
                  <a:pt x="746" y="464"/>
                </a:lnTo>
                <a:lnTo>
                  <a:pt x="748" y="479"/>
                </a:lnTo>
                <a:lnTo>
                  <a:pt x="752" y="486"/>
                </a:lnTo>
                <a:lnTo>
                  <a:pt x="750" y="494"/>
                </a:lnTo>
                <a:lnTo>
                  <a:pt x="750" y="488"/>
                </a:lnTo>
                <a:lnTo>
                  <a:pt x="748" y="486"/>
                </a:lnTo>
                <a:lnTo>
                  <a:pt x="744" y="496"/>
                </a:lnTo>
                <a:lnTo>
                  <a:pt x="740" y="503"/>
                </a:lnTo>
                <a:lnTo>
                  <a:pt x="738" y="509"/>
                </a:lnTo>
                <a:lnTo>
                  <a:pt x="738" y="522"/>
                </a:lnTo>
                <a:lnTo>
                  <a:pt x="736" y="552"/>
                </a:lnTo>
                <a:lnTo>
                  <a:pt x="730" y="558"/>
                </a:lnTo>
                <a:lnTo>
                  <a:pt x="720" y="562"/>
                </a:lnTo>
                <a:lnTo>
                  <a:pt x="709" y="573"/>
                </a:lnTo>
                <a:lnTo>
                  <a:pt x="695" y="573"/>
                </a:lnTo>
                <a:lnTo>
                  <a:pt x="689" y="577"/>
                </a:lnTo>
                <a:lnTo>
                  <a:pt x="671" y="583"/>
                </a:lnTo>
                <a:lnTo>
                  <a:pt x="667" y="583"/>
                </a:lnTo>
                <a:lnTo>
                  <a:pt x="666" y="579"/>
                </a:lnTo>
                <a:lnTo>
                  <a:pt x="660" y="577"/>
                </a:lnTo>
                <a:lnTo>
                  <a:pt x="660" y="566"/>
                </a:lnTo>
                <a:lnTo>
                  <a:pt x="658" y="554"/>
                </a:lnTo>
                <a:lnTo>
                  <a:pt x="650" y="547"/>
                </a:lnTo>
                <a:lnTo>
                  <a:pt x="646" y="535"/>
                </a:lnTo>
                <a:lnTo>
                  <a:pt x="638" y="532"/>
                </a:lnTo>
                <a:lnTo>
                  <a:pt x="628" y="515"/>
                </a:lnTo>
                <a:lnTo>
                  <a:pt x="620" y="507"/>
                </a:lnTo>
                <a:lnTo>
                  <a:pt x="613" y="503"/>
                </a:lnTo>
                <a:lnTo>
                  <a:pt x="599" y="499"/>
                </a:lnTo>
                <a:lnTo>
                  <a:pt x="585" y="490"/>
                </a:lnTo>
                <a:lnTo>
                  <a:pt x="579" y="465"/>
                </a:lnTo>
                <a:lnTo>
                  <a:pt x="572" y="452"/>
                </a:lnTo>
                <a:lnTo>
                  <a:pt x="560" y="443"/>
                </a:lnTo>
                <a:lnTo>
                  <a:pt x="550" y="426"/>
                </a:lnTo>
                <a:lnTo>
                  <a:pt x="546" y="409"/>
                </a:lnTo>
                <a:lnTo>
                  <a:pt x="542" y="405"/>
                </a:lnTo>
                <a:lnTo>
                  <a:pt x="536" y="403"/>
                </a:lnTo>
                <a:lnTo>
                  <a:pt x="540" y="407"/>
                </a:lnTo>
                <a:lnTo>
                  <a:pt x="542" y="413"/>
                </a:lnTo>
                <a:lnTo>
                  <a:pt x="538" y="416"/>
                </a:lnTo>
                <a:lnTo>
                  <a:pt x="528" y="416"/>
                </a:lnTo>
                <a:lnTo>
                  <a:pt x="513" y="401"/>
                </a:lnTo>
                <a:lnTo>
                  <a:pt x="501" y="382"/>
                </a:lnTo>
                <a:lnTo>
                  <a:pt x="497" y="367"/>
                </a:lnTo>
                <a:lnTo>
                  <a:pt x="487" y="356"/>
                </a:lnTo>
                <a:lnTo>
                  <a:pt x="485" y="350"/>
                </a:lnTo>
                <a:lnTo>
                  <a:pt x="489" y="344"/>
                </a:lnTo>
                <a:lnTo>
                  <a:pt x="491" y="339"/>
                </a:lnTo>
                <a:lnTo>
                  <a:pt x="491" y="335"/>
                </a:lnTo>
                <a:lnTo>
                  <a:pt x="499" y="324"/>
                </a:lnTo>
                <a:lnTo>
                  <a:pt x="503" y="316"/>
                </a:lnTo>
                <a:lnTo>
                  <a:pt x="501" y="310"/>
                </a:lnTo>
                <a:lnTo>
                  <a:pt x="493" y="305"/>
                </a:lnTo>
                <a:lnTo>
                  <a:pt x="493" y="310"/>
                </a:lnTo>
                <a:lnTo>
                  <a:pt x="491" y="316"/>
                </a:lnTo>
                <a:lnTo>
                  <a:pt x="483" y="309"/>
                </a:lnTo>
                <a:lnTo>
                  <a:pt x="478" y="301"/>
                </a:lnTo>
                <a:lnTo>
                  <a:pt x="478" y="307"/>
                </a:lnTo>
                <a:lnTo>
                  <a:pt x="481" y="322"/>
                </a:lnTo>
                <a:lnTo>
                  <a:pt x="480" y="331"/>
                </a:lnTo>
                <a:lnTo>
                  <a:pt x="472" y="326"/>
                </a:lnTo>
                <a:lnTo>
                  <a:pt x="464" y="324"/>
                </a:lnTo>
                <a:lnTo>
                  <a:pt x="462" y="316"/>
                </a:lnTo>
                <a:lnTo>
                  <a:pt x="460" y="305"/>
                </a:lnTo>
                <a:lnTo>
                  <a:pt x="464" y="278"/>
                </a:lnTo>
                <a:lnTo>
                  <a:pt x="468" y="254"/>
                </a:lnTo>
                <a:lnTo>
                  <a:pt x="464" y="235"/>
                </a:lnTo>
                <a:lnTo>
                  <a:pt x="462" y="227"/>
                </a:lnTo>
                <a:lnTo>
                  <a:pt x="462" y="218"/>
                </a:lnTo>
                <a:lnTo>
                  <a:pt x="458" y="206"/>
                </a:lnTo>
                <a:lnTo>
                  <a:pt x="444" y="195"/>
                </a:lnTo>
                <a:lnTo>
                  <a:pt x="440" y="186"/>
                </a:lnTo>
                <a:lnTo>
                  <a:pt x="434" y="184"/>
                </a:lnTo>
                <a:lnTo>
                  <a:pt x="425" y="186"/>
                </a:lnTo>
                <a:lnTo>
                  <a:pt x="423" y="197"/>
                </a:lnTo>
                <a:lnTo>
                  <a:pt x="419" y="195"/>
                </a:lnTo>
                <a:lnTo>
                  <a:pt x="411" y="176"/>
                </a:lnTo>
                <a:lnTo>
                  <a:pt x="407" y="167"/>
                </a:lnTo>
                <a:lnTo>
                  <a:pt x="399" y="161"/>
                </a:lnTo>
                <a:lnTo>
                  <a:pt x="389" y="155"/>
                </a:lnTo>
                <a:lnTo>
                  <a:pt x="382" y="138"/>
                </a:lnTo>
                <a:lnTo>
                  <a:pt x="372" y="133"/>
                </a:lnTo>
                <a:lnTo>
                  <a:pt x="352" y="114"/>
                </a:lnTo>
                <a:lnTo>
                  <a:pt x="346" y="114"/>
                </a:lnTo>
                <a:lnTo>
                  <a:pt x="339" y="108"/>
                </a:lnTo>
                <a:lnTo>
                  <a:pt x="331" y="104"/>
                </a:lnTo>
                <a:lnTo>
                  <a:pt x="321" y="104"/>
                </a:lnTo>
                <a:lnTo>
                  <a:pt x="311" y="106"/>
                </a:lnTo>
                <a:lnTo>
                  <a:pt x="305" y="106"/>
                </a:lnTo>
                <a:lnTo>
                  <a:pt x="297" y="110"/>
                </a:lnTo>
                <a:lnTo>
                  <a:pt x="294" y="116"/>
                </a:lnTo>
                <a:lnTo>
                  <a:pt x="294" y="121"/>
                </a:lnTo>
                <a:lnTo>
                  <a:pt x="292" y="123"/>
                </a:lnTo>
                <a:lnTo>
                  <a:pt x="286" y="123"/>
                </a:lnTo>
                <a:lnTo>
                  <a:pt x="272" y="129"/>
                </a:lnTo>
                <a:lnTo>
                  <a:pt x="262" y="142"/>
                </a:lnTo>
                <a:lnTo>
                  <a:pt x="256" y="146"/>
                </a:lnTo>
                <a:lnTo>
                  <a:pt x="247" y="144"/>
                </a:lnTo>
                <a:lnTo>
                  <a:pt x="245" y="146"/>
                </a:lnTo>
                <a:lnTo>
                  <a:pt x="247" y="150"/>
                </a:lnTo>
                <a:lnTo>
                  <a:pt x="247" y="152"/>
                </a:lnTo>
                <a:lnTo>
                  <a:pt x="243" y="154"/>
                </a:lnTo>
                <a:lnTo>
                  <a:pt x="227" y="155"/>
                </a:lnTo>
                <a:lnTo>
                  <a:pt x="209" y="157"/>
                </a:lnTo>
                <a:lnTo>
                  <a:pt x="203" y="154"/>
                </a:lnTo>
                <a:lnTo>
                  <a:pt x="209" y="155"/>
                </a:lnTo>
                <a:lnTo>
                  <a:pt x="211" y="146"/>
                </a:lnTo>
                <a:lnTo>
                  <a:pt x="207" y="137"/>
                </a:lnTo>
                <a:lnTo>
                  <a:pt x="198" y="131"/>
                </a:lnTo>
                <a:lnTo>
                  <a:pt x="188" y="125"/>
                </a:lnTo>
                <a:lnTo>
                  <a:pt x="184" y="121"/>
                </a:lnTo>
                <a:lnTo>
                  <a:pt x="180" y="114"/>
                </a:lnTo>
                <a:lnTo>
                  <a:pt x="182" y="110"/>
                </a:lnTo>
                <a:lnTo>
                  <a:pt x="182" y="106"/>
                </a:lnTo>
                <a:lnTo>
                  <a:pt x="168" y="104"/>
                </a:lnTo>
                <a:lnTo>
                  <a:pt x="172" y="108"/>
                </a:lnTo>
                <a:lnTo>
                  <a:pt x="174" y="112"/>
                </a:lnTo>
                <a:lnTo>
                  <a:pt x="168" y="112"/>
                </a:lnTo>
                <a:lnTo>
                  <a:pt x="151" y="110"/>
                </a:lnTo>
                <a:lnTo>
                  <a:pt x="133" y="102"/>
                </a:lnTo>
                <a:lnTo>
                  <a:pt x="125" y="99"/>
                </a:lnTo>
                <a:lnTo>
                  <a:pt x="115" y="99"/>
                </a:lnTo>
                <a:lnTo>
                  <a:pt x="110" y="97"/>
                </a:lnTo>
                <a:lnTo>
                  <a:pt x="117" y="95"/>
                </a:lnTo>
                <a:lnTo>
                  <a:pt x="127" y="93"/>
                </a:lnTo>
                <a:lnTo>
                  <a:pt x="129" y="89"/>
                </a:lnTo>
                <a:lnTo>
                  <a:pt x="125" y="87"/>
                </a:lnTo>
                <a:lnTo>
                  <a:pt x="106" y="85"/>
                </a:lnTo>
                <a:lnTo>
                  <a:pt x="88" y="95"/>
                </a:lnTo>
                <a:lnTo>
                  <a:pt x="80" y="99"/>
                </a:lnTo>
                <a:lnTo>
                  <a:pt x="70" y="99"/>
                </a:lnTo>
                <a:lnTo>
                  <a:pt x="55" y="97"/>
                </a:lnTo>
                <a:lnTo>
                  <a:pt x="59" y="93"/>
                </a:lnTo>
                <a:lnTo>
                  <a:pt x="59" y="89"/>
                </a:lnTo>
                <a:lnTo>
                  <a:pt x="47" y="85"/>
                </a:lnTo>
                <a:lnTo>
                  <a:pt x="39" y="89"/>
                </a:lnTo>
                <a:lnTo>
                  <a:pt x="35" y="99"/>
                </a:lnTo>
                <a:lnTo>
                  <a:pt x="21" y="106"/>
                </a:lnTo>
                <a:lnTo>
                  <a:pt x="18" y="106"/>
                </a:lnTo>
                <a:lnTo>
                  <a:pt x="19" y="101"/>
                </a:lnTo>
              </a:path>
            </a:pathLst>
          </a:custGeom>
          <a:solidFill>
            <a:srgbClr val="3366FF"/>
          </a:solidFill>
          <a:ln w="6350">
            <a:solidFill>
              <a:schemeClr val="bg2"/>
            </a:solidFill>
            <a:prstDash val="solid"/>
            <a:round/>
            <a:headEnd/>
            <a:tailEnd/>
          </a:ln>
        </p:spPr>
        <p:txBody>
          <a:bodyPr/>
          <a:lstStyle/>
          <a:p>
            <a:endParaRPr lang="en-US"/>
          </a:p>
        </p:txBody>
      </p:sp>
      <p:sp>
        <p:nvSpPr>
          <p:cNvPr id="11336" name="TextBox 89"/>
          <p:cNvSpPr txBox="1">
            <a:spLocks noChangeArrowheads="1"/>
          </p:cNvSpPr>
          <p:nvPr/>
        </p:nvSpPr>
        <p:spPr bwMode="auto">
          <a:xfrm>
            <a:off x="152400" y="5373688"/>
            <a:ext cx="877888" cy="369887"/>
          </a:xfrm>
          <a:prstGeom prst="rect">
            <a:avLst/>
          </a:prstGeom>
          <a:solidFill>
            <a:srgbClr val="3366FF"/>
          </a:solidFill>
          <a:ln w="9525">
            <a:solidFill>
              <a:schemeClr val="accent1"/>
            </a:solidFill>
            <a:miter lim="800000"/>
            <a:headEnd/>
            <a:tailEnd/>
          </a:ln>
        </p:spPr>
        <p:txBody>
          <a:bodyPr wrap="non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800">
                <a:solidFill>
                  <a:schemeClr val="bg1"/>
                </a:solidFill>
              </a:rPr>
              <a:t>Alaska</a:t>
            </a:r>
          </a:p>
        </p:txBody>
      </p:sp>
      <p:sp>
        <p:nvSpPr>
          <p:cNvPr id="11337" name="TextBox 90"/>
          <p:cNvSpPr txBox="1">
            <a:spLocks noChangeArrowheads="1"/>
          </p:cNvSpPr>
          <p:nvPr/>
        </p:nvSpPr>
        <p:spPr bwMode="auto">
          <a:xfrm>
            <a:off x="152400" y="5818188"/>
            <a:ext cx="877888" cy="369887"/>
          </a:xfrm>
          <a:prstGeom prst="rect">
            <a:avLst/>
          </a:prstGeom>
          <a:solidFill>
            <a:srgbClr val="3366FF"/>
          </a:solidFill>
          <a:ln w="9525">
            <a:solidFill>
              <a:schemeClr val="accent1"/>
            </a:solidFill>
            <a:miter lim="800000"/>
            <a:headEnd/>
            <a:tailEnd/>
          </a:ln>
        </p:spPr>
        <p:txBody>
          <a:bodyPr wrap="non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800">
                <a:solidFill>
                  <a:schemeClr val="bg1"/>
                </a:solidFill>
              </a:rPr>
              <a:t>Hawaii</a:t>
            </a:r>
          </a:p>
        </p:txBody>
      </p:sp>
      <p:sp>
        <p:nvSpPr>
          <p:cNvPr id="8279" name="Title 92"/>
          <p:cNvSpPr>
            <a:spLocks noGrp="1"/>
          </p:cNvSpPr>
          <p:nvPr>
            <p:ph type="title"/>
          </p:nvPr>
        </p:nvSpPr>
        <p:spPr>
          <a:xfrm>
            <a:off x="457200" y="76200"/>
            <a:ext cx="4641850" cy="944563"/>
          </a:xfrm>
        </p:spPr>
        <p:txBody>
          <a:bodyPr rtlCol="0">
            <a:normAutofit fontScale="90000"/>
          </a:bodyPr>
          <a:lstStyle/>
          <a:p>
            <a:pPr eaLnBrk="1" fontAlgn="auto" hangingPunct="1">
              <a:spcAft>
                <a:spcPts val="0"/>
              </a:spcAft>
              <a:defRPr/>
            </a:pPr>
            <a:r>
              <a:rPr lang="en-US" b="1" dirty="0" smtClean="0">
                <a:solidFill>
                  <a:srgbClr val="0906FF"/>
                </a:solidFill>
                <a:ea typeface="+mj-ea"/>
              </a:rPr>
              <a:t>OSAC Applicants </a:t>
            </a:r>
            <a:r>
              <a:rPr lang="en-US" b="1" dirty="0" smtClean="0">
                <a:ea typeface="+mj-ea"/>
              </a:rPr>
              <a:t/>
            </a:r>
            <a:br>
              <a:rPr lang="en-US" b="1" dirty="0" smtClean="0">
                <a:ea typeface="+mj-ea"/>
              </a:rPr>
            </a:br>
            <a:r>
              <a:rPr lang="en-US" sz="2700" dirty="0" smtClean="0">
                <a:ea typeface="+mj-ea"/>
              </a:rPr>
              <a:t>as of 12 May 2014</a:t>
            </a:r>
            <a:endParaRPr lang="en-US" sz="2700" dirty="0" smtClean="0">
              <a:solidFill>
                <a:srgbClr val="0000FF"/>
              </a:solidFill>
              <a:ea typeface="+mj-ea"/>
            </a:endParaRPr>
          </a:p>
        </p:txBody>
      </p:sp>
      <p:sp>
        <p:nvSpPr>
          <p:cNvPr id="11339" name="TextBox 154"/>
          <p:cNvSpPr txBox="1">
            <a:spLocks noChangeArrowheads="1"/>
          </p:cNvSpPr>
          <p:nvPr/>
        </p:nvSpPr>
        <p:spPr bwMode="auto">
          <a:xfrm>
            <a:off x="7102475" y="4770438"/>
            <a:ext cx="2041525" cy="203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800" b="1">
                <a:solidFill>
                  <a:srgbClr val="000000"/>
                </a:solidFill>
              </a:rPr>
              <a:t>357 state govt</a:t>
            </a:r>
            <a:endParaRPr lang="en-US" altLang="en-US" sz="1800">
              <a:solidFill>
                <a:srgbClr val="000000"/>
              </a:solidFill>
            </a:endParaRPr>
          </a:p>
          <a:p>
            <a:pPr eaLnBrk="1" hangingPunct="1">
              <a:spcBef>
                <a:spcPct val="0"/>
              </a:spcBef>
              <a:buFontTx/>
              <a:buNone/>
            </a:pPr>
            <a:r>
              <a:rPr lang="en-US" altLang="en-US" sz="1800" b="1">
                <a:solidFill>
                  <a:srgbClr val="000000"/>
                </a:solidFill>
              </a:rPr>
              <a:t>331 local govt</a:t>
            </a:r>
          </a:p>
          <a:p>
            <a:pPr eaLnBrk="1" hangingPunct="1">
              <a:spcBef>
                <a:spcPct val="0"/>
              </a:spcBef>
              <a:buFontTx/>
              <a:buNone/>
            </a:pPr>
            <a:r>
              <a:rPr lang="en-US" altLang="en-US" sz="1800" b="1">
                <a:solidFill>
                  <a:srgbClr val="000000"/>
                </a:solidFill>
              </a:rPr>
              <a:t>234 federal govt</a:t>
            </a:r>
          </a:p>
          <a:p>
            <a:pPr eaLnBrk="1" hangingPunct="1">
              <a:spcBef>
                <a:spcPct val="0"/>
              </a:spcBef>
              <a:buFontTx/>
              <a:buNone/>
            </a:pPr>
            <a:r>
              <a:rPr lang="en-US" altLang="en-US" sz="1800" b="1">
                <a:solidFill>
                  <a:srgbClr val="000000"/>
                </a:solidFill>
              </a:rPr>
              <a:t>223 private</a:t>
            </a:r>
          </a:p>
          <a:p>
            <a:pPr eaLnBrk="1" hangingPunct="1">
              <a:spcBef>
                <a:spcPct val="0"/>
              </a:spcBef>
              <a:buFontTx/>
              <a:buNone/>
            </a:pPr>
            <a:r>
              <a:rPr lang="en-US" altLang="en-US" sz="1800" b="1">
                <a:solidFill>
                  <a:srgbClr val="000000"/>
                </a:solidFill>
              </a:rPr>
              <a:t>154 academic</a:t>
            </a:r>
          </a:p>
          <a:p>
            <a:pPr eaLnBrk="1" hangingPunct="1">
              <a:spcBef>
                <a:spcPct val="0"/>
              </a:spcBef>
              <a:buFontTx/>
              <a:buNone/>
            </a:pPr>
            <a:r>
              <a:rPr lang="en-US" altLang="en-US" sz="1800" b="1">
                <a:solidFill>
                  <a:srgbClr val="000000"/>
                </a:solidFill>
              </a:rPr>
              <a:t>  14 FFRDC</a:t>
            </a:r>
          </a:p>
          <a:p>
            <a:pPr eaLnBrk="1" hangingPunct="1">
              <a:spcBef>
                <a:spcPct val="0"/>
              </a:spcBef>
              <a:buFontTx/>
              <a:buNone/>
            </a:pPr>
            <a:r>
              <a:rPr lang="en-US" altLang="en-US" sz="1800" b="1">
                <a:solidFill>
                  <a:srgbClr val="008000"/>
                </a:solidFill>
              </a:rPr>
              <a:t>  56 non-U.S.</a:t>
            </a:r>
          </a:p>
        </p:txBody>
      </p:sp>
      <p:grpSp>
        <p:nvGrpSpPr>
          <p:cNvPr id="11340" name="Group 4"/>
          <p:cNvGrpSpPr>
            <a:grpSpLocks/>
          </p:cNvGrpSpPr>
          <p:nvPr/>
        </p:nvGrpSpPr>
        <p:grpSpPr bwMode="auto">
          <a:xfrm>
            <a:off x="5181600" y="0"/>
            <a:ext cx="3581400" cy="2359025"/>
            <a:chOff x="4724400" y="-30510"/>
            <a:chExt cx="3962400" cy="2358269"/>
          </a:xfrm>
        </p:grpSpPr>
        <p:sp>
          <p:nvSpPr>
            <p:cNvPr id="11343" name="TextBox 2"/>
            <p:cNvSpPr txBox="1">
              <a:spLocks noChangeArrowheads="1"/>
            </p:cNvSpPr>
            <p:nvPr/>
          </p:nvSpPr>
          <p:spPr bwMode="auto">
            <a:xfrm>
              <a:off x="4724400" y="-30510"/>
              <a:ext cx="3962400" cy="215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400" b="1" u="sng">
                  <a:solidFill>
                    <a:srgbClr val="FF0000"/>
                  </a:solidFill>
                </a:rPr>
                <a:t>Other countries </a:t>
              </a:r>
              <a:r>
                <a:rPr lang="en-US" altLang="en-US" sz="1400" b="1" u="sng"/>
                <a:t>(</a:t>
              </a:r>
              <a:r>
                <a:rPr lang="en-US" altLang="en-US" sz="1400" b="1" u="sng">
                  <a:solidFill>
                    <a:srgbClr val="FF0000"/>
                  </a:solidFill>
                </a:rPr>
                <a:t>21 total</a:t>
              </a:r>
              <a:r>
                <a:rPr lang="en-US" altLang="en-US" sz="1400" b="1" u="sng"/>
                <a:t>; 56 individuals)</a:t>
              </a:r>
            </a:p>
            <a:p>
              <a:pPr eaLnBrk="1" hangingPunct="1">
                <a:spcBef>
                  <a:spcPct val="0"/>
                </a:spcBef>
                <a:buFontTx/>
                <a:buNone/>
              </a:pPr>
              <a:r>
                <a:rPr lang="en-US" altLang="en-US" sz="1200"/>
                <a:t>Australia (10)</a:t>
              </a:r>
            </a:p>
            <a:p>
              <a:pPr eaLnBrk="1" hangingPunct="1">
                <a:spcBef>
                  <a:spcPct val="0"/>
                </a:spcBef>
                <a:buFontTx/>
                <a:buNone/>
              </a:pPr>
              <a:r>
                <a:rPr lang="en-US" altLang="en-US" sz="1200"/>
                <a:t>Bangladesh (1)</a:t>
              </a:r>
            </a:p>
            <a:p>
              <a:pPr eaLnBrk="1" hangingPunct="1">
                <a:spcBef>
                  <a:spcPct val="0"/>
                </a:spcBef>
                <a:buFontTx/>
                <a:buNone/>
              </a:pPr>
              <a:r>
                <a:rPr lang="en-US" altLang="en-US" sz="1200"/>
                <a:t>Belarus (1)</a:t>
              </a:r>
            </a:p>
            <a:p>
              <a:pPr eaLnBrk="1" hangingPunct="1">
                <a:spcBef>
                  <a:spcPct val="0"/>
                </a:spcBef>
                <a:buFontTx/>
                <a:buNone/>
              </a:pPr>
              <a:r>
                <a:rPr lang="en-US" altLang="en-US" sz="1200"/>
                <a:t>Bosnia (1)</a:t>
              </a:r>
            </a:p>
            <a:p>
              <a:pPr eaLnBrk="1" hangingPunct="1">
                <a:spcBef>
                  <a:spcPct val="0"/>
                </a:spcBef>
                <a:buFontTx/>
                <a:buNone/>
              </a:pPr>
              <a:r>
                <a:rPr lang="en-US" altLang="en-US" sz="1200"/>
                <a:t>Brazil (1)</a:t>
              </a:r>
            </a:p>
            <a:p>
              <a:pPr eaLnBrk="1" hangingPunct="1">
                <a:spcBef>
                  <a:spcPct val="0"/>
                </a:spcBef>
                <a:buFontTx/>
                <a:buNone/>
              </a:pPr>
              <a:r>
                <a:rPr lang="en-US" altLang="en-US" sz="1200"/>
                <a:t>Canada (17)</a:t>
              </a:r>
            </a:p>
            <a:p>
              <a:pPr eaLnBrk="1" hangingPunct="1">
                <a:spcBef>
                  <a:spcPct val="0"/>
                </a:spcBef>
                <a:buFontTx/>
                <a:buNone/>
              </a:pPr>
              <a:r>
                <a:rPr lang="en-US" altLang="en-US" sz="1200"/>
                <a:t>China (1)</a:t>
              </a:r>
            </a:p>
            <a:p>
              <a:pPr eaLnBrk="1" hangingPunct="1">
                <a:spcBef>
                  <a:spcPct val="0"/>
                </a:spcBef>
                <a:buFontTx/>
                <a:buNone/>
              </a:pPr>
              <a:r>
                <a:rPr lang="en-US" altLang="en-US" sz="1200"/>
                <a:t>France (1)</a:t>
              </a:r>
            </a:p>
            <a:p>
              <a:pPr eaLnBrk="1" hangingPunct="1">
                <a:spcBef>
                  <a:spcPct val="0"/>
                </a:spcBef>
                <a:buFontTx/>
                <a:buNone/>
              </a:pPr>
              <a:r>
                <a:rPr lang="en-US" altLang="en-US" sz="1200"/>
                <a:t>Germany (2)</a:t>
              </a:r>
            </a:p>
            <a:p>
              <a:pPr eaLnBrk="1" hangingPunct="1">
                <a:spcBef>
                  <a:spcPct val="0"/>
                </a:spcBef>
                <a:buFontTx/>
                <a:buNone/>
              </a:pPr>
              <a:r>
                <a:rPr lang="en-US" altLang="en-US" sz="1200"/>
                <a:t>Israel (2)</a:t>
              </a:r>
            </a:p>
          </p:txBody>
        </p:sp>
        <p:sp>
          <p:nvSpPr>
            <p:cNvPr id="11344" name="Rectangle 3"/>
            <p:cNvSpPr>
              <a:spLocks noChangeArrowheads="1"/>
            </p:cNvSpPr>
            <p:nvPr/>
          </p:nvSpPr>
          <p:spPr bwMode="auto">
            <a:xfrm>
              <a:off x="6096000" y="204406"/>
              <a:ext cx="1905000" cy="212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200"/>
                <a:t>Italy (1)</a:t>
              </a:r>
            </a:p>
            <a:p>
              <a:pPr eaLnBrk="1" hangingPunct="1">
                <a:spcBef>
                  <a:spcPct val="0"/>
                </a:spcBef>
                <a:buFontTx/>
                <a:buNone/>
              </a:pPr>
              <a:r>
                <a:rPr lang="en-US" altLang="en-US" sz="1200"/>
                <a:t>Korea (1)</a:t>
              </a:r>
            </a:p>
            <a:p>
              <a:pPr eaLnBrk="1" hangingPunct="1">
                <a:spcBef>
                  <a:spcPct val="0"/>
                </a:spcBef>
                <a:buFontTx/>
                <a:buNone/>
              </a:pPr>
              <a:r>
                <a:rPr lang="en-US" altLang="en-US" sz="1200"/>
                <a:t>Malaysia (1)</a:t>
              </a:r>
            </a:p>
            <a:p>
              <a:pPr eaLnBrk="1" hangingPunct="1">
                <a:spcBef>
                  <a:spcPct val="0"/>
                </a:spcBef>
                <a:buFontTx/>
                <a:buNone/>
              </a:pPr>
              <a:r>
                <a:rPr lang="en-US" altLang="en-US" sz="1200"/>
                <a:t>Nepal (1)</a:t>
              </a:r>
            </a:p>
            <a:p>
              <a:pPr eaLnBrk="1" hangingPunct="1">
                <a:spcBef>
                  <a:spcPct val="0"/>
                </a:spcBef>
                <a:buFontTx/>
                <a:buNone/>
              </a:pPr>
              <a:r>
                <a:rPr lang="en-US" altLang="en-US" sz="1200"/>
                <a:t>The Netherlands (1)</a:t>
              </a:r>
            </a:p>
            <a:p>
              <a:pPr eaLnBrk="1" hangingPunct="1">
                <a:spcBef>
                  <a:spcPct val="0"/>
                </a:spcBef>
                <a:buFontTx/>
                <a:buNone/>
              </a:pPr>
              <a:r>
                <a:rPr lang="en-US" altLang="en-US" sz="1200"/>
                <a:t>New Zealand (1)</a:t>
              </a:r>
            </a:p>
            <a:p>
              <a:pPr eaLnBrk="1" hangingPunct="1">
                <a:spcBef>
                  <a:spcPct val="0"/>
                </a:spcBef>
                <a:buFontTx/>
                <a:buNone/>
              </a:pPr>
              <a:r>
                <a:rPr lang="en-US" altLang="en-US" sz="1200"/>
                <a:t>Peru (1)</a:t>
              </a:r>
            </a:p>
            <a:p>
              <a:pPr eaLnBrk="1" hangingPunct="1">
                <a:spcBef>
                  <a:spcPct val="0"/>
                </a:spcBef>
                <a:buFontTx/>
                <a:buNone/>
              </a:pPr>
              <a:r>
                <a:rPr lang="en-US" altLang="en-US" sz="1200"/>
                <a:t>Singapore (2)</a:t>
              </a:r>
            </a:p>
            <a:p>
              <a:pPr eaLnBrk="1" hangingPunct="1">
                <a:spcBef>
                  <a:spcPct val="0"/>
                </a:spcBef>
                <a:buFontTx/>
                <a:buNone/>
              </a:pPr>
              <a:r>
                <a:rPr lang="en-US" altLang="en-US" sz="1200"/>
                <a:t>Switzerland (1)</a:t>
              </a:r>
            </a:p>
            <a:p>
              <a:pPr eaLnBrk="1" hangingPunct="1">
                <a:spcBef>
                  <a:spcPct val="0"/>
                </a:spcBef>
                <a:buFontTx/>
                <a:buNone/>
              </a:pPr>
              <a:r>
                <a:rPr lang="en-US" altLang="en-US" sz="1200"/>
                <a:t>Taiwan (1)</a:t>
              </a:r>
            </a:p>
            <a:p>
              <a:pPr eaLnBrk="1" hangingPunct="1">
                <a:spcBef>
                  <a:spcPct val="0"/>
                </a:spcBef>
                <a:buFontTx/>
                <a:buNone/>
              </a:pPr>
              <a:r>
                <a:rPr lang="en-US" altLang="en-US" sz="1200"/>
                <a:t>UK (8)</a:t>
              </a:r>
            </a:p>
          </p:txBody>
        </p:sp>
      </p:grpSp>
      <p:sp>
        <p:nvSpPr>
          <p:cNvPr id="11341" name="TextBox 84"/>
          <p:cNvSpPr txBox="1">
            <a:spLocks noChangeArrowheads="1"/>
          </p:cNvSpPr>
          <p:nvPr/>
        </p:nvSpPr>
        <p:spPr bwMode="auto">
          <a:xfrm>
            <a:off x="152400" y="6270625"/>
            <a:ext cx="1120775" cy="307975"/>
          </a:xfrm>
          <a:prstGeom prst="rect">
            <a:avLst/>
          </a:prstGeom>
          <a:solidFill>
            <a:srgbClr val="3366FF"/>
          </a:solidFill>
          <a:ln w="9525">
            <a:solidFill>
              <a:schemeClr val="accent1"/>
            </a:solidFill>
            <a:miter lim="800000"/>
            <a:headEnd/>
            <a:tailEnd/>
          </a:ln>
        </p:spPr>
        <p:txBody>
          <a:bodyPr wrap="non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400">
                <a:solidFill>
                  <a:schemeClr val="bg1"/>
                </a:solidFill>
              </a:rPr>
              <a:t>Puerto Rico</a:t>
            </a:r>
          </a:p>
        </p:txBody>
      </p:sp>
      <p:sp>
        <p:nvSpPr>
          <p:cNvPr id="11342" name="TextBox 1"/>
          <p:cNvSpPr txBox="1">
            <a:spLocks noChangeArrowheads="1"/>
          </p:cNvSpPr>
          <p:nvPr/>
        </p:nvSpPr>
        <p:spPr bwMode="auto">
          <a:xfrm>
            <a:off x="2514600" y="998538"/>
            <a:ext cx="2492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algn="ctr">
              <a:spcBef>
                <a:spcPct val="0"/>
              </a:spcBef>
              <a:buFontTx/>
              <a:buNone/>
            </a:pPr>
            <a:r>
              <a:rPr lang="en-US" altLang="en-US" sz="2400" b="1" i="1">
                <a:solidFill>
                  <a:srgbClr val="FF0000"/>
                </a:solidFill>
              </a:rPr>
              <a:t>All 50 states represented</a:t>
            </a:r>
          </a:p>
        </p:txBody>
      </p:sp>
      <p:sp>
        <p:nvSpPr>
          <p:cNvPr id="81" name="TextBox 11"/>
          <p:cNvSpPr txBox="1">
            <a:spLocks noChangeArrowheads="1"/>
          </p:cNvSpPr>
          <p:nvPr/>
        </p:nvSpPr>
        <p:spPr bwMode="auto">
          <a:xfrm>
            <a:off x="1464818" y="6134100"/>
            <a:ext cx="1844675" cy="522288"/>
          </a:xfrm>
          <a:prstGeom prst="rect">
            <a:avLst/>
          </a:prstGeom>
          <a:solidFill>
            <a:srgbClr val="FFFF00"/>
          </a:solidFill>
          <a:ln>
            <a:noFill/>
          </a:ln>
          <a:extLst/>
        </p:spPr>
        <p:txBody>
          <a:bodyPr wrap="non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a:spcBef>
                <a:spcPct val="0"/>
              </a:spcBef>
              <a:buFontTx/>
              <a:buNone/>
            </a:pPr>
            <a:r>
              <a:rPr lang="en-US" altLang="en-US" b="1" dirty="0">
                <a:solidFill>
                  <a:srgbClr val="0000FF"/>
                </a:solidFill>
              </a:rPr>
              <a:t>1313 total</a:t>
            </a:r>
          </a:p>
        </p:txBody>
      </p:sp>
    </p:spTree>
    <p:extLst>
      <p:ext uri="{BB962C8B-B14F-4D97-AF65-F5344CB8AC3E}">
        <p14:creationId xmlns:p14="http://schemas.microsoft.com/office/powerpoint/2010/main" val="8492910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7"/>
          <p:cNvSpPr>
            <a:spLocks/>
          </p:cNvSpPr>
          <p:nvPr/>
        </p:nvSpPr>
        <p:spPr bwMode="auto">
          <a:xfrm>
            <a:off x="7588250" y="2962275"/>
            <a:ext cx="28575" cy="20638"/>
          </a:xfrm>
          <a:custGeom>
            <a:avLst/>
            <a:gdLst>
              <a:gd name="T0" fmla="*/ 28575 w 15"/>
              <a:gd name="T1" fmla="*/ 11257 h 11"/>
              <a:gd name="T2" fmla="*/ 20955 w 15"/>
              <a:gd name="T3" fmla="*/ 0 h 11"/>
              <a:gd name="T4" fmla="*/ 9525 w 15"/>
              <a:gd name="T5" fmla="*/ 7505 h 11"/>
              <a:gd name="T6" fmla="*/ 3810 w 15"/>
              <a:gd name="T7" fmla="*/ 11257 h 11"/>
              <a:gd name="T8" fmla="*/ 0 w 15"/>
              <a:gd name="T9" fmla="*/ 16886 h 11"/>
              <a:gd name="T10" fmla="*/ 0 w 15"/>
              <a:gd name="T11" fmla="*/ 20638 h 11"/>
              <a:gd name="T12" fmla="*/ 3810 w 15"/>
              <a:gd name="T13" fmla="*/ 20638 h 11"/>
              <a:gd name="T14" fmla="*/ 5715 w 15"/>
              <a:gd name="T15" fmla="*/ 20638 h 11"/>
              <a:gd name="T16" fmla="*/ 17145 w 15"/>
              <a:gd name="T17" fmla="*/ 16886 h 11"/>
              <a:gd name="T18" fmla="*/ 28575 w 15"/>
              <a:gd name="T19" fmla="*/ 1125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1"/>
              <a:gd name="T32" fmla="*/ 15 w 1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1">
                <a:moveTo>
                  <a:pt x="15" y="6"/>
                </a:moveTo>
                <a:lnTo>
                  <a:pt x="11" y="0"/>
                </a:lnTo>
                <a:lnTo>
                  <a:pt x="5" y="4"/>
                </a:lnTo>
                <a:lnTo>
                  <a:pt x="2" y="6"/>
                </a:lnTo>
                <a:lnTo>
                  <a:pt x="0" y="9"/>
                </a:lnTo>
                <a:lnTo>
                  <a:pt x="0" y="11"/>
                </a:lnTo>
                <a:lnTo>
                  <a:pt x="2" y="11"/>
                </a:lnTo>
                <a:lnTo>
                  <a:pt x="3" y="11"/>
                </a:lnTo>
                <a:lnTo>
                  <a:pt x="9" y="9"/>
                </a:lnTo>
                <a:lnTo>
                  <a:pt x="15" y="6"/>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67" name="Freeform 8"/>
          <p:cNvSpPr>
            <a:spLocks/>
          </p:cNvSpPr>
          <p:nvPr/>
        </p:nvSpPr>
        <p:spPr bwMode="auto">
          <a:xfrm>
            <a:off x="5021262" y="1987550"/>
            <a:ext cx="820738" cy="533400"/>
          </a:xfrm>
          <a:custGeom>
            <a:avLst/>
            <a:gdLst>
              <a:gd name="T0" fmla="*/ 2147483647 w 452"/>
              <a:gd name="T1" fmla="*/ 2147483647 h 259"/>
              <a:gd name="T2" fmla="*/ 2147483647 w 452"/>
              <a:gd name="T3" fmla="*/ 2147483647 h 259"/>
              <a:gd name="T4" fmla="*/ 2147483647 w 452"/>
              <a:gd name="T5" fmla="*/ 2147483647 h 259"/>
              <a:gd name="T6" fmla="*/ 2147483647 w 452"/>
              <a:gd name="T7" fmla="*/ 0 h 259"/>
              <a:gd name="T8" fmla="*/ 2147483647 w 452"/>
              <a:gd name="T9" fmla="*/ 2147483647 h 259"/>
              <a:gd name="T10" fmla="*/ 2147483647 w 452"/>
              <a:gd name="T11" fmla="*/ 2147483647 h 259"/>
              <a:gd name="T12" fmla="*/ 2147483647 w 452"/>
              <a:gd name="T13" fmla="*/ 2147483647 h 259"/>
              <a:gd name="T14" fmla="*/ 2147483647 w 452"/>
              <a:gd name="T15" fmla="*/ 2147483647 h 259"/>
              <a:gd name="T16" fmla="*/ 2147483647 w 452"/>
              <a:gd name="T17" fmla="*/ 2147483647 h 259"/>
              <a:gd name="T18" fmla="*/ 2147483647 w 452"/>
              <a:gd name="T19" fmla="*/ 2147483647 h 259"/>
              <a:gd name="T20" fmla="*/ 2147483647 w 452"/>
              <a:gd name="T21" fmla="*/ 2147483647 h 259"/>
              <a:gd name="T22" fmla="*/ 2147483647 w 452"/>
              <a:gd name="T23" fmla="*/ 2147483647 h 259"/>
              <a:gd name="T24" fmla="*/ 2147483647 w 452"/>
              <a:gd name="T25" fmla="*/ 2147483647 h 259"/>
              <a:gd name="T26" fmla="*/ 2147483647 w 452"/>
              <a:gd name="T27" fmla="*/ 2147483647 h 259"/>
              <a:gd name="T28" fmla="*/ 2147483647 w 452"/>
              <a:gd name="T29" fmla="*/ 2147483647 h 259"/>
              <a:gd name="T30" fmla="*/ 2147483647 w 452"/>
              <a:gd name="T31" fmla="*/ 2147483647 h 259"/>
              <a:gd name="T32" fmla="*/ 2147483647 w 452"/>
              <a:gd name="T33" fmla="*/ 2147483647 h 259"/>
              <a:gd name="T34" fmla="*/ 2147483647 w 452"/>
              <a:gd name="T35" fmla="*/ 2147483647 h 259"/>
              <a:gd name="T36" fmla="*/ 2147483647 w 452"/>
              <a:gd name="T37" fmla="*/ 2147483647 h 259"/>
              <a:gd name="T38" fmla="*/ 2147483647 w 452"/>
              <a:gd name="T39" fmla="*/ 2147483647 h 259"/>
              <a:gd name="T40" fmla="*/ 2147483647 w 452"/>
              <a:gd name="T41" fmla="*/ 2147483647 h 259"/>
              <a:gd name="T42" fmla="*/ 2147483647 w 452"/>
              <a:gd name="T43" fmla="*/ 2147483647 h 259"/>
              <a:gd name="T44" fmla="*/ 2147483647 w 452"/>
              <a:gd name="T45" fmla="*/ 2147483647 h 259"/>
              <a:gd name="T46" fmla="*/ 2147483647 w 452"/>
              <a:gd name="T47" fmla="*/ 2147483647 h 259"/>
              <a:gd name="T48" fmla="*/ 2147483647 w 452"/>
              <a:gd name="T49" fmla="*/ 2147483647 h 259"/>
              <a:gd name="T50" fmla="*/ 2147483647 w 452"/>
              <a:gd name="T51" fmla="*/ 2147483647 h 259"/>
              <a:gd name="T52" fmla="*/ 2147483647 w 452"/>
              <a:gd name="T53" fmla="*/ 2147483647 h 259"/>
              <a:gd name="T54" fmla="*/ 2147483647 w 452"/>
              <a:gd name="T55" fmla="*/ 2147483647 h 259"/>
              <a:gd name="T56" fmla="*/ 2147483647 w 452"/>
              <a:gd name="T57" fmla="*/ 2147483647 h 259"/>
              <a:gd name="T58" fmla="*/ 2147483647 w 452"/>
              <a:gd name="T59" fmla="*/ 2147483647 h 259"/>
              <a:gd name="T60" fmla="*/ 2147483647 w 452"/>
              <a:gd name="T61" fmla="*/ 2147483647 h 259"/>
              <a:gd name="T62" fmla="*/ 2147483647 w 452"/>
              <a:gd name="T63" fmla="*/ 2147483647 h 259"/>
              <a:gd name="T64" fmla="*/ 2147483647 w 452"/>
              <a:gd name="T65" fmla="*/ 2147483647 h 259"/>
              <a:gd name="T66" fmla="*/ 2147483647 w 452"/>
              <a:gd name="T67" fmla="*/ 2147483647 h 259"/>
              <a:gd name="T68" fmla="*/ 2147483647 w 452"/>
              <a:gd name="T69" fmla="*/ 2147483647 h 259"/>
              <a:gd name="T70" fmla="*/ 2147483647 w 452"/>
              <a:gd name="T71" fmla="*/ 2147483647 h 259"/>
              <a:gd name="T72" fmla="*/ 2147483647 w 452"/>
              <a:gd name="T73" fmla="*/ 2147483647 h 259"/>
              <a:gd name="T74" fmla="*/ 2147483647 w 452"/>
              <a:gd name="T75" fmla="*/ 2147483647 h 259"/>
              <a:gd name="T76" fmla="*/ 2147483647 w 452"/>
              <a:gd name="T77" fmla="*/ 2147483647 h 259"/>
              <a:gd name="T78" fmla="*/ 2147483647 w 452"/>
              <a:gd name="T79" fmla="*/ 2147483647 h 259"/>
              <a:gd name="T80" fmla="*/ 2147483647 w 452"/>
              <a:gd name="T81" fmla="*/ 2147483647 h 259"/>
              <a:gd name="T82" fmla="*/ 2147483647 w 452"/>
              <a:gd name="T83" fmla="*/ 2147483647 h 259"/>
              <a:gd name="T84" fmla="*/ 2147483647 w 452"/>
              <a:gd name="T85" fmla="*/ 2147483647 h 259"/>
              <a:gd name="T86" fmla="*/ 2147483647 w 452"/>
              <a:gd name="T87" fmla="*/ 2147483647 h 259"/>
              <a:gd name="T88" fmla="*/ 2147483647 w 452"/>
              <a:gd name="T89" fmla="*/ 2147483647 h 259"/>
              <a:gd name="T90" fmla="*/ 2147483647 w 452"/>
              <a:gd name="T91" fmla="*/ 2147483647 h 259"/>
              <a:gd name="T92" fmla="*/ 2147483647 w 452"/>
              <a:gd name="T93" fmla="*/ 2147483647 h 259"/>
              <a:gd name="T94" fmla="*/ 2147483647 w 452"/>
              <a:gd name="T95" fmla="*/ 2147483647 h 259"/>
              <a:gd name="T96" fmla="*/ 2147483647 w 452"/>
              <a:gd name="T97" fmla="*/ 2147483647 h 259"/>
              <a:gd name="T98" fmla="*/ 2147483647 w 452"/>
              <a:gd name="T99" fmla="*/ 2147483647 h 259"/>
              <a:gd name="T100" fmla="*/ 2147483647 w 452"/>
              <a:gd name="T101" fmla="*/ 2147483647 h 259"/>
              <a:gd name="T102" fmla="*/ 2147483647 w 452"/>
              <a:gd name="T103" fmla="*/ 2147483647 h 259"/>
              <a:gd name="T104" fmla="*/ 2147483647 w 452"/>
              <a:gd name="T105" fmla="*/ 2147483647 h 259"/>
              <a:gd name="T106" fmla="*/ 2147483647 w 452"/>
              <a:gd name="T107" fmla="*/ 2147483647 h 259"/>
              <a:gd name="T108" fmla="*/ 2147483647 w 452"/>
              <a:gd name="T109" fmla="*/ 2147483647 h 259"/>
              <a:gd name="T110" fmla="*/ 2147483647 w 452"/>
              <a:gd name="T111" fmla="*/ 2147483647 h 2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2"/>
              <a:gd name="T169" fmla="*/ 0 h 259"/>
              <a:gd name="T170" fmla="*/ 452 w 452"/>
              <a:gd name="T171" fmla="*/ 259 h 2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2" h="259">
                <a:moveTo>
                  <a:pt x="0" y="117"/>
                </a:moveTo>
                <a:lnTo>
                  <a:pt x="0" y="114"/>
                </a:lnTo>
                <a:lnTo>
                  <a:pt x="6" y="106"/>
                </a:lnTo>
                <a:lnTo>
                  <a:pt x="10" y="100"/>
                </a:lnTo>
                <a:lnTo>
                  <a:pt x="16" y="95"/>
                </a:lnTo>
                <a:lnTo>
                  <a:pt x="24" y="91"/>
                </a:lnTo>
                <a:lnTo>
                  <a:pt x="33" y="87"/>
                </a:lnTo>
                <a:lnTo>
                  <a:pt x="45" y="83"/>
                </a:lnTo>
                <a:lnTo>
                  <a:pt x="53" y="78"/>
                </a:lnTo>
                <a:lnTo>
                  <a:pt x="63" y="70"/>
                </a:lnTo>
                <a:lnTo>
                  <a:pt x="78" y="59"/>
                </a:lnTo>
                <a:lnTo>
                  <a:pt x="82" y="51"/>
                </a:lnTo>
                <a:lnTo>
                  <a:pt x="88" y="40"/>
                </a:lnTo>
                <a:lnTo>
                  <a:pt x="94" y="29"/>
                </a:lnTo>
                <a:lnTo>
                  <a:pt x="96" y="25"/>
                </a:lnTo>
                <a:lnTo>
                  <a:pt x="100" y="23"/>
                </a:lnTo>
                <a:lnTo>
                  <a:pt x="108" y="17"/>
                </a:lnTo>
                <a:lnTo>
                  <a:pt x="125" y="8"/>
                </a:lnTo>
                <a:lnTo>
                  <a:pt x="135" y="2"/>
                </a:lnTo>
                <a:lnTo>
                  <a:pt x="143" y="0"/>
                </a:lnTo>
                <a:lnTo>
                  <a:pt x="149" y="0"/>
                </a:lnTo>
                <a:lnTo>
                  <a:pt x="151" y="2"/>
                </a:lnTo>
                <a:lnTo>
                  <a:pt x="151" y="4"/>
                </a:lnTo>
                <a:lnTo>
                  <a:pt x="155" y="4"/>
                </a:lnTo>
                <a:lnTo>
                  <a:pt x="155" y="8"/>
                </a:lnTo>
                <a:lnTo>
                  <a:pt x="155" y="10"/>
                </a:lnTo>
                <a:lnTo>
                  <a:pt x="153" y="13"/>
                </a:lnTo>
                <a:lnTo>
                  <a:pt x="149" y="15"/>
                </a:lnTo>
                <a:lnTo>
                  <a:pt x="147" y="15"/>
                </a:lnTo>
                <a:lnTo>
                  <a:pt x="145" y="15"/>
                </a:lnTo>
                <a:lnTo>
                  <a:pt x="143" y="13"/>
                </a:lnTo>
                <a:lnTo>
                  <a:pt x="139" y="23"/>
                </a:lnTo>
                <a:lnTo>
                  <a:pt x="139" y="30"/>
                </a:lnTo>
                <a:lnTo>
                  <a:pt x="137" y="29"/>
                </a:lnTo>
                <a:lnTo>
                  <a:pt x="135" y="29"/>
                </a:lnTo>
                <a:lnTo>
                  <a:pt x="133" y="30"/>
                </a:lnTo>
                <a:lnTo>
                  <a:pt x="133" y="32"/>
                </a:lnTo>
                <a:lnTo>
                  <a:pt x="133" y="34"/>
                </a:lnTo>
                <a:lnTo>
                  <a:pt x="131" y="36"/>
                </a:lnTo>
                <a:lnTo>
                  <a:pt x="129" y="36"/>
                </a:lnTo>
                <a:lnTo>
                  <a:pt x="129" y="34"/>
                </a:lnTo>
                <a:lnTo>
                  <a:pt x="127" y="34"/>
                </a:lnTo>
                <a:lnTo>
                  <a:pt x="125" y="38"/>
                </a:lnTo>
                <a:lnTo>
                  <a:pt x="123" y="40"/>
                </a:lnTo>
                <a:lnTo>
                  <a:pt x="123" y="46"/>
                </a:lnTo>
                <a:lnTo>
                  <a:pt x="120" y="46"/>
                </a:lnTo>
                <a:lnTo>
                  <a:pt x="118" y="49"/>
                </a:lnTo>
                <a:lnTo>
                  <a:pt x="118" y="55"/>
                </a:lnTo>
                <a:lnTo>
                  <a:pt x="116" y="65"/>
                </a:lnTo>
                <a:lnTo>
                  <a:pt x="116" y="66"/>
                </a:lnTo>
                <a:lnTo>
                  <a:pt x="118" y="66"/>
                </a:lnTo>
                <a:lnTo>
                  <a:pt x="121" y="66"/>
                </a:lnTo>
                <a:lnTo>
                  <a:pt x="123" y="65"/>
                </a:lnTo>
                <a:lnTo>
                  <a:pt x="123" y="63"/>
                </a:lnTo>
                <a:lnTo>
                  <a:pt x="123" y="61"/>
                </a:lnTo>
                <a:lnTo>
                  <a:pt x="125" y="59"/>
                </a:lnTo>
                <a:lnTo>
                  <a:pt x="135" y="61"/>
                </a:lnTo>
                <a:lnTo>
                  <a:pt x="143" y="59"/>
                </a:lnTo>
                <a:lnTo>
                  <a:pt x="149" y="59"/>
                </a:lnTo>
                <a:lnTo>
                  <a:pt x="153" y="57"/>
                </a:lnTo>
                <a:lnTo>
                  <a:pt x="165" y="57"/>
                </a:lnTo>
                <a:lnTo>
                  <a:pt x="167" y="57"/>
                </a:lnTo>
                <a:lnTo>
                  <a:pt x="170" y="61"/>
                </a:lnTo>
                <a:lnTo>
                  <a:pt x="176" y="68"/>
                </a:lnTo>
                <a:lnTo>
                  <a:pt x="174" y="70"/>
                </a:lnTo>
                <a:lnTo>
                  <a:pt x="174" y="72"/>
                </a:lnTo>
                <a:lnTo>
                  <a:pt x="176" y="74"/>
                </a:lnTo>
                <a:lnTo>
                  <a:pt x="178" y="76"/>
                </a:lnTo>
                <a:lnTo>
                  <a:pt x="182" y="76"/>
                </a:lnTo>
                <a:lnTo>
                  <a:pt x="182" y="80"/>
                </a:lnTo>
                <a:lnTo>
                  <a:pt x="184" y="82"/>
                </a:lnTo>
                <a:lnTo>
                  <a:pt x="186" y="83"/>
                </a:lnTo>
                <a:lnTo>
                  <a:pt x="192" y="83"/>
                </a:lnTo>
                <a:lnTo>
                  <a:pt x="190" y="85"/>
                </a:lnTo>
                <a:lnTo>
                  <a:pt x="190" y="87"/>
                </a:lnTo>
                <a:lnTo>
                  <a:pt x="190" y="89"/>
                </a:lnTo>
                <a:lnTo>
                  <a:pt x="192" y="89"/>
                </a:lnTo>
                <a:lnTo>
                  <a:pt x="194" y="87"/>
                </a:lnTo>
                <a:lnTo>
                  <a:pt x="196" y="85"/>
                </a:lnTo>
                <a:lnTo>
                  <a:pt x="202" y="83"/>
                </a:lnTo>
                <a:lnTo>
                  <a:pt x="208" y="82"/>
                </a:lnTo>
                <a:lnTo>
                  <a:pt x="214" y="82"/>
                </a:lnTo>
                <a:lnTo>
                  <a:pt x="215" y="82"/>
                </a:lnTo>
                <a:lnTo>
                  <a:pt x="215" y="83"/>
                </a:lnTo>
                <a:lnTo>
                  <a:pt x="214" y="85"/>
                </a:lnTo>
                <a:lnTo>
                  <a:pt x="214" y="87"/>
                </a:lnTo>
                <a:lnTo>
                  <a:pt x="217" y="89"/>
                </a:lnTo>
                <a:lnTo>
                  <a:pt x="219" y="91"/>
                </a:lnTo>
                <a:lnTo>
                  <a:pt x="221" y="91"/>
                </a:lnTo>
                <a:lnTo>
                  <a:pt x="223" y="89"/>
                </a:lnTo>
                <a:lnTo>
                  <a:pt x="231" y="83"/>
                </a:lnTo>
                <a:lnTo>
                  <a:pt x="231" y="85"/>
                </a:lnTo>
                <a:lnTo>
                  <a:pt x="231" y="87"/>
                </a:lnTo>
                <a:lnTo>
                  <a:pt x="233" y="89"/>
                </a:lnTo>
                <a:lnTo>
                  <a:pt x="237" y="91"/>
                </a:lnTo>
                <a:lnTo>
                  <a:pt x="239" y="99"/>
                </a:lnTo>
                <a:lnTo>
                  <a:pt x="239" y="104"/>
                </a:lnTo>
                <a:lnTo>
                  <a:pt x="241" y="106"/>
                </a:lnTo>
                <a:lnTo>
                  <a:pt x="241" y="104"/>
                </a:lnTo>
                <a:lnTo>
                  <a:pt x="245" y="100"/>
                </a:lnTo>
                <a:lnTo>
                  <a:pt x="251" y="95"/>
                </a:lnTo>
                <a:lnTo>
                  <a:pt x="253" y="93"/>
                </a:lnTo>
                <a:lnTo>
                  <a:pt x="255" y="87"/>
                </a:lnTo>
                <a:lnTo>
                  <a:pt x="257" y="89"/>
                </a:lnTo>
                <a:lnTo>
                  <a:pt x="259" y="89"/>
                </a:lnTo>
                <a:lnTo>
                  <a:pt x="259" y="85"/>
                </a:lnTo>
                <a:lnTo>
                  <a:pt x="257" y="83"/>
                </a:lnTo>
                <a:lnTo>
                  <a:pt x="253" y="83"/>
                </a:lnTo>
                <a:lnTo>
                  <a:pt x="255" y="83"/>
                </a:lnTo>
                <a:lnTo>
                  <a:pt x="257" y="83"/>
                </a:lnTo>
                <a:lnTo>
                  <a:pt x="260" y="82"/>
                </a:lnTo>
                <a:lnTo>
                  <a:pt x="260" y="78"/>
                </a:lnTo>
                <a:lnTo>
                  <a:pt x="262" y="74"/>
                </a:lnTo>
                <a:lnTo>
                  <a:pt x="264" y="76"/>
                </a:lnTo>
                <a:lnTo>
                  <a:pt x="266" y="76"/>
                </a:lnTo>
                <a:lnTo>
                  <a:pt x="268" y="74"/>
                </a:lnTo>
                <a:lnTo>
                  <a:pt x="270" y="72"/>
                </a:lnTo>
                <a:lnTo>
                  <a:pt x="272" y="72"/>
                </a:lnTo>
                <a:lnTo>
                  <a:pt x="272" y="74"/>
                </a:lnTo>
                <a:lnTo>
                  <a:pt x="276" y="70"/>
                </a:lnTo>
                <a:lnTo>
                  <a:pt x="280" y="66"/>
                </a:lnTo>
                <a:lnTo>
                  <a:pt x="280" y="68"/>
                </a:lnTo>
                <a:lnTo>
                  <a:pt x="282" y="68"/>
                </a:lnTo>
                <a:lnTo>
                  <a:pt x="284" y="68"/>
                </a:lnTo>
                <a:lnTo>
                  <a:pt x="286" y="66"/>
                </a:lnTo>
                <a:lnTo>
                  <a:pt x="290" y="66"/>
                </a:lnTo>
                <a:lnTo>
                  <a:pt x="292" y="65"/>
                </a:lnTo>
                <a:lnTo>
                  <a:pt x="294" y="63"/>
                </a:lnTo>
                <a:lnTo>
                  <a:pt x="294" y="61"/>
                </a:lnTo>
                <a:lnTo>
                  <a:pt x="307" y="61"/>
                </a:lnTo>
                <a:lnTo>
                  <a:pt x="315" y="59"/>
                </a:lnTo>
                <a:lnTo>
                  <a:pt x="317" y="59"/>
                </a:lnTo>
                <a:lnTo>
                  <a:pt x="321" y="57"/>
                </a:lnTo>
                <a:lnTo>
                  <a:pt x="327" y="55"/>
                </a:lnTo>
                <a:lnTo>
                  <a:pt x="331" y="53"/>
                </a:lnTo>
                <a:lnTo>
                  <a:pt x="337" y="51"/>
                </a:lnTo>
                <a:lnTo>
                  <a:pt x="343" y="49"/>
                </a:lnTo>
                <a:lnTo>
                  <a:pt x="343" y="46"/>
                </a:lnTo>
                <a:lnTo>
                  <a:pt x="345" y="46"/>
                </a:lnTo>
                <a:lnTo>
                  <a:pt x="347" y="46"/>
                </a:lnTo>
                <a:lnTo>
                  <a:pt x="349" y="47"/>
                </a:lnTo>
                <a:lnTo>
                  <a:pt x="351" y="46"/>
                </a:lnTo>
                <a:lnTo>
                  <a:pt x="351" y="44"/>
                </a:lnTo>
                <a:lnTo>
                  <a:pt x="354" y="44"/>
                </a:lnTo>
                <a:lnTo>
                  <a:pt x="358" y="46"/>
                </a:lnTo>
                <a:lnTo>
                  <a:pt x="360" y="46"/>
                </a:lnTo>
                <a:lnTo>
                  <a:pt x="360" y="49"/>
                </a:lnTo>
                <a:lnTo>
                  <a:pt x="362" y="51"/>
                </a:lnTo>
                <a:lnTo>
                  <a:pt x="364" y="51"/>
                </a:lnTo>
                <a:lnTo>
                  <a:pt x="362" y="53"/>
                </a:lnTo>
                <a:lnTo>
                  <a:pt x="360" y="55"/>
                </a:lnTo>
                <a:lnTo>
                  <a:pt x="360" y="65"/>
                </a:lnTo>
                <a:lnTo>
                  <a:pt x="360" y="68"/>
                </a:lnTo>
                <a:lnTo>
                  <a:pt x="364" y="70"/>
                </a:lnTo>
                <a:lnTo>
                  <a:pt x="366" y="68"/>
                </a:lnTo>
                <a:lnTo>
                  <a:pt x="368" y="68"/>
                </a:lnTo>
                <a:lnTo>
                  <a:pt x="368" y="72"/>
                </a:lnTo>
                <a:lnTo>
                  <a:pt x="368" y="74"/>
                </a:lnTo>
                <a:lnTo>
                  <a:pt x="370" y="74"/>
                </a:lnTo>
                <a:lnTo>
                  <a:pt x="372" y="72"/>
                </a:lnTo>
                <a:lnTo>
                  <a:pt x="374" y="70"/>
                </a:lnTo>
                <a:lnTo>
                  <a:pt x="378" y="74"/>
                </a:lnTo>
                <a:lnTo>
                  <a:pt x="382" y="76"/>
                </a:lnTo>
                <a:lnTo>
                  <a:pt x="384" y="78"/>
                </a:lnTo>
                <a:lnTo>
                  <a:pt x="386" y="82"/>
                </a:lnTo>
                <a:lnTo>
                  <a:pt x="390" y="80"/>
                </a:lnTo>
                <a:lnTo>
                  <a:pt x="392" y="78"/>
                </a:lnTo>
                <a:lnTo>
                  <a:pt x="396" y="74"/>
                </a:lnTo>
                <a:lnTo>
                  <a:pt x="399" y="74"/>
                </a:lnTo>
                <a:lnTo>
                  <a:pt x="405" y="74"/>
                </a:lnTo>
                <a:lnTo>
                  <a:pt x="409" y="74"/>
                </a:lnTo>
                <a:lnTo>
                  <a:pt x="415" y="76"/>
                </a:lnTo>
                <a:lnTo>
                  <a:pt x="421" y="80"/>
                </a:lnTo>
                <a:lnTo>
                  <a:pt x="425" y="83"/>
                </a:lnTo>
                <a:lnTo>
                  <a:pt x="429" y="89"/>
                </a:lnTo>
                <a:lnTo>
                  <a:pt x="439" y="99"/>
                </a:lnTo>
                <a:lnTo>
                  <a:pt x="443" y="104"/>
                </a:lnTo>
                <a:lnTo>
                  <a:pt x="448" y="108"/>
                </a:lnTo>
                <a:lnTo>
                  <a:pt x="450" y="112"/>
                </a:lnTo>
                <a:lnTo>
                  <a:pt x="452" y="117"/>
                </a:lnTo>
                <a:lnTo>
                  <a:pt x="450" y="119"/>
                </a:lnTo>
                <a:lnTo>
                  <a:pt x="450" y="121"/>
                </a:lnTo>
                <a:lnTo>
                  <a:pt x="448" y="123"/>
                </a:lnTo>
                <a:lnTo>
                  <a:pt x="446" y="123"/>
                </a:lnTo>
                <a:lnTo>
                  <a:pt x="443" y="125"/>
                </a:lnTo>
                <a:lnTo>
                  <a:pt x="429" y="127"/>
                </a:lnTo>
                <a:lnTo>
                  <a:pt x="421" y="127"/>
                </a:lnTo>
                <a:lnTo>
                  <a:pt x="413" y="127"/>
                </a:lnTo>
                <a:lnTo>
                  <a:pt x="407" y="125"/>
                </a:lnTo>
                <a:lnTo>
                  <a:pt x="403" y="123"/>
                </a:lnTo>
                <a:lnTo>
                  <a:pt x="401" y="123"/>
                </a:lnTo>
                <a:lnTo>
                  <a:pt x="399" y="121"/>
                </a:lnTo>
                <a:lnTo>
                  <a:pt x="398" y="117"/>
                </a:lnTo>
                <a:lnTo>
                  <a:pt x="398" y="116"/>
                </a:lnTo>
                <a:lnTo>
                  <a:pt x="396" y="116"/>
                </a:lnTo>
                <a:lnTo>
                  <a:pt x="394" y="116"/>
                </a:lnTo>
                <a:lnTo>
                  <a:pt x="390" y="117"/>
                </a:lnTo>
                <a:lnTo>
                  <a:pt x="390" y="123"/>
                </a:lnTo>
                <a:lnTo>
                  <a:pt x="392" y="131"/>
                </a:lnTo>
                <a:lnTo>
                  <a:pt x="388" y="131"/>
                </a:lnTo>
                <a:lnTo>
                  <a:pt x="386" y="133"/>
                </a:lnTo>
                <a:lnTo>
                  <a:pt x="384" y="136"/>
                </a:lnTo>
                <a:lnTo>
                  <a:pt x="384" y="138"/>
                </a:lnTo>
                <a:lnTo>
                  <a:pt x="382" y="138"/>
                </a:lnTo>
                <a:lnTo>
                  <a:pt x="382" y="136"/>
                </a:lnTo>
                <a:lnTo>
                  <a:pt x="380" y="134"/>
                </a:lnTo>
                <a:lnTo>
                  <a:pt x="378" y="133"/>
                </a:lnTo>
                <a:lnTo>
                  <a:pt x="376" y="134"/>
                </a:lnTo>
                <a:lnTo>
                  <a:pt x="376" y="136"/>
                </a:lnTo>
                <a:lnTo>
                  <a:pt x="374" y="133"/>
                </a:lnTo>
                <a:lnTo>
                  <a:pt x="370" y="131"/>
                </a:lnTo>
                <a:lnTo>
                  <a:pt x="364" y="123"/>
                </a:lnTo>
                <a:lnTo>
                  <a:pt x="362" y="123"/>
                </a:lnTo>
                <a:lnTo>
                  <a:pt x="358" y="123"/>
                </a:lnTo>
                <a:lnTo>
                  <a:pt x="356" y="119"/>
                </a:lnTo>
                <a:lnTo>
                  <a:pt x="354" y="116"/>
                </a:lnTo>
                <a:lnTo>
                  <a:pt x="353" y="117"/>
                </a:lnTo>
                <a:lnTo>
                  <a:pt x="353" y="119"/>
                </a:lnTo>
                <a:lnTo>
                  <a:pt x="349" y="116"/>
                </a:lnTo>
                <a:lnTo>
                  <a:pt x="345" y="116"/>
                </a:lnTo>
                <a:lnTo>
                  <a:pt x="345" y="117"/>
                </a:lnTo>
                <a:lnTo>
                  <a:pt x="343" y="123"/>
                </a:lnTo>
                <a:lnTo>
                  <a:pt x="343" y="125"/>
                </a:lnTo>
                <a:lnTo>
                  <a:pt x="341" y="127"/>
                </a:lnTo>
                <a:lnTo>
                  <a:pt x="343" y="129"/>
                </a:lnTo>
                <a:lnTo>
                  <a:pt x="343" y="131"/>
                </a:lnTo>
                <a:lnTo>
                  <a:pt x="339" y="131"/>
                </a:lnTo>
                <a:lnTo>
                  <a:pt x="337" y="133"/>
                </a:lnTo>
                <a:lnTo>
                  <a:pt x="337" y="134"/>
                </a:lnTo>
                <a:lnTo>
                  <a:pt x="339" y="136"/>
                </a:lnTo>
                <a:lnTo>
                  <a:pt x="337" y="138"/>
                </a:lnTo>
                <a:lnTo>
                  <a:pt x="335" y="140"/>
                </a:lnTo>
                <a:lnTo>
                  <a:pt x="331" y="140"/>
                </a:lnTo>
                <a:lnTo>
                  <a:pt x="323" y="140"/>
                </a:lnTo>
                <a:lnTo>
                  <a:pt x="317" y="140"/>
                </a:lnTo>
                <a:lnTo>
                  <a:pt x="313" y="142"/>
                </a:lnTo>
                <a:lnTo>
                  <a:pt x="311" y="144"/>
                </a:lnTo>
                <a:lnTo>
                  <a:pt x="306" y="138"/>
                </a:lnTo>
                <a:lnTo>
                  <a:pt x="304" y="142"/>
                </a:lnTo>
                <a:lnTo>
                  <a:pt x="302" y="144"/>
                </a:lnTo>
                <a:lnTo>
                  <a:pt x="296" y="148"/>
                </a:lnTo>
                <a:lnTo>
                  <a:pt x="290" y="151"/>
                </a:lnTo>
                <a:lnTo>
                  <a:pt x="286" y="157"/>
                </a:lnTo>
                <a:lnTo>
                  <a:pt x="284" y="155"/>
                </a:lnTo>
                <a:lnTo>
                  <a:pt x="282" y="155"/>
                </a:lnTo>
                <a:lnTo>
                  <a:pt x="278" y="159"/>
                </a:lnTo>
                <a:lnTo>
                  <a:pt x="276" y="161"/>
                </a:lnTo>
                <a:lnTo>
                  <a:pt x="274" y="163"/>
                </a:lnTo>
                <a:lnTo>
                  <a:pt x="272" y="165"/>
                </a:lnTo>
                <a:lnTo>
                  <a:pt x="268" y="176"/>
                </a:lnTo>
                <a:lnTo>
                  <a:pt x="264" y="180"/>
                </a:lnTo>
                <a:lnTo>
                  <a:pt x="260" y="184"/>
                </a:lnTo>
                <a:lnTo>
                  <a:pt x="259" y="182"/>
                </a:lnTo>
                <a:lnTo>
                  <a:pt x="259" y="180"/>
                </a:lnTo>
                <a:lnTo>
                  <a:pt x="257" y="178"/>
                </a:lnTo>
                <a:lnTo>
                  <a:pt x="255" y="180"/>
                </a:lnTo>
                <a:lnTo>
                  <a:pt x="255" y="182"/>
                </a:lnTo>
                <a:lnTo>
                  <a:pt x="253" y="180"/>
                </a:lnTo>
                <a:lnTo>
                  <a:pt x="253" y="176"/>
                </a:lnTo>
                <a:lnTo>
                  <a:pt x="255" y="170"/>
                </a:lnTo>
                <a:lnTo>
                  <a:pt x="255" y="167"/>
                </a:lnTo>
                <a:lnTo>
                  <a:pt x="253" y="165"/>
                </a:lnTo>
                <a:lnTo>
                  <a:pt x="251" y="165"/>
                </a:lnTo>
                <a:lnTo>
                  <a:pt x="247" y="167"/>
                </a:lnTo>
                <a:lnTo>
                  <a:pt x="245" y="168"/>
                </a:lnTo>
                <a:lnTo>
                  <a:pt x="241" y="170"/>
                </a:lnTo>
                <a:lnTo>
                  <a:pt x="237" y="170"/>
                </a:lnTo>
                <a:lnTo>
                  <a:pt x="239" y="168"/>
                </a:lnTo>
                <a:lnTo>
                  <a:pt x="239" y="167"/>
                </a:lnTo>
                <a:lnTo>
                  <a:pt x="235" y="163"/>
                </a:lnTo>
                <a:lnTo>
                  <a:pt x="233" y="165"/>
                </a:lnTo>
                <a:lnTo>
                  <a:pt x="231" y="165"/>
                </a:lnTo>
                <a:lnTo>
                  <a:pt x="231" y="167"/>
                </a:lnTo>
                <a:lnTo>
                  <a:pt x="231" y="180"/>
                </a:lnTo>
                <a:lnTo>
                  <a:pt x="231" y="186"/>
                </a:lnTo>
                <a:lnTo>
                  <a:pt x="229" y="191"/>
                </a:lnTo>
                <a:lnTo>
                  <a:pt x="225" y="195"/>
                </a:lnTo>
                <a:lnTo>
                  <a:pt x="223" y="199"/>
                </a:lnTo>
                <a:lnTo>
                  <a:pt x="217" y="208"/>
                </a:lnTo>
                <a:lnTo>
                  <a:pt x="208" y="227"/>
                </a:lnTo>
                <a:lnTo>
                  <a:pt x="202" y="242"/>
                </a:lnTo>
                <a:lnTo>
                  <a:pt x="196" y="259"/>
                </a:lnTo>
                <a:lnTo>
                  <a:pt x="0" y="117"/>
                </a:lnTo>
                <a:close/>
              </a:path>
            </a:pathLst>
          </a:custGeom>
          <a:solidFill>
            <a:srgbClr val="3366FF"/>
          </a:solidFill>
          <a:ln w="9525">
            <a:solidFill>
              <a:schemeClr val="bg2"/>
            </a:solidFill>
            <a:round/>
            <a:headEnd/>
            <a:tailEnd/>
          </a:ln>
        </p:spPr>
        <p:txBody>
          <a:bodyPr/>
          <a:lstStyle/>
          <a:p>
            <a:endParaRPr lang="en-US"/>
          </a:p>
        </p:txBody>
      </p:sp>
      <p:sp>
        <p:nvSpPr>
          <p:cNvPr id="11268" name="Freeform 9"/>
          <p:cNvSpPr>
            <a:spLocks/>
          </p:cNvSpPr>
          <p:nvPr/>
        </p:nvSpPr>
        <p:spPr bwMode="auto">
          <a:xfrm>
            <a:off x="3200400" y="1676400"/>
            <a:ext cx="993775" cy="700088"/>
          </a:xfrm>
          <a:custGeom>
            <a:avLst/>
            <a:gdLst>
              <a:gd name="T0" fmla="*/ 2147483647 w 546"/>
              <a:gd name="T1" fmla="*/ 0 h 340"/>
              <a:gd name="T2" fmla="*/ 0 w 546"/>
              <a:gd name="T3" fmla="*/ 2147483647 h 340"/>
              <a:gd name="T4" fmla="*/ 2147483647 w 546"/>
              <a:gd name="T5" fmla="*/ 2147483647 h 340"/>
              <a:gd name="T6" fmla="*/ 2147483647 w 546"/>
              <a:gd name="T7" fmla="*/ 2147483647 h 340"/>
              <a:gd name="T8" fmla="*/ 2147483647 w 546"/>
              <a:gd name="T9" fmla="*/ 2147483647 h 340"/>
              <a:gd name="T10" fmla="*/ 2147483647 w 546"/>
              <a:gd name="T11" fmla="*/ 2147483647 h 340"/>
              <a:gd name="T12" fmla="*/ 2147483647 w 546"/>
              <a:gd name="T13" fmla="*/ 2147483647 h 340"/>
              <a:gd name="T14" fmla="*/ 2147483647 w 546"/>
              <a:gd name="T15" fmla="*/ 2147483647 h 340"/>
              <a:gd name="T16" fmla="*/ 2147483647 w 546"/>
              <a:gd name="T17" fmla="*/ 2147483647 h 340"/>
              <a:gd name="T18" fmla="*/ 2147483647 w 546"/>
              <a:gd name="T19" fmla="*/ 2147483647 h 340"/>
              <a:gd name="T20" fmla="*/ 2147483647 w 546"/>
              <a:gd name="T21" fmla="*/ 2147483647 h 340"/>
              <a:gd name="T22" fmla="*/ 2147483647 w 546"/>
              <a:gd name="T23" fmla="*/ 2147483647 h 340"/>
              <a:gd name="T24" fmla="*/ 2147483647 w 546"/>
              <a:gd name="T25" fmla="*/ 2147483647 h 340"/>
              <a:gd name="T26" fmla="*/ 2147483647 w 546"/>
              <a:gd name="T27" fmla="*/ 2147483647 h 340"/>
              <a:gd name="T28" fmla="*/ 2147483647 w 546"/>
              <a:gd name="T29" fmla="*/ 2147483647 h 340"/>
              <a:gd name="T30" fmla="*/ 2147483647 w 546"/>
              <a:gd name="T31" fmla="*/ 2147483647 h 340"/>
              <a:gd name="T32" fmla="*/ 2147483647 w 546"/>
              <a:gd name="T33" fmla="*/ 2147483647 h 340"/>
              <a:gd name="T34" fmla="*/ 2147483647 w 546"/>
              <a:gd name="T35" fmla="*/ 2147483647 h 340"/>
              <a:gd name="T36" fmla="*/ 2147483647 w 546"/>
              <a:gd name="T37" fmla="*/ 2147483647 h 340"/>
              <a:gd name="T38" fmla="*/ 2147483647 w 546"/>
              <a:gd name="T39" fmla="*/ 2147483647 h 340"/>
              <a:gd name="T40" fmla="*/ 2147483647 w 546"/>
              <a:gd name="T41" fmla="*/ 2147483647 h 340"/>
              <a:gd name="T42" fmla="*/ 2147483647 w 546"/>
              <a:gd name="T43" fmla="*/ 2147483647 h 340"/>
              <a:gd name="T44" fmla="*/ 2147483647 w 546"/>
              <a:gd name="T45" fmla="*/ 2147483647 h 340"/>
              <a:gd name="T46" fmla="*/ 2147483647 w 546"/>
              <a:gd name="T47" fmla="*/ 2147483647 h 340"/>
              <a:gd name="T48" fmla="*/ 2147483647 w 546"/>
              <a:gd name="T49" fmla="*/ 2147483647 h 340"/>
              <a:gd name="T50" fmla="*/ 2147483647 w 546"/>
              <a:gd name="T51" fmla="*/ 2147483647 h 340"/>
              <a:gd name="T52" fmla="*/ 2147483647 w 546"/>
              <a:gd name="T53" fmla="*/ 2147483647 h 340"/>
              <a:gd name="T54" fmla="*/ 2147483647 w 546"/>
              <a:gd name="T55" fmla="*/ 2147483647 h 340"/>
              <a:gd name="T56" fmla="*/ 2147483647 w 546"/>
              <a:gd name="T57" fmla="*/ 2147483647 h 340"/>
              <a:gd name="T58" fmla="*/ 2147483647 w 546"/>
              <a:gd name="T59" fmla="*/ 2147483647 h 340"/>
              <a:gd name="T60" fmla="*/ 2147483647 w 546"/>
              <a:gd name="T61" fmla="*/ 2147483647 h 340"/>
              <a:gd name="T62" fmla="*/ 2147483647 w 546"/>
              <a:gd name="T63" fmla="*/ 2147483647 h 340"/>
              <a:gd name="T64" fmla="*/ 2147483647 w 546"/>
              <a:gd name="T65" fmla="*/ 2147483647 h 340"/>
              <a:gd name="T66" fmla="*/ 2147483647 w 546"/>
              <a:gd name="T67" fmla="*/ 2147483647 h 340"/>
              <a:gd name="T68" fmla="*/ 2147483647 w 546"/>
              <a:gd name="T69" fmla="*/ 2147483647 h 340"/>
              <a:gd name="T70" fmla="*/ 2147483647 w 546"/>
              <a:gd name="T71" fmla="*/ 2147483647 h 340"/>
              <a:gd name="T72" fmla="*/ 2147483647 w 546"/>
              <a:gd name="T73" fmla="*/ 2147483647 h 340"/>
              <a:gd name="T74" fmla="*/ 2147483647 w 546"/>
              <a:gd name="T75" fmla="*/ 2147483647 h 340"/>
              <a:gd name="T76" fmla="*/ 2147483647 w 546"/>
              <a:gd name="T77" fmla="*/ 2147483647 h 340"/>
              <a:gd name="T78" fmla="*/ 2147483647 w 546"/>
              <a:gd name="T79" fmla="*/ 2147483647 h 340"/>
              <a:gd name="T80" fmla="*/ 2147483647 w 546"/>
              <a:gd name="T81" fmla="*/ 2147483647 h 340"/>
              <a:gd name="T82" fmla="*/ 2147483647 w 546"/>
              <a:gd name="T83" fmla="*/ 2147483647 h 340"/>
              <a:gd name="T84" fmla="*/ 2147483647 w 546"/>
              <a:gd name="T85" fmla="*/ 2147483647 h 340"/>
              <a:gd name="T86" fmla="*/ 2147483647 w 546"/>
              <a:gd name="T87" fmla="*/ 2147483647 h 340"/>
              <a:gd name="T88" fmla="*/ 2147483647 w 546"/>
              <a:gd name="T89" fmla="*/ 2147483647 h 340"/>
              <a:gd name="T90" fmla="*/ 2147483647 w 546"/>
              <a:gd name="T91" fmla="*/ 0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6"/>
              <a:gd name="T139" fmla="*/ 0 h 340"/>
              <a:gd name="T140" fmla="*/ 546 w 546"/>
              <a:gd name="T141" fmla="*/ 340 h 3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6" h="340">
                <a:moveTo>
                  <a:pt x="23" y="0"/>
                </a:moveTo>
                <a:lnTo>
                  <a:pt x="0" y="316"/>
                </a:lnTo>
                <a:lnTo>
                  <a:pt x="94" y="323"/>
                </a:lnTo>
                <a:lnTo>
                  <a:pt x="180" y="329"/>
                </a:lnTo>
                <a:lnTo>
                  <a:pt x="262" y="333"/>
                </a:lnTo>
                <a:lnTo>
                  <a:pt x="335" y="337"/>
                </a:lnTo>
                <a:lnTo>
                  <a:pt x="458" y="340"/>
                </a:lnTo>
                <a:lnTo>
                  <a:pt x="546" y="340"/>
                </a:lnTo>
                <a:lnTo>
                  <a:pt x="544" y="318"/>
                </a:lnTo>
                <a:lnTo>
                  <a:pt x="542" y="308"/>
                </a:lnTo>
                <a:lnTo>
                  <a:pt x="542" y="302"/>
                </a:lnTo>
                <a:lnTo>
                  <a:pt x="538" y="293"/>
                </a:lnTo>
                <a:lnTo>
                  <a:pt x="534" y="285"/>
                </a:lnTo>
                <a:lnTo>
                  <a:pt x="532" y="282"/>
                </a:lnTo>
                <a:lnTo>
                  <a:pt x="528" y="276"/>
                </a:lnTo>
                <a:lnTo>
                  <a:pt x="526" y="267"/>
                </a:lnTo>
                <a:lnTo>
                  <a:pt x="526" y="253"/>
                </a:lnTo>
                <a:lnTo>
                  <a:pt x="524" y="231"/>
                </a:lnTo>
                <a:lnTo>
                  <a:pt x="524" y="212"/>
                </a:lnTo>
                <a:lnTo>
                  <a:pt x="524" y="197"/>
                </a:lnTo>
                <a:lnTo>
                  <a:pt x="522" y="181"/>
                </a:lnTo>
                <a:lnTo>
                  <a:pt x="522" y="170"/>
                </a:lnTo>
                <a:lnTo>
                  <a:pt x="519" y="159"/>
                </a:lnTo>
                <a:lnTo>
                  <a:pt x="515" y="147"/>
                </a:lnTo>
                <a:lnTo>
                  <a:pt x="509" y="136"/>
                </a:lnTo>
                <a:lnTo>
                  <a:pt x="509" y="130"/>
                </a:lnTo>
                <a:lnTo>
                  <a:pt x="511" y="127"/>
                </a:lnTo>
                <a:lnTo>
                  <a:pt x="509" y="123"/>
                </a:lnTo>
                <a:lnTo>
                  <a:pt x="509" y="121"/>
                </a:lnTo>
                <a:lnTo>
                  <a:pt x="507" y="117"/>
                </a:lnTo>
                <a:lnTo>
                  <a:pt x="505" y="110"/>
                </a:lnTo>
                <a:lnTo>
                  <a:pt x="503" y="98"/>
                </a:lnTo>
                <a:lnTo>
                  <a:pt x="501" y="79"/>
                </a:lnTo>
                <a:lnTo>
                  <a:pt x="505" y="68"/>
                </a:lnTo>
                <a:lnTo>
                  <a:pt x="505" y="64"/>
                </a:lnTo>
                <a:lnTo>
                  <a:pt x="505" y="59"/>
                </a:lnTo>
                <a:lnTo>
                  <a:pt x="505" y="51"/>
                </a:lnTo>
                <a:lnTo>
                  <a:pt x="503" y="43"/>
                </a:lnTo>
                <a:lnTo>
                  <a:pt x="497" y="32"/>
                </a:lnTo>
                <a:lnTo>
                  <a:pt x="497" y="30"/>
                </a:lnTo>
                <a:lnTo>
                  <a:pt x="497" y="28"/>
                </a:lnTo>
                <a:lnTo>
                  <a:pt x="499" y="25"/>
                </a:lnTo>
                <a:lnTo>
                  <a:pt x="362" y="21"/>
                </a:lnTo>
                <a:lnTo>
                  <a:pt x="254" y="17"/>
                </a:lnTo>
                <a:lnTo>
                  <a:pt x="151" y="11"/>
                </a:lnTo>
                <a:lnTo>
                  <a:pt x="23" y="0"/>
                </a:lnTo>
                <a:close/>
              </a:path>
            </a:pathLst>
          </a:custGeom>
          <a:solidFill>
            <a:schemeClr val="bg1">
              <a:lumMod val="75000"/>
            </a:schemeClr>
          </a:solidFill>
          <a:ln w="9525">
            <a:solidFill>
              <a:schemeClr val="bg2"/>
            </a:solidFill>
            <a:round/>
            <a:headEnd/>
            <a:tailEnd/>
          </a:ln>
        </p:spPr>
        <p:txBody>
          <a:bodyPr/>
          <a:lstStyle/>
          <a:p>
            <a:endParaRPr lang="en-US"/>
          </a:p>
        </p:txBody>
      </p:sp>
      <p:sp>
        <p:nvSpPr>
          <p:cNvPr id="11269" name="Freeform 10"/>
          <p:cNvSpPr>
            <a:spLocks/>
          </p:cNvSpPr>
          <p:nvPr/>
        </p:nvSpPr>
        <p:spPr bwMode="auto">
          <a:xfrm>
            <a:off x="3149600" y="2327275"/>
            <a:ext cx="1060450" cy="779463"/>
          </a:xfrm>
          <a:custGeom>
            <a:avLst/>
            <a:gdLst>
              <a:gd name="T0" fmla="*/ 2147483647 w 582"/>
              <a:gd name="T1" fmla="*/ 2147483647 h 378"/>
              <a:gd name="T2" fmla="*/ 2147483647 w 582"/>
              <a:gd name="T3" fmla="*/ 2147483647 h 378"/>
              <a:gd name="T4" fmla="*/ 2147483647 w 582"/>
              <a:gd name="T5" fmla="*/ 2147483647 h 378"/>
              <a:gd name="T6" fmla="*/ 2147483647 w 582"/>
              <a:gd name="T7" fmla="*/ 2147483647 h 378"/>
              <a:gd name="T8" fmla="*/ 2147483647 w 582"/>
              <a:gd name="T9" fmla="*/ 2147483647 h 378"/>
              <a:gd name="T10" fmla="*/ 2147483647 w 582"/>
              <a:gd name="T11" fmla="*/ 2147483647 h 378"/>
              <a:gd name="T12" fmla="*/ 2147483647 w 582"/>
              <a:gd name="T13" fmla="*/ 2147483647 h 378"/>
              <a:gd name="T14" fmla="*/ 2147483647 w 582"/>
              <a:gd name="T15" fmla="*/ 2147483647 h 378"/>
              <a:gd name="T16" fmla="*/ 2147483647 w 582"/>
              <a:gd name="T17" fmla="*/ 2147483647 h 378"/>
              <a:gd name="T18" fmla="*/ 2147483647 w 582"/>
              <a:gd name="T19" fmla="*/ 2147483647 h 378"/>
              <a:gd name="T20" fmla="*/ 2147483647 w 582"/>
              <a:gd name="T21" fmla="*/ 2147483647 h 378"/>
              <a:gd name="T22" fmla="*/ 2147483647 w 582"/>
              <a:gd name="T23" fmla="*/ 2147483647 h 378"/>
              <a:gd name="T24" fmla="*/ 2147483647 w 582"/>
              <a:gd name="T25" fmla="*/ 2147483647 h 378"/>
              <a:gd name="T26" fmla="*/ 2147483647 w 582"/>
              <a:gd name="T27" fmla="*/ 2147483647 h 378"/>
              <a:gd name="T28" fmla="*/ 2147483647 w 582"/>
              <a:gd name="T29" fmla="*/ 2147483647 h 378"/>
              <a:gd name="T30" fmla="*/ 2147483647 w 582"/>
              <a:gd name="T31" fmla="*/ 2147483647 h 378"/>
              <a:gd name="T32" fmla="*/ 2147483647 w 582"/>
              <a:gd name="T33" fmla="*/ 2147483647 h 378"/>
              <a:gd name="T34" fmla="*/ 2147483647 w 582"/>
              <a:gd name="T35" fmla="*/ 2147483647 h 378"/>
              <a:gd name="T36" fmla="*/ 2147483647 w 582"/>
              <a:gd name="T37" fmla="*/ 2147483647 h 378"/>
              <a:gd name="T38" fmla="*/ 2147483647 w 582"/>
              <a:gd name="T39" fmla="*/ 2147483647 h 378"/>
              <a:gd name="T40" fmla="*/ 2147483647 w 582"/>
              <a:gd name="T41" fmla="*/ 2147483647 h 378"/>
              <a:gd name="T42" fmla="*/ 2147483647 w 582"/>
              <a:gd name="T43" fmla="*/ 2147483647 h 378"/>
              <a:gd name="T44" fmla="*/ 2147483647 w 582"/>
              <a:gd name="T45" fmla="*/ 2147483647 h 378"/>
              <a:gd name="T46" fmla="*/ 2147483647 w 582"/>
              <a:gd name="T47" fmla="*/ 2147483647 h 378"/>
              <a:gd name="T48" fmla="*/ 2147483647 w 582"/>
              <a:gd name="T49" fmla="*/ 2147483647 h 378"/>
              <a:gd name="T50" fmla="*/ 2147483647 w 582"/>
              <a:gd name="T51" fmla="*/ 2147483647 h 378"/>
              <a:gd name="T52" fmla="*/ 2147483647 w 582"/>
              <a:gd name="T53" fmla="*/ 0 h 378"/>
              <a:gd name="T54" fmla="*/ 2147483647 w 582"/>
              <a:gd name="T55" fmla="*/ 2147483647 h 378"/>
              <a:gd name="T56" fmla="*/ 2147483647 w 582"/>
              <a:gd name="T57" fmla="*/ 2147483647 h 378"/>
              <a:gd name="T58" fmla="*/ 2147483647 w 582"/>
              <a:gd name="T59" fmla="*/ 2147483647 h 378"/>
              <a:gd name="T60" fmla="*/ 2147483647 w 582"/>
              <a:gd name="T61" fmla="*/ 2147483647 h 378"/>
              <a:gd name="T62" fmla="*/ 2147483647 w 582"/>
              <a:gd name="T63" fmla="*/ 2147483647 h 378"/>
              <a:gd name="T64" fmla="*/ 2147483647 w 582"/>
              <a:gd name="T65" fmla="*/ 2147483647 h 378"/>
              <a:gd name="T66" fmla="*/ 2147483647 w 582"/>
              <a:gd name="T67" fmla="*/ 2147483647 h 378"/>
              <a:gd name="T68" fmla="*/ 2147483647 w 582"/>
              <a:gd name="T69" fmla="*/ 2147483647 h 378"/>
              <a:gd name="T70" fmla="*/ 2147483647 w 582"/>
              <a:gd name="T71" fmla="*/ 2147483647 h 378"/>
              <a:gd name="T72" fmla="*/ 2147483647 w 582"/>
              <a:gd name="T73" fmla="*/ 2147483647 h 378"/>
              <a:gd name="T74" fmla="*/ 2147483647 w 582"/>
              <a:gd name="T75" fmla="*/ 2147483647 h 378"/>
              <a:gd name="T76" fmla="*/ 2147483647 w 582"/>
              <a:gd name="T77" fmla="*/ 2147483647 h 3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2"/>
              <a:gd name="T118" fmla="*/ 0 h 378"/>
              <a:gd name="T119" fmla="*/ 582 w 582"/>
              <a:gd name="T120" fmla="*/ 378 h 3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2" h="378">
                <a:moveTo>
                  <a:pt x="582" y="279"/>
                </a:moveTo>
                <a:lnTo>
                  <a:pt x="576" y="281"/>
                </a:lnTo>
                <a:lnTo>
                  <a:pt x="578" y="283"/>
                </a:lnTo>
                <a:lnTo>
                  <a:pt x="578" y="287"/>
                </a:lnTo>
                <a:lnTo>
                  <a:pt x="576" y="291"/>
                </a:lnTo>
                <a:lnTo>
                  <a:pt x="572" y="298"/>
                </a:lnTo>
                <a:lnTo>
                  <a:pt x="570" y="300"/>
                </a:lnTo>
                <a:lnTo>
                  <a:pt x="570" y="304"/>
                </a:lnTo>
                <a:lnTo>
                  <a:pt x="572" y="308"/>
                </a:lnTo>
                <a:lnTo>
                  <a:pt x="576" y="312"/>
                </a:lnTo>
                <a:lnTo>
                  <a:pt x="580" y="314"/>
                </a:lnTo>
                <a:lnTo>
                  <a:pt x="580" y="317"/>
                </a:lnTo>
                <a:lnTo>
                  <a:pt x="576" y="329"/>
                </a:lnTo>
                <a:lnTo>
                  <a:pt x="574" y="336"/>
                </a:lnTo>
                <a:lnTo>
                  <a:pt x="570" y="346"/>
                </a:lnTo>
                <a:lnTo>
                  <a:pt x="570" y="355"/>
                </a:lnTo>
                <a:lnTo>
                  <a:pt x="572" y="366"/>
                </a:lnTo>
                <a:lnTo>
                  <a:pt x="572" y="376"/>
                </a:lnTo>
                <a:lnTo>
                  <a:pt x="572" y="378"/>
                </a:lnTo>
                <a:lnTo>
                  <a:pt x="568" y="378"/>
                </a:lnTo>
                <a:lnTo>
                  <a:pt x="564" y="374"/>
                </a:lnTo>
                <a:lnTo>
                  <a:pt x="554" y="366"/>
                </a:lnTo>
                <a:lnTo>
                  <a:pt x="550" y="363"/>
                </a:lnTo>
                <a:lnTo>
                  <a:pt x="545" y="361"/>
                </a:lnTo>
                <a:lnTo>
                  <a:pt x="537" y="359"/>
                </a:lnTo>
                <a:lnTo>
                  <a:pt x="535" y="359"/>
                </a:lnTo>
                <a:lnTo>
                  <a:pt x="533" y="357"/>
                </a:lnTo>
                <a:lnTo>
                  <a:pt x="527" y="353"/>
                </a:lnTo>
                <a:lnTo>
                  <a:pt x="523" y="349"/>
                </a:lnTo>
                <a:lnTo>
                  <a:pt x="521" y="348"/>
                </a:lnTo>
                <a:lnTo>
                  <a:pt x="519" y="346"/>
                </a:lnTo>
                <a:lnTo>
                  <a:pt x="513" y="344"/>
                </a:lnTo>
                <a:lnTo>
                  <a:pt x="505" y="344"/>
                </a:lnTo>
                <a:lnTo>
                  <a:pt x="502" y="346"/>
                </a:lnTo>
                <a:lnTo>
                  <a:pt x="498" y="348"/>
                </a:lnTo>
                <a:lnTo>
                  <a:pt x="484" y="349"/>
                </a:lnTo>
                <a:lnTo>
                  <a:pt x="474" y="351"/>
                </a:lnTo>
                <a:lnTo>
                  <a:pt x="457" y="351"/>
                </a:lnTo>
                <a:lnTo>
                  <a:pt x="451" y="349"/>
                </a:lnTo>
                <a:lnTo>
                  <a:pt x="445" y="348"/>
                </a:lnTo>
                <a:lnTo>
                  <a:pt x="439" y="344"/>
                </a:lnTo>
                <a:lnTo>
                  <a:pt x="433" y="338"/>
                </a:lnTo>
                <a:lnTo>
                  <a:pt x="427" y="332"/>
                </a:lnTo>
                <a:lnTo>
                  <a:pt x="423" y="331"/>
                </a:lnTo>
                <a:lnTo>
                  <a:pt x="419" y="331"/>
                </a:lnTo>
                <a:lnTo>
                  <a:pt x="415" y="329"/>
                </a:lnTo>
                <a:lnTo>
                  <a:pt x="410" y="329"/>
                </a:lnTo>
                <a:lnTo>
                  <a:pt x="343" y="327"/>
                </a:lnTo>
                <a:lnTo>
                  <a:pt x="245" y="321"/>
                </a:lnTo>
                <a:lnTo>
                  <a:pt x="128" y="315"/>
                </a:lnTo>
                <a:lnTo>
                  <a:pt x="0" y="306"/>
                </a:lnTo>
                <a:lnTo>
                  <a:pt x="18" y="107"/>
                </a:lnTo>
                <a:lnTo>
                  <a:pt x="24" y="45"/>
                </a:lnTo>
                <a:lnTo>
                  <a:pt x="28" y="0"/>
                </a:lnTo>
                <a:lnTo>
                  <a:pt x="122" y="7"/>
                </a:lnTo>
                <a:lnTo>
                  <a:pt x="208" y="13"/>
                </a:lnTo>
                <a:lnTo>
                  <a:pt x="290" y="17"/>
                </a:lnTo>
                <a:lnTo>
                  <a:pt x="363" y="21"/>
                </a:lnTo>
                <a:lnTo>
                  <a:pt x="486" y="24"/>
                </a:lnTo>
                <a:lnTo>
                  <a:pt x="574" y="24"/>
                </a:lnTo>
                <a:lnTo>
                  <a:pt x="572" y="32"/>
                </a:lnTo>
                <a:lnTo>
                  <a:pt x="570" y="39"/>
                </a:lnTo>
                <a:lnTo>
                  <a:pt x="568" y="43"/>
                </a:lnTo>
                <a:lnTo>
                  <a:pt x="564" y="47"/>
                </a:lnTo>
                <a:lnTo>
                  <a:pt x="560" y="51"/>
                </a:lnTo>
                <a:lnTo>
                  <a:pt x="558" y="55"/>
                </a:lnTo>
                <a:lnTo>
                  <a:pt x="556" y="60"/>
                </a:lnTo>
                <a:lnTo>
                  <a:pt x="556" y="66"/>
                </a:lnTo>
                <a:lnTo>
                  <a:pt x="556" y="70"/>
                </a:lnTo>
                <a:lnTo>
                  <a:pt x="558" y="72"/>
                </a:lnTo>
                <a:lnTo>
                  <a:pt x="560" y="73"/>
                </a:lnTo>
                <a:lnTo>
                  <a:pt x="564" y="75"/>
                </a:lnTo>
                <a:lnTo>
                  <a:pt x="568" y="77"/>
                </a:lnTo>
                <a:lnTo>
                  <a:pt x="574" y="79"/>
                </a:lnTo>
                <a:lnTo>
                  <a:pt x="578" y="81"/>
                </a:lnTo>
                <a:lnTo>
                  <a:pt x="580" y="85"/>
                </a:lnTo>
                <a:lnTo>
                  <a:pt x="582" y="92"/>
                </a:lnTo>
                <a:lnTo>
                  <a:pt x="582" y="279"/>
                </a:lnTo>
                <a:close/>
              </a:path>
            </a:pathLst>
          </a:custGeom>
          <a:solidFill>
            <a:srgbClr val="3366FF"/>
          </a:solidFill>
          <a:ln w="9525">
            <a:solidFill>
              <a:schemeClr val="bg2"/>
            </a:solidFill>
            <a:round/>
            <a:headEnd/>
            <a:tailEnd/>
          </a:ln>
        </p:spPr>
        <p:txBody>
          <a:bodyPr/>
          <a:lstStyle/>
          <a:p>
            <a:endParaRPr lang="en-US"/>
          </a:p>
        </p:txBody>
      </p:sp>
      <p:sp>
        <p:nvSpPr>
          <p:cNvPr id="11270" name="Freeform 11"/>
          <p:cNvSpPr>
            <a:spLocks/>
          </p:cNvSpPr>
          <p:nvPr/>
        </p:nvSpPr>
        <p:spPr bwMode="auto">
          <a:xfrm>
            <a:off x="2143125" y="2384425"/>
            <a:ext cx="1041400" cy="990600"/>
          </a:xfrm>
          <a:custGeom>
            <a:avLst/>
            <a:gdLst>
              <a:gd name="T0" fmla="*/ 2147483647 w 574"/>
              <a:gd name="T1" fmla="*/ 2147483647 h 482"/>
              <a:gd name="T2" fmla="*/ 2147483647 w 574"/>
              <a:gd name="T3" fmla="*/ 2147483647 h 482"/>
              <a:gd name="T4" fmla="*/ 2147483647 w 574"/>
              <a:gd name="T5" fmla="*/ 2147483647 h 482"/>
              <a:gd name="T6" fmla="*/ 2147483647 w 574"/>
              <a:gd name="T7" fmla="*/ 2147483647 h 482"/>
              <a:gd name="T8" fmla="*/ 2147483647 w 574"/>
              <a:gd name="T9" fmla="*/ 2147483647 h 482"/>
              <a:gd name="T10" fmla="*/ 2147483647 w 574"/>
              <a:gd name="T11" fmla="*/ 2147483647 h 482"/>
              <a:gd name="T12" fmla="*/ 2147483647 w 574"/>
              <a:gd name="T13" fmla="*/ 2147483647 h 482"/>
              <a:gd name="T14" fmla="*/ 0 w 574"/>
              <a:gd name="T15" fmla="*/ 2147483647 h 482"/>
              <a:gd name="T16" fmla="*/ 2147483647 w 574"/>
              <a:gd name="T17" fmla="*/ 0 h 482"/>
              <a:gd name="T18" fmla="*/ 2147483647 w 574"/>
              <a:gd name="T19" fmla="*/ 2147483647 h 482"/>
              <a:gd name="T20" fmla="*/ 2147483647 w 574"/>
              <a:gd name="T21" fmla="*/ 2147483647 h 482"/>
              <a:gd name="T22" fmla="*/ 2147483647 w 574"/>
              <a:gd name="T23" fmla="*/ 2147483647 h 482"/>
              <a:gd name="T24" fmla="*/ 2147483647 w 574"/>
              <a:gd name="T25" fmla="*/ 2147483647 h 482"/>
              <a:gd name="T26" fmla="*/ 2147483647 w 574"/>
              <a:gd name="T27" fmla="*/ 2147483647 h 482"/>
              <a:gd name="T28" fmla="*/ 2147483647 w 574"/>
              <a:gd name="T29" fmla="*/ 2147483647 h 482"/>
              <a:gd name="T30" fmla="*/ 2147483647 w 574"/>
              <a:gd name="T31" fmla="*/ 2147483647 h 482"/>
              <a:gd name="T32" fmla="*/ 2147483647 w 574"/>
              <a:gd name="T33" fmla="*/ 2147483647 h 482"/>
              <a:gd name="T34" fmla="*/ 2147483647 w 574"/>
              <a:gd name="T35" fmla="*/ 2147483647 h 4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4" h="482">
                <a:moveTo>
                  <a:pt x="539" y="482"/>
                </a:moveTo>
                <a:lnTo>
                  <a:pt x="492" y="478"/>
                </a:lnTo>
                <a:lnTo>
                  <a:pt x="433" y="473"/>
                </a:lnTo>
                <a:lnTo>
                  <a:pt x="292" y="456"/>
                </a:lnTo>
                <a:lnTo>
                  <a:pt x="216" y="446"/>
                </a:lnTo>
                <a:lnTo>
                  <a:pt x="139" y="435"/>
                </a:lnTo>
                <a:lnTo>
                  <a:pt x="67" y="424"/>
                </a:lnTo>
                <a:lnTo>
                  <a:pt x="0" y="410"/>
                </a:lnTo>
                <a:lnTo>
                  <a:pt x="61" y="0"/>
                </a:lnTo>
                <a:lnTo>
                  <a:pt x="126" y="11"/>
                </a:lnTo>
                <a:lnTo>
                  <a:pt x="257" y="32"/>
                </a:lnTo>
                <a:lnTo>
                  <a:pt x="335" y="45"/>
                </a:lnTo>
                <a:lnTo>
                  <a:pt x="417" y="55"/>
                </a:lnTo>
                <a:lnTo>
                  <a:pt x="498" y="64"/>
                </a:lnTo>
                <a:lnTo>
                  <a:pt x="537" y="68"/>
                </a:lnTo>
                <a:lnTo>
                  <a:pt x="574" y="72"/>
                </a:lnTo>
                <a:lnTo>
                  <a:pt x="556" y="278"/>
                </a:lnTo>
                <a:lnTo>
                  <a:pt x="539" y="482"/>
                </a:lnTo>
                <a:close/>
              </a:path>
            </a:pathLst>
          </a:custGeom>
          <a:solidFill>
            <a:srgbClr val="3366FF"/>
          </a:solidFill>
          <a:ln w="9525">
            <a:solidFill>
              <a:schemeClr val="bg2"/>
            </a:solidFill>
            <a:round/>
            <a:headEnd/>
            <a:tailEnd/>
          </a:ln>
        </p:spPr>
        <p:txBody>
          <a:bodyPr/>
          <a:lstStyle/>
          <a:p>
            <a:endParaRPr lang="en-US"/>
          </a:p>
        </p:txBody>
      </p:sp>
      <p:sp>
        <p:nvSpPr>
          <p:cNvPr id="6156" name="Freeform 12"/>
          <p:cNvSpPr>
            <a:spLocks/>
          </p:cNvSpPr>
          <p:nvPr/>
        </p:nvSpPr>
        <p:spPr bwMode="auto">
          <a:xfrm>
            <a:off x="1368425" y="1385888"/>
            <a:ext cx="887412" cy="1633537"/>
          </a:xfrm>
          <a:custGeom>
            <a:avLst/>
            <a:gdLst/>
            <a:ahLst/>
            <a:cxnLst>
              <a:cxn ang="0">
                <a:pos x="485" y="520"/>
              </a:cxn>
              <a:cxn ang="0">
                <a:pos x="476" y="512"/>
              </a:cxn>
              <a:cxn ang="0">
                <a:pos x="466" y="518"/>
              </a:cxn>
              <a:cxn ang="0">
                <a:pos x="462" y="527"/>
              </a:cxn>
              <a:cxn ang="0">
                <a:pos x="454" y="526"/>
              </a:cxn>
              <a:cxn ang="0">
                <a:pos x="442" y="520"/>
              </a:cxn>
              <a:cxn ang="0">
                <a:pos x="427" y="520"/>
              </a:cxn>
              <a:cxn ang="0">
                <a:pos x="405" y="520"/>
              </a:cxn>
              <a:cxn ang="0">
                <a:pos x="378" y="520"/>
              </a:cxn>
              <a:cxn ang="0">
                <a:pos x="364" y="524"/>
              </a:cxn>
              <a:cxn ang="0">
                <a:pos x="354" y="524"/>
              </a:cxn>
              <a:cxn ang="0">
                <a:pos x="348" y="510"/>
              </a:cxn>
              <a:cxn ang="0">
                <a:pos x="344" y="486"/>
              </a:cxn>
              <a:cxn ang="0">
                <a:pos x="338" y="478"/>
              </a:cxn>
              <a:cxn ang="0">
                <a:pos x="327" y="473"/>
              </a:cxn>
              <a:cxn ang="0">
                <a:pos x="319" y="459"/>
              </a:cxn>
              <a:cxn ang="0">
                <a:pos x="307" y="412"/>
              </a:cxn>
              <a:cxn ang="0">
                <a:pos x="305" y="393"/>
              </a:cxn>
              <a:cxn ang="0">
                <a:pos x="301" y="382"/>
              </a:cxn>
              <a:cxn ang="0">
                <a:pos x="292" y="380"/>
              </a:cxn>
              <a:cxn ang="0">
                <a:pos x="276" y="389"/>
              </a:cxn>
              <a:cxn ang="0">
                <a:pos x="264" y="386"/>
              </a:cxn>
              <a:cxn ang="0">
                <a:pos x="256" y="376"/>
              </a:cxn>
              <a:cxn ang="0">
                <a:pos x="258" y="367"/>
              </a:cxn>
              <a:cxn ang="0">
                <a:pos x="274" y="355"/>
              </a:cxn>
              <a:cxn ang="0">
                <a:pos x="272" y="352"/>
              </a:cxn>
              <a:cxn ang="0">
                <a:pos x="274" y="314"/>
              </a:cxn>
              <a:cxn ang="0">
                <a:pos x="288" y="287"/>
              </a:cxn>
              <a:cxn ang="0">
                <a:pos x="297" y="272"/>
              </a:cxn>
              <a:cxn ang="0">
                <a:pos x="284" y="270"/>
              </a:cxn>
              <a:cxn ang="0">
                <a:pos x="270" y="255"/>
              </a:cxn>
              <a:cxn ang="0">
                <a:pos x="258" y="231"/>
              </a:cxn>
              <a:cxn ang="0">
                <a:pos x="241" y="197"/>
              </a:cxn>
              <a:cxn ang="0">
                <a:pos x="223" y="170"/>
              </a:cxn>
              <a:cxn ang="0">
                <a:pos x="219" y="146"/>
              </a:cxn>
              <a:cxn ang="0">
                <a:pos x="211" y="127"/>
              </a:cxn>
              <a:cxn ang="0">
                <a:pos x="221" y="60"/>
              </a:cxn>
              <a:cxn ang="0">
                <a:pos x="198" y="6"/>
              </a:cxn>
              <a:cxn ang="0">
                <a:pos x="106" y="308"/>
              </a:cxn>
              <a:cxn ang="0">
                <a:pos x="117" y="325"/>
              </a:cxn>
              <a:cxn ang="0">
                <a:pos x="119" y="340"/>
              </a:cxn>
              <a:cxn ang="0">
                <a:pos x="113" y="357"/>
              </a:cxn>
              <a:cxn ang="0">
                <a:pos x="92" y="388"/>
              </a:cxn>
              <a:cxn ang="0">
                <a:pos x="66" y="418"/>
              </a:cxn>
              <a:cxn ang="0">
                <a:pos x="43" y="452"/>
              </a:cxn>
              <a:cxn ang="0">
                <a:pos x="37" y="457"/>
              </a:cxn>
              <a:cxn ang="0">
                <a:pos x="39" y="465"/>
              </a:cxn>
              <a:cxn ang="0">
                <a:pos x="55" y="480"/>
              </a:cxn>
              <a:cxn ang="0">
                <a:pos x="55" y="492"/>
              </a:cxn>
              <a:cxn ang="0">
                <a:pos x="51" y="503"/>
              </a:cxn>
              <a:cxn ang="0">
                <a:pos x="39" y="514"/>
              </a:cxn>
              <a:cxn ang="0">
                <a:pos x="17" y="611"/>
              </a:cxn>
            </a:cxnLst>
            <a:rect l="0" t="0" r="r" b="b"/>
            <a:pathLst>
              <a:path w="491" h="794">
                <a:moveTo>
                  <a:pt x="450" y="794"/>
                </a:moveTo>
                <a:lnTo>
                  <a:pt x="491" y="520"/>
                </a:lnTo>
                <a:lnTo>
                  <a:pt x="485" y="520"/>
                </a:lnTo>
                <a:lnTo>
                  <a:pt x="479" y="516"/>
                </a:lnTo>
                <a:lnTo>
                  <a:pt x="477" y="512"/>
                </a:lnTo>
                <a:lnTo>
                  <a:pt x="476" y="512"/>
                </a:lnTo>
                <a:lnTo>
                  <a:pt x="474" y="512"/>
                </a:lnTo>
                <a:lnTo>
                  <a:pt x="470" y="514"/>
                </a:lnTo>
                <a:lnTo>
                  <a:pt x="466" y="518"/>
                </a:lnTo>
                <a:lnTo>
                  <a:pt x="464" y="524"/>
                </a:lnTo>
                <a:lnTo>
                  <a:pt x="462" y="526"/>
                </a:lnTo>
                <a:lnTo>
                  <a:pt x="462" y="527"/>
                </a:lnTo>
                <a:lnTo>
                  <a:pt x="460" y="529"/>
                </a:lnTo>
                <a:lnTo>
                  <a:pt x="456" y="527"/>
                </a:lnTo>
                <a:lnTo>
                  <a:pt x="454" y="526"/>
                </a:lnTo>
                <a:lnTo>
                  <a:pt x="446" y="520"/>
                </a:lnTo>
                <a:lnTo>
                  <a:pt x="444" y="520"/>
                </a:lnTo>
                <a:lnTo>
                  <a:pt x="442" y="520"/>
                </a:lnTo>
                <a:lnTo>
                  <a:pt x="440" y="520"/>
                </a:lnTo>
                <a:lnTo>
                  <a:pt x="436" y="520"/>
                </a:lnTo>
                <a:lnTo>
                  <a:pt x="427" y="520"/>
                </a:lnTo>
                <a:lnTo>
                  <a:pt x="415" y="518"/>
                </a:lnTo>
                <a:lnTo>
                  <a:pt x="409" y="518"/>
                </a:lnTo>
                <a:lnTo>
                  <a:pt x="405" y="520"/>
                </a:lnTo>
                <a:lnTo>
                  <a:pt x="395" y="522"/>
                </a:lnTo>
                <a:lnTo>
                  <a:pt x="384" y="520"/>
                </a:lnTo>
                <a:lnTo>
                  <a:pt x="378" y="520"/>
                </a:lnTo>
                <a:lnTo>
                  <a:pt x="372" y="520"/>
                </a:lnTo>
                <a:lnTo>
                  <a:pt x="368" y="522"/>
                </a:lnTo>
                <a:lnTo>
                  <a:pt x="364" y="524"/>
                </a:lnTo>
                <a:lnTo>
                  <a:pt x="360" y="529"/>
                </a:lnTo>
                <a:lnTo>
                  <a:pt x="356" y="527"/>
                </a:lnTo>
                <a:lnTo>
                  <a:pt x="354" y="524"/>
                </a:lnTo>
                <a:lnTo>
                  <a:pt x="350" y="522"/>
                </a:lnTo>
                <a:lnTo>
                  <a:pt x="350" y="518"/>
                </a:lnTo>
                <a:lnTo>
                  <a:pt x="348" y="510"/>
                </a:lnTo>
                <a:lnTo>
                  <a:pt x="346" y="501"/>
                </a:lnTo>
                <a:lnTo>
                  <a:pt x="346" y="493"/>
                </a:lnTo>
                <a:lnTo>
                  <a:pt x="344" y="486"/>
                </a:lnTo>
                <a:lnTo>
                  <a:pt x="344" y="482"/>
                </a:lnTo>
                <a:lnTo>
                  <a:pt x="342" y="480"/>
                </a:lnTo>
                <a:lnTo>
                  <a:pt x="338" y="478"/>
                </a:lnTo>
                <a:lnTo>
                  <a:pt x="337" y="476"/>
                </a:lnTo>
                <a:lnTo>
                  <a:pt x="331" y="475"/>
                </a:lnTo>
                <a:lnTo>
                  <a:pt x="327" y="473"/>
                </a:lnTo>
                <a:lnTo>
                  <a:pt x="323" y="473"/>
                </a:lnTo>
                <a:lnTo>
                  <a:pt x="319" y="475"/>
                </a:lnTo>
                <a:lnTo>
                  <a:pt x="319" y="459"/>
                </a:lnTo>
                <a:lnTo>
                  <a:pt x="317" y="446"/>
                </a:lnTo>
                <a:lnTo>
                  <a:pt x="313" y="425"/>
                </a:lnTo>
                <a:lnTo>
                  <a:pt x="307" y="412"/>
                </a:lnTo>
                <a:lnTo>
                  <a:pt x="305" y="405"/>
                </a:lnTo>
                <a:lnTo>
                  <a:pt x="305" y="397"/>
                </a:lnTo>
                <a:lnTo>
                  <a:pt x="305" y="393"/>
                </a:lnTo>
                <a:lnTo>
                  <a:pt x="305" y="389"/>
                </a:lnTo>
                <a:lnTo>
                  <a:pt x="303" y="384"/>
                </a:lnTo>
                <a:lnTo>
                  <a:pt x="301" y="382"/>
                </a:lnTo>
                <a:lnTo>
                  <a:pt x="299" y="378"/>
                </a:lnTo>
                <a:lnTo>
                  <a:pt x="295" y="378"/>
                </a:lnTo>
                <a:lnTo>
                  <a:pt x="292" y="380"/>
                </a:lnTo>
                <a:lnTo>
                  <a:pt x="286" y="384"/>
                </a:lnTo>
                <a:lnTo>
                  <a:pt x="282" y="388"/>
                </a:lnTo>
                <a:lnTo>
                  <a:pt x="276" y="389"/>
                </a:lnTo>
                <a:lnTo>
                  <a:pt x="272" y="389"/>
                </a:lnTo>
                <a:lnTo>
                  <a:pt x="270" y="388"/>
                </a:lnTo>
                <a:lnTo>
                  <a:pt x="264" y="386"/>
                </a:lnTo>
                <a:lnTo>
                  <a:pt x="258" y="382"/>
                </a:lnTo>
                <a:lnTo>
                  <a:pt x="256" y="380"/>
                </a:lnTo>
                <a:lnTo>
                  <a:pt x="256" y="376"/>
                </a:lnTo>
                <a:lnTo>
                  <a:pt x="256" y="372"/>
                </a:lnTo>
                <a:lnTo>
                  <a:pt x="256" y="369"/>
                </a:lnTo>
                <a:lnTo>
                  <a:pt x="258" y="367"/>
                </a:lnTo>
                <a:lnTo>
                  <a:pt x="266" y="363"/>
                </a:lnTo>
                <a:lnTo>
                  <a:pt x="272" y="357"/>
                </a:lnTo>
                <a:lnTo>
                  <a:pt x="274" y="355"/>
                </a:lnTo>
                <a:lnTo>
                  <a:pt x="276" y="354"/>
                </a:lnTo>
                <a:lnTo>
                  <a:pt x="276" y="352"/>
                </a:lnTo>
                <a:lnTo>
                  <a:pt x="272" y="352"/>
                </a:lnTo>
                <a:lnTo>
                  <a:pt x="270" y="344"/>
                </a:lnTo>
                <a:lnTo>
                  <a:pt x="270" y="331"/>
                </a:lnTo>
                <a:lnTo>
                  <a:pt x="274" y="314"/>
                </a:lnTo>
                <a:lnTo>
                  <a:pt x="276" y="306"/>
                </a:lnTo>
                <a:lnTo>
                  <a:pt x="280" y="299"/>
                </a:lnTo>
                <a:lnTo>
                  <a:pt x="288" y="287"/>
                </a:lnTo>
                <a:lnTo>
                  <a:pt x="295" y="278"/>
                </a:lnTo>
                <a:lnTo>
                  <a:pt x="297" y="276"/>
                </a:lnTo>
                <a:lnTo>
                  <a:pt x="297" y="272"/>
                </a:lnTo>
                <a:lnTo>
                  <a:pt x="293" y="270"/>
                </a:lnTo>
                <a:lnTo>
                  <a:pt x="288" y="270"/>
                </a:lnTo>
                <a:lnTo>
                  <a:pt x="284" y="270"/>
                </a:lnTo>
                <a:lnTo>
                  <a:pt x="282" y="268"/>
                </a:lnTo>
                <a:lnTo>
                  <a:pt x="276" y="263"/>
                </a:lnTo>
                <a:lnTo>
                  <a:pt x="270" y="255"/>
                </a:lnTo>
                <a:lnTo>
                  <a:pt x="266" y="253"/>
                </a:lnTo>
                <a:lnTo>
                  <a:pt x="262" y="251"/>
                </a:lnTo>
                <a:lnTo>
                  <a:pt x="258" y="231"/>
                </a:lnTo>
                <a:lnTo>
                  <a:pt x="254" y="216"/>
                </a:lnTo>
                <a:lnTo>
                  <a:pt x="246" y="204"/>
                </a:lnTo>
                <a:lnTo>
                  <a:pt x="241" y="197"/>
                </a:lnTo>
                <a:lnTo>
                  <a:pt x="229" y="183"/>
                </a:lnTo>
                <a:lnTo>
                  <a:pt x="225" y="178"/>
                </a:lnTo>
                <a:lnTo>
                  <a:pt x="223" y="170"/>
                </a:lnTo>
                <a:lnTo>
                  <a:pt x="223" y="159"/>
                </a:lnTo>
                <a:lnTo>
                  <a:pt x="221" y="151"/>
                </a:lnTo>
                <a:lnTo>
                  <a:pt x="219" y="146"/>
                </a:lnTo>
                <a:lnTo>
                  <a:pt x="217" y="140"/>
                </a:lnTo>
                <a:lnTo>
                  <a:pt x="213" y="132"/>
                </a:lnTo>
                <a:lnTo>
                  <a:pt x="211" y="127"/>
                </a:lnTo>
                <a:lnTo>
                  <a:pt x="209" y="121"/>
                </a:lnTo>
                <a:lnTo>
                  <a:pt x="213" y="96"/>
                </a:lnTo>
                <a:lnTo>
                  <a:pt x="221" y="60"/>
                </a:lnTo>
                <a:lnTo>
                  <a:pt x="231" y="13"/>
                </a:lnTo>
                <a:lnTo>
                  <a:pt x="213" y="9"/>
                </a:lnTo>
                <a:lnTo>
                  <a:pt x="198" y="6"/>
                </a:lnTo>
                <a:lnTo>
                  <a:pt x="168" y="0"/>
                </a:lnTo>
                <a:lnTo>
                  <a:pt x="98" y="295"/>
                </a:lnTo>
                <a:lnTo>
                  <a:pt x="106" y="308"/>
                </a:lnTo>
                <a:lnTo>
                  <a:pt x="109" y="316"/>
                </a:lnTo>
                <a:lnTo>
                  <a:pt x="115" y="321"/>
                </a:lnTo>
                <a:lnTo>
                  <a:pt x="117" y="325"/>
                </a:lnTo>
                <a:lnTo>
                  <a:pt x="119" y="331"/>
                </a:lnTo>
                <a:lnTo>
                  <a:pt x="119" y="336"/>
                </a:lnTo>
                <a:lnTo>
                  <a:pt x="119" y="340"/>
                </a:lnTo>
                <a:lnTo>
                  <a:pt x="119" y="344"/>
                </a:lnTo>
                <a:lnTo>
                  <a:pt x="117" y="350"/>
                </a:lnTo>
                <a:lnTo>
                  <a:pt x="113" y="357"/>
                </a:lnTo>
                <a:lnTo>
                  <a:pt x="107" y="365"/>
                </a:lnTo>
                <a:lnTo>
                  <a:pt x="96" y="380"/>
                </a:lnTo>
                <a:lnTo>
                  <a:pt x="92" y="388"/>
                </a:lnTo>
                <a:lnTo>
                  <a:pt x="90" y="395"/>
                </a:lnTo>
                <a:lnTo>
                  <a:pt x="76" y="406"/>
                </a:lnTo>
                <a:lnTo>
                  <a:pt x="66" y="418"/>
                </a:lnTo>
                <a:lnTo>
                  <a:pt x="55" y="435"/>
                </a:lnTo>
                <a:lnTo>
                  <a:pt x="47" y="446"/>
                </a:lnTo>
                <a:lnTo>
                  <a:pt x="43" y="452"/>
                </a:lnTo>
                <a:lnTo>
                  <a:pt x="41" y="454"/>
                </a:lnTo>
                <a:lnTo>
                  <a:pt x="39" y="456"/>
                </a:lnTo>
                <a:lnTo>
                  <a:pt x="37" y="457"/>
                </a:lnTo>
                <a:lnTo>
                  <a:pt x="37" y="461"/>
                </a:lnTo>
                <a:lnTo>
                  <a:pt x="37" y="463"/>
                </a:lnTo>
                <a:lnTo>
                  <a:pt x="39" y="465"/>
                </a:lnTo>
                <a:lnTo>
                  <a:pt x="41" y="471"/>
                </a:lnTo>
                <a:lnTo>
                  <a:pt x="47" y="475"/>
                </a:lnTo>
                <a:lnTo>
                  <a:pt x="55" y="480"/>
                </a:lnTo>
                <a:lnTo>
                  <a:pt x="57" y="484"/>
                </a:lnTo>
                <a:lnTo>
                  <a:pt x="57" y="490"/>
                </a:lnTo>
                <a:lnTo>
                  <a:pt x="55" y="492"/>
                </a:lnTo>
                <a:lnTo>
                  <a:pt x="55" y="493"/>
                </a:lnTo>
                <a:lnTo>
                  <a:pt x="53" y="499"/>
                </a:lnTo>
                <a:lnTo>
                  <a:pt x="51" y="503"/>
                </a:lnTo>
                <a:lnTo>
                  <a:pt x="47" y="505"/>
                </a:lnTo>
                <a:lnTo>
                  <a:pt x="41" y="512"/>
                </a:lnTo>
                <a:lnTo>
                  <a:pt x="39" y="514"/>
                </a:lnTo>
                <a:lnTo>
                  <a:pt x="37" y="518"/>
                </a:lnTo>
                <a:lnTo>
                  <a:pt x="29" y="550"/>
                </a:lnTo>
                <a:lnTo>
                  <a:pt x="17" y="611"/>
                </a:lnTo>
                <a:lnTo>
                  <a:pt x="0" y="696"/>
                </a:lnTo>
                <a:lnTo>
                  <a:pt x="450" y="794"/>
                </a:lnTo>
                <a:close/>
              </a:path>
            </a:pathLst>
          </a:custGeom>
          <a:solidFill>
            <a:srgbClr val="33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72" name="Freeform 13"/>
          <p:cNvSpPr>
            <a:spLocks/>
          </p:cNvSpPr>
          <p:nvPr/>
        </p:nvSpPr>
        <p:spPr bwMode="auto">
          <a:xfrm>
            <a:off x="4305300" y="3500438"/>
            <a:ext cx="990600" cy="963612"/>
          </a:xfrm>
          <a:custGeom>
            <a:avLst/>
            <a:gdLst>
              <a:gd name="T0" fmla="*/ 2147483647 w 546"/>
              <a:gd name="T1" fmla="*/ 2147483647 h 469"/>
              <a:gd name="T2" fmla="*/ 2147483647 w 546"/>
              <a:gd name="T3" fmla="*/ 2147483647 h 469"/>
              <a:gd name="T4" fmla="*/ 2147483647 w 546"/>
              <a:gd name="T5" fmla="*/ 2147483647 h 469"/>
              <a:gd name="T6" fmla="*/ 0 w 546"/>
              <a:gd name="T7" fmla="*/ 2147483647 h 469"/>
              <a:gd name="T8" fmla="*/ 2147483647 w 546"/>
              <a:gd name="T9" fmla="*/ 2147483647 h 469"/>
              <a:gd name="T10" fmla="*/ 2147483647 w 546"/>
              <a:gd name="T11" fmla="*/ 0 h 469"/>
              <a:gd name="T12" fmla="*/ 2147483647 w 546"/>
              <a:gd name="T13" fmla="*/ 2147483647 h 469"/>
              <a:gd name="T14" fmla="*/ 2147483647 w 546"/>
              <a:gd name="T15" fmla="*/ 2147483647 h 469"/>
              <a:gd name="T16" fmla="*/ 2147483647 w 546"/>
              <a:gd name="T17" fmla="*/ 2147483647 h 469"/>
              <a:gd name="T18" fmla="*/ 2147483647 w 546"/>
              <a:gd name="T19" fmla="*/ 2147483647 h 469"/>
              <a:gd name="T20" fmla="*/ 2147483647 w 546"/>
              <a:gd name="T21" fmla="*/ 2147483647 h 469"/>
              <a:gd name="T22" fmla="*/ 2147483647 w 546"/>
              <a:gd name="T23" fmla="*/ 2147483647 h 469"/>
              <a:gd name="T24" fmla="*/ 2147483647 w 546"/>
              <a:gd name="T25" fmla="*/ 2147483647 h 469"/>
              <a:gd name="T26" fmla="*/ 2147483647 w 546"/>
              <a:gd name="T27" fmla="*/ 2147483647 h 469"/>
              <a:gd name="T28" fmla="*/ 2147483647 w 546"/>
              <a:gd name="T29" fmla="*/ 2147483647 h 469"/>
              <a:gd name="T30" fmla="*/ 2147483647 w 546"/>
              <a:gd name="T31" fmla="*/ 2147483647 h 469"/>
              <a:gd name="T32" fmla="*/ 2147483647 w 546"/>
              <a:gd name="T33" fmla="*/ 2147483647 h 469"/>
              <a:gd name="T34" fmla="*/ 2147483647 w 546"/>
              <a:gd name="T35" fmla="*/ 2147483647 h 469"/>
              <a:gd name="T36" fmla="*/ 2147483647 w 546"/>
              <a:gd name="T37" fmla="*/ 2147483647 h 469"/>
              <a:gd name="T38" fmla="*/ 2147483647 w 546"/>
              <a:gd name="T39" fmla="*/ 2147483647 h 469"/>
              <a:gd name="T40" fmla="*/ 2147483647 w 546"/>
              <a:gd name="T41" fmla="*/ 2147483647 h 469"/>
              <a:gd name="T42" fmla="*/ 2147483647 w 546"/>
              <a:gd name="T43" fmla="*/ 2147483647 h 469"/>
              <a:gd name="T44" fmla="*/ 2147483647 w 546"/>
              <a:gd name="T45" fmla="*/ 2147483647 h 469"/>
              <a:gd name="T46" fmla="*/ 2147483647 w 546"/>
              <a:gd name="T47" fmla="*/ 2147483647 h 469"/>
              <a:gd name="T48" fmla="*/ 2147483647 w 546"/>
              <a:gd name="T49" fmla="*/ 2147483647 h 469"/>
              <a:gd name="T50" fmla="*/ 2147483647 w 546"/>
              <a:gd name="T51" fmla="*/ 2147483647 h 469"/>
              <a:gd name="T52" fmla="*/ 2147483647 w 546"/>
              <a:gd name="T53" fmla="*/ 2147483647 h 469"/>
              <a:gd name="T54" fmla="*/ 2147483647 w 546"/>
              <a:gd name="T55" fmla="*/ 2147483647 h 469"/>
              <a:gd name="T56" fmla="*/ 2147483647 w 546"/>
              <a:gd name="T57" fmla="*/ 2147483647 h 469"/>
              <a:gd name="T58" fmla="*/ 2147483647 w 546"/>
              <a:gd name="T59" fmla="*/ 2147483647 h 469"/>
              <a:gd name="T60" fmla="*/ 2147483647 w 546"/>
              <a:gd name="T61" fmla="*/ 2147483647 h 469"/>
              <a:gd name="T62" fmla="*/ 2147483647 w 546"/>
              <a:gd name="T63" fmla="*/ 2147483647 h 469"/>
              <a:gd name="T64" fmla="*/ 2147483647 w 546"/>
              <a:gd name="T65" fmla="*/ 2147483647 h 469"/>
              <a:gd name="T66" fmla="*/ 2147483647 w 546"/>
              <a:gd name="T67" fmla="*/ 2147483647 h 469"/>
              <a:gd name="T68" fmla="*/ 2147483647 w 546"/>
              <a:gd name="T69" fmla="*/ 2147483647 h 469"/>
              <a:gd name="T70" fmla="*/ 2147483647 w 546"/>
              <a:gd name="T71" fmla="*/ 2147483647 h 469"/>
              <a:gd name="T72" fmla="*/ 2147483647 w 546"/>
              <a:gd name="T73" fmla="*/ 2147483647 h 469"/>
              <a:gd name="T74" fmla="*/ 2147483647 w 546"/>
              <a:gd name="T75" fmla="*/ 2147483647 h 469"/>
              <a:gd name="T76" fmla="*/ 2147483647 w 546"/>
              <a:gd name="T77" fmla="*/ 2147483647 h 469"/>
              <a:gd name="T78" fmla="*/ 2147483647 w 546"/>
              <a:gd name="T79" fmla="*/ 2147483647 h 469"/>
              <a:gd name="T80" fmla="*/ 2147483647 w 546"/>
              <a:gd name="T81" fmla="*/ 2147483647 h 469"/>
              <a:gd name="T82" fmla="*/ 2147483647 w 546"/>
              <a:gd name="T83" fmla="*/ 2147483647 h 469"/>
              <a:gd name="T84" fmla="*/ 2147483647 w 546"/>
              <a:gd name="T85" fmla="*/ 2147483647 h 469"/>
              <a:gd name="T86" fmla="*/ 2147483647 w 546"/>
              <a:gd name="T87" fmla="*/ 2147483647 h 469"/>
              <a:gd name="T88" fmla="*/ 2147483647 w 546"/>
              <a:gd name="T89" fmla="*/ 2147483647 h 469"/>
              <a:gd name="T90" fmla="*/ 2147483647 w 546"/>
              <a:gd name="T91" fmla="*/ 2147483647 h 469"/>
              <a:gd name="T92" fmla="*/ 2147483647 w 546"/>
              <a:gd name="T93" fmla="*/ 2147483647 h 469"/>
              <a:gd name="T94" fmla="*/ 2147483647 w 546"/>
              <a:gd name="T95" fmla="*/ 2147483647 h 469"/>
              <a:gd name="T96" fmla="*/ 2147483647 w 546"/>
              <a:gd name="T97" fmla="*/ 2147483647 h 469"/>
              <a:gd name="T98" fmla="*/ 2147483647 w 546"/>
              <a:gd name="T99" fmla="*/ 2147483647 h 469"/>
              <a:gd name="T100" fmla="*/ 2147483647 w 546"/>
              <a:gd name="T101" fmla="*/ 2147483647 h 469"/>
              <a:gd name="T102" fmla="*/ 2147483647 w 546"/>
              <a:gd name="T103" fmla="*/ 2147483647 h 469"/>
              <a:gd name="T104" fmla="*/ 2147483647 w 546"/>
              <a:gd name="T105" fmla="*/ 2147483647 h 469"/>
              <a:gd name="T106" fmla="*/ 2147483647 w 546"/>
              <a:gd name="T107" fmla="*/ 2147483647 h 469"/>
              <a:gd name="T108" fmla="*/ 2147483647 w 546"/>
              <a:gd name="T109" fmla="*/ 2147483647 h 469"/>
              <a:gd name="T110" fmla="*/ 2147483647 w 546"/>
              <a:gd name="T111" fmla="*/ 2147483647 h 4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469"/>
              <a:gd name="T170" fmla="*/ 546 w 546"/>
              <a:gd name="T171" fmla="*/ 469 h 4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469">
                <a:moveTo>
                  <a:pt x="19" y="51"/>
                </a:moveTo>
                <a:lnTo>
                  <a:pt x="17" y="49"/>
                </a:lnTo>
                <a:lnTo>
                  <a:pt x="17" y="47"/>
                </a:lnTo>
                <a:lnTo>
                  <a:pt x="11" y="41"/>
                </a:lnTo>
                <a:lnTo>
                  <a:pt x="9" y="38"/>
                </a:lnTo>
                <a:lnTo>
                  <a:pt x="6" y="36"/>
                </a:lnTo>
                <a:lnTo>
                  <a:pt x="6" y="32"/>
                </a:lnTo>
                <a:lnTo>
                  <a:pt x="6" y="26"/>
                </a:lnTo>
                <a:lnTo>
                  <a:pt x="6" y="21"/>
                </a:lnTo>
                <a:lnTo>
                  <a:pt x="4" y="17"/>
                </a:lnTo>
                <a:lnTo>
                  <a:pt x="2" y="13"/>
                </a:lnTo>
                <a:lnTo>
                  <a:pt x="0" y="9"/>
                </a:lnTo>
                <a:lnTo>
                  <a:pt x="56" y="9"/>
                </a:lnTo>
                <a:lnTo>
                  <a:pt x="111" y="9"/>
                </a:lnTo>
                <a:lnTo>
                  <a:pt x="162" y="7"/>
                </a:lnTo>
                <a:lnTo>
                  <a:pt x="209" y="5"/>
                </a:lnTo>
                <a:lnTo>
                  <a:pt x="284" y="2"/>
                </a:lnTo>
                <a:lnTo>
                  <a:pt x="321" y="0"/>
                </a:lnTo>
                <a:lnTo>
                  <a:pt x="321" y="4"/>
                </a:lnTo>
                <a:lnTo>
                  <a:pt x="323" y="5"/>
                </a:lnTo>
                <a:lnTo>
                  <a:pt x="329" y="13"/>
                </a:lnTo>
                <a:lnTo>
                  <a:pt x="334" y="19"/>
                </a:lnTo>
                <a:lnTo>
                  <a:pt x="336" y="21"/>
                </a:lnTo>
                <a:lnTo>
                  <a:pt x="338" y="24"/>
                </a:lnTo>
                <a:lnTo>
                  <a:pt x="336" y="32"/>
                </a:lnTo>
                <a:lnTo>
                  <a:pt x="336" y="39"/>
                </a:lnTo>
                <a:lnTo>
                  <a:pt x="338" y="53"/>
                </a:lnTo>
                <a:lnTo>
                  <a:pt x="340" y="64"/>
                </a:lnTo>
                <a:lnTo>
                  <a:pt x="344" y="75"/>
                </a:lnTo>
                <a:lnTo>
                  <a:pt x="350" y="85"/>
                </a:lnTo>
                <a:lnTo>
                  <a:pt x="354" y="92"/>
                </a:lnTo>
                <a:lnTo>
                  <a:pt x="362" y="100"/>
                </a:lnTo>
                <a:lnTo>
                  <a:pt x="368" y="108"/>
                </a:lnTo>
                <a:lnTo>
                  <a:pt x="381" y="119"/>
                </a:lnTo>
                <a:lnTo>
                  <a:pt x="393" y="128"/>
                </a:lnTo>
                <a:lnTo>
                  <a:pt x="401" y="138"/>
                </a:lnTo>
                <a:lnTo>
                  <a:pt x="403" y="143"/>
                </a:lnTo>
                <a:lnTo>
                  <a:pt x="405" y="149"/>
                </a:lnTo>
                <a:lnTo>
                  <a:pt x="405" y="157"/>
                </a:lnTo>
                <a:lnTo>
                  <a:pt x="405" y="162"/>
                </a:lnTo>
                <a:lnTo>
                  <a:pt x="405" y="166"/>
                </a:lnTo>
                <a:lnTo>
                  <a:pt x="407" y="170"/>
                </a:lnTo>
                <a:lnTo>
                  <a:pt x="409" y="172"/>
                </a:lnTo>
                <a:lnTo>
                  <a:pt x="411" y="174"/>
                </a:lnTo>
                <a:lnTo>
                  <a:pt x="415" y="172"/>
                </a:lnTo>
                <a:lnTo>
                  <a:pt x="421" y="170"/>
                </a:lnTo>
                <a:lnTo>
                  <a:pt x="424" y="168"/>
                </a:lnTo>
                <a:lnTo>
                  <a:pt x="430" y="166"/>
                </a:lnTo>
                <a:lnTo>
                  <a:pt x="434" y="164"/>
                </a:lnTo>
                <a:lnTo>
                  <a:pt x="438" y="164"/>
                </a:lnTo>
                <a:lnTo>
                  <a:pt x="442" y="166"/>
                </a:lnTo>
                <a:lnTo>
                  <a:pt x="446" y="170"/>
                </a:lnTo>
                <a:lnTo>
                  <a:pt x="450" y="176"/>
                </a:lnTo>
                <a:lnTo>
                  <a:pt x="452" y="181"/>
                </a:lnTo>
                <a:lnTo>
                  <a:pt x="454" y="193"/>
                </a:lnTo>
                <a:lnTo>
                  <a:pt x="452" y="200"/>
                </a:lnTo>
                <a:lnTo>
                  <a:pt x="450" y="208"/>
                </a:lnTo>
                <a:lnTo>
                  <a:pt x="446" y="211"/>
                </a:lnTo>
                <a:lnTo>
                  <a:pt x="442" y="217"/>
                </a:lnTo>
                <a:lnTo>
                  <a:pt x="440" y="221"/>
                </a:lnTo>
                <a:lnTo>
                  <a:pt x="438" y="227"/>
                </a:lnTo>
                <a:lnTo>
                  <a:pt x="438" y="234"/>
                </a:lnTo>
                <a:lnTo>
                  <a:pt x="440" y="240"/>
                </a:lnTo>
                <a:lnTo>
                  <a:pt x="442" y="246"/>
                </a:lnTo>
                <a:lnTo>
                  <a:pt x="448" y="253"/>
                </a:lnTo>
                <a:lnTo>
                  <a:pt x="458" y="259"/>
                </a:lnTo>
                <a:lnTo>
                  <a:pt x="466" y="263"/>
                </a:lnTo>
                <a:lnTo>
                  <a:pt x="483" y="270"/>
                </a:lnTo>
                <a:lnTo>
                  <a:pt x="489" y="274"/>
                </a:lnTo>
                <a:lnTo>
                  <a:pt x="491" y="276"/>
                </a:lnTo>
                <a:lnTo>
                  <a:pt x="493" y="278"/>
                </a:lnTo>
                <a:lnTo>
                  <a:pt x="495" y="283"/>
                </a:lnTo>
                <a:lnTo>
                  <a:pt x="499" y="287"/>
                </a:lnTo>
                <a:lnTo>
                  <a:pt x="507" y="295"/>
                </a:lnTo>
                <a:lnTo>
                  <a:pt x="511" y="298"/>
                </a:lnTo>
                <a:lnTo>
                  <a:pt x="513" y="302"/>
                </a:lnTo>
                <a:lnTo>
                  <a:pt x="515" y="306"/>
                </a:lnTo>
                <a:lnTo>
                  <a:pt x="515" y="314"/>
                </a:lnTo>
                <a:lnTo>
                  <a:pt x="515" y="321"/>
                </a:lnTo>
                <a:lnTo>
                  <a:pt x="515" y="327"/>
                </a:lnTo>
                <a:lnTo>
                  <a:pt x="513" y="329"/>
                </a:lnTo>
                <a:lnTo>
                  <a:pt x="513" y="331"/>
                </a:lnTo>
                <a:lnTo>
                  <a:pt x="509" y="331"/>
                </a:lnTo>
                <a:lnTo>
                  <a:pt x="509" y="332"/>
                </a:lnTo>
                <a:lnTo>
                  <a:pt x="509" y="334"/>
                </a:lnTo>
                <a:lnTo>
                  <a:pt x="511" y="340"/>
                </a:lnTo>
                <a:lnTo>
                  <a:pt x="515" y="344"/>
                </a:lnTo>
                <a:lnTo>
                  <a:pt x="524" y="355"/>
                </a:lnTo>
                <a:lnTo>
                  <a:pt x="528" y="359"/>
                </a:lnTo>
                <a:lnTo>
                  <a:pt x="532" y="363"/>
                </a:lnTo>
                <a:lnTo>
                  <a:pt x="534" y="363"/>
                </a:lnTo>
                <a:lnTo>
                  <a:pt x="536" y="361"/>
                </a:lnTo>
                <a:lnTo>
                  <a:pt x="538" y="357"/>
                </a:lnTo>
                <a:lnTo>
                  <a:pt x="536" y="353"/>
                </a:lnTo>
                <a:lnTo>
                  <a:pt x="538" y="353"/>
                </a:lnTo>
                <a:lnTo>
                  <a:pt x="544" y="365"/>
                </a:lnTo>
                <a:lnTo>
                  <a:pt x="542" y="366"/>
                </a:lnTo>
                <a:lnTo>
                  <a:pt x="542" y="370"/>
                </a:lnTo>
                <a:lnTo>
                  <a:pt x="544" y="376"/>
                </a:lnTo>
                <a:lnTo>
                  <a:pt x="546" y="389"/>
                </a:lnTo>
                <a:lnTo>
                  <a:pt x="546" y="395"/>
                </a:lnTo>
                <a:lnTo>
                  <a:pt x="546" y="397"/>
                </a:lnTo>
                <a:lnTo>
                  <a:pt x="544" y="399"/>
                </a:lnTo>
                <a:lnTo>
                  <a:pt x="540" y="401"/>
                </a:lnTo>
                <a:lnTo>
                  <a:pt x="536" y="402"/>
                </a:lnTo>
                <a:lnTo>
                  <a:pt x="532" y="402"/>
                </a:lnTo>
                <a:lnTo>
                  <a:pt x="526" y="401"/>
                </a:lnTo>
                <a:lnTo>
                  <a:pt x="524" y="404"/>
                </a:lnTo>
                <a:lnTo>
                  <a:pt x="522" y="406"/>
                </a:lnTo>
                <a:lnTo>
                  <a:pt x="518" y="406"/>
                </a:lnTo>
                <a:lnTo>
                  <a:pt x="513" y="406"/>
                </a:lnTo>
                <a:lnTo>
                  <a:pt x="509" y="406"/>
                </a:lnTo>
                <a:lnTo>
                  <a:pt x="513" y="412"/>
                </a:lnTo>
                <a:lnTo>
                  <a:pt x="515" y="414"/>
                </a:lnTo>
                <a:lnTo>
                  <a:pt x="516" y="418"/>
                </a:lnTo>
                <a:lnTo>
                  <a:pt x="516" y="421"/>
                </a:lnTo>
                <a:lnTo>
                  <a:pt x="513" y="425"/>
                </a:lnTo>
                <a:lnTo>
                  <a:pt x="511" y="429"/>
                </a:lnTo>
                <a:lnTo>
                  <a:pt x="511" y="431"/>
                </a:lnTo>
                <a:lnTo>
                  <a:pt x="509" y="436"/>
                </a:lnTo>
                <a:lnTo>
                  <a:pt x="511" y="450"/>
                </a:lnTo>
                <a:lnTo>
                  <a:pt x="513" y="459"/>
                </a:lnTo>
                <a:lnTo>
                  <a:pt x="511" y="465"/>
                </a:lnTo>
                <a:lnTo>
                  <a:pt x="509" y="467"/>
                </a:lnTo>
                <a:lnTo>
                  <a:pt x="507" y="469"/>
                </a:lnTo>
                <a:lnTo>
                  <a:pt x="448" y="469"/>
                </a:lnTo>
                <a:lnTo>
                  <a:pt x="464" y="452"/>
                </a:lnTo>
                <a:lnTo>
                  <a:pt x="468" y="448"/>
                </a:lnTo>
                <a:lnTo>
                  <a:pt x="471" y="442"/>
                </a:lnTo>
                <a:lnTo>
                  <a:pt x="473" y="438"/>
                </a:lnTo>
                <a:lnTo>
                  <a:pt x="473" y="436"/>
                </a:lnTo>
                <a:lnTo>
                  <a:pt x="473" y="435"/>
                </a:lnTo>
                <a:lnTo>
                  <a:pt x="470" y="435"/>
                </a:lnTo>
                <a:lnTo>
                  <a:pt x="468" y="431"/>
                </a:lnTo>
                <a:lnTo>
                  <a:pt x="466" y="431"/>
                </a:lnTo>
                <a:lnTo>
                  <a:pt x="466" y="427"/>
                </a:lnTo>
                <a:lnTo>
                  <a:pt x="468" y="423"/>
                </a:lnTo>
                <a:lnTo>
                  <a:pt x="468" y="419"/>
                </a:lnTo>
                <a:lnTo>
                  <a:pt x="94" y="421"/>
                </a:lnTo>
                <a:lnTo>
                  <a:pt x="92" y="172"/>
                </a:lnTo>
                <a:lnTo>
                  <a:pt x="92" y="168"/>
                </a:lnTo>
                <a:lnTo>
                  <a:pt x="90" y="164"/>
                </a:lnTo>
                <a:lnTo>
                  <a:pt x="88" y="159"/>
                </a:lnTo>
                <a:lnTo>
                  <a:pt x="86" y="155"/>
                </a:lnTo>
                <a:lnTo>
                  <a:pt x="82" y="151"/>
                </a:lnTo>
                <a:lnTo>
                  <a:pt x="74" y="143"/>
                </a:lnTo>
                <a:lnTo>
                  <a:pt x="70" y="142"/>
                </a:lnTo>
                <a:lnTo>
                  <a:pt x="70" y="138"/>
                </a:lnTo>
                <a:lnTo>
                  <a:pt x="68" y="132"/>
                </a:lnTo>
                <a:lnTo>
                  <a:pt x="66" y="128"/>
                </a:lnTo>
                <a:lnTo>
                  <a:pt x="60" y="123"/>
                </a:lnTo>
                <a:lnTo>
                  <a:pt x="54" y="117"/>
                </a:lnTo>
                <a:lnTo>
                  <a:pt x="54" y="113"/>
                </a:lnTo>
                <a:lnTo>
                  <a:pt x="56" y="111"/>
                </a:lnTo>
                <a:lnTo>
                  <a:pt x="60" y="106"/>
                </a:lnTo>
                <a:lnTo>
                  <a:pt x="62" y="100"/>
                </a:lnTo>
                <a:lnTo>
                  <a:pt x="62" y="94"/>
                </a:lnTo>
                <a:lnTo>
                  <a:pt x="62" y="90"/>
                </a:lnTo>
                <a:lnTo>
                  <a:pt x="60" y="87"/>
                </a:lnTo>
                <a:lnTo>
                  <a:pt x="58" y="85"/>
                </a:lnTo>
                <a:lnTo>
                  <a:pt x="54" y="83"/>
                </a:lnTo>
                <a:lnTo>
                  <a:pt x="47" y="83"/>
                </a:lnTo>
                <a:lnTo>
                  <a:pt x="43" y="83"/>
                </a:lnTo>
                <a:lnTo>
                  <a:pt x="39" y="81"/>
                </a:lnTo>
                <a:lnTo>
                  <a:pt x="35" y="73"/>
                </a:lnTo>
                <a:lnTo>
                  <a:pt x="31" y="66"/>
                </a:lnTo>
                <a:lnTo>
                  <a:pt x="27" y="64"/>
                </a:lnTo>
                <a:lnTo>
                  <a:pt x="25" y="62"/>
                </a:lnTo>
                <a:lnTo>
                  <a:pt x="19" y="51"/>
                </a:lnTo>
                <a:close/>
              </a:path>
            </a:pathLst>
          </a:custGeom>
          <a:solidFill>
            <a:srgbClr val="3366FF"/>
          </a:solidFill>
          <a:ln w="9525">
            <a:solidFill>
              <a:schemeClr val="bg2"/>
            </a:solidFill>
            <a:round/>
            <a:headEnd/>
            <a:tailEnd/>
          </a:ln>
        </p:spPr>
        <p:txBody>
          <a:bodyPr/>
          <a:lstStyle/>
          <a:p>
            <a:endParaRPr lang="en-US"/>
          </a:p>
        </p:txBody>
      </p:sp>
      <p:sp>
        <p:nvSpPr>
          <p:cNvPr id="8201" name="Freeform 14"/>
          <p:cNvSpPr>
            <a:spLocks/>
          </p:cNvSpPr>
          <p:nvPr/>
        </p:nvSpPr>
        <p:spPr bwMode="auto">
          <a:xfrm>
            <a:off x="4184650" y="2889250"/>
            <a:ext cx="911225" cy="666750"/>
          </a:xfrm>
          <a:custGeom>
            <a:avLst/>
            <a:gdLst>
              <a:gd name="T0" fmla="*/ 716612 w 501"/>
              <a:gd name="T1" fmla="*/ 635977 h 325"/>
              <a:gd name="T2" fmla="*/ 702062 w 501"/>
              <a:gd name="T3" fmla="*/ 609307 h 325"/>
              <a:gd name="T4" fmla="*/ 320111 w 501"/>
              <a:gd name="T5" fmla="*/ 627771 h 325"/>
              <a:gd name="T6" fmla="*/ 110948 w 501"/>
              <a:gd name="T7" fmla="*/ 623668 h 325"/>
              <a:gd name="T8" fmla="*/ 100035 w 501"/>
              <a:gd name="T9" fmla="*/ 601101 h 325"/>
              <a:gd name="T10" fmla="*/ 103672 w 501"/>
              <a:gd name="T11" fmla="*/ 558019 h 325"/>
              <a:gd name="T12" fmla="*/ 92759 w 501"/>
              <a:gd name="T13" fmla="*/ 539555 h 325"/>
              <a:gd name="T14" fmla="*/ 100035 w 501"/>
              <a:gd name="T15" fmla="*/ 508781 h 325"/>
              <a:gd name="T16" fmla="*/ 89122 w 501"/>
              <a:gd name="T17" fmla="*/ 488266 h 325"/>
              <a:gd name="T18" fmla="*/ 78209 w 501"/>
              <a:gd name="T19" fmla="*/ 449287 h 325"/>
              <a:gd name="T20" fmla="*/ 63658 w 501"/>
              <a:gd name="T21" fmla="*/ 426720 h 325"/>
              <a:gd name="T22" fmla="*/ 63658 w 501"/>
              <a:gd name="T23" fmla="*/ 371328 h 325"/>
              <a:gd name="T24" fmla="*/ 40014 w 501"/>
              <a:gd name="T25" fmla="*/ 313885 h 325"/>
              <a:gd name="T26" fmla="*/ 25463 w 501"/>
              <a:gd name="T27" fmla="*/ 283112 h 325"/>
              <a:gd name="T28" fmla="*/ 0 w 501"/>
              <a:gd name="T29" fmla="*/ 217463 h 325"/>
              <a:gd name="T30" fmla="*/ 3638 w 501"/>
              <a:gd name="T31" fmla="*/ 192845 h 325"/>
              <a:gd name="T32" fmla="*/ 7275 w 501"/>
              <a:gd name="T33" fmla="*/ 131298 h 325"/>
              <a:gd name="T34" fmla="*/ 18188 w 501"/>
              <a:gd name="T35" fmla="*/ 86165 h 325"/>
              <a:gd name="T36" fmla="*/ 7275 w 501"/>
              <a:gd name="T37" fmla="*/ 77958 h 325"/>
              <a:gd name="T38" fmla="*/ 0 w 501"/>
              <a:gd name="T39" fmla="*/ 57443 h 325"/>
              <a:gd name="T40" fmla="*/ 14551 w 501"/>
              <a:gd name="T41" fmla="*/ 30773 h 325"/>
              <a:gd name="T42" fmla="*/ 249177 w 501"/>
              <a:gd name="T43" fmla="*/ 14361 h 325"/>
              <a:gd name="T44" fmla="*/ 740257 w 501"/>
              <a:gd name="T45" fmla="*/ 4103 h 325"/>
              <a:gd name="T46" fmla="*/ 743894 w 501"/>
              <a:gd name="T47" fmla="*/ 14361 h 325"/>
              <a:gd name="T48" fmla="*/ 758445 w 501"/>
              <a:gd name="T49" fmla="*/ 34876 h 325"/>
              <a:gd name="T50" fmla="*/ 758445 w 501"/>
              <a:gd name="T51" fmla="*/ 53340 h 325"/>
              <a:gd name="T52" fmla="*/ 754807 w 501"/>
              <a:gd name="T53" fmla="*/ 121041 h 325"/>
              <a:gd name="T54" fmla="*/ 787546 w 501"/>
              <a:gd name="T55" fmla="*/ 166175 h 325"/>
              <a:gd name="T56" fmla="*/ 822103 w 501"/>
              <a:gd name="T57" fmla="*/ 186690 h 325"/>
              <a:gd name="T58" fmla="*/ 829378 w 501"/>
              <a:gd name="T59" fmla="*/ 196948 h 325"/>
              <a:gd name="T60" fmla="*/ 840291 w 501"/>
              <a:gd name="T61" fmla="*/ 221566 h 325"/>
              <a:gd name="T62" fmla="*/ 858479 w 501"/>
              <a:gd name="T63" fmla="*/ 235927 h 325"/>
              <a:gd name="T64" fmla="*/ 873030 w 501"/>
              <a:gd name="T65" fmla="*/ 260545 h 325"/>
              <a:gd name="T66" fmla="*/ 911225 w 501"/>
              <a:gd name="T67" fmla="*/ 295422 h 325"/>
              <a:gd name="T68" fmla="*/ 903950 w 501"/>
              <a:gd name="T69" fmla="*/ 334401 h 325"/>
              <a:gd name="T70" fmla="*/ 883943 w 501"/>
              <a:gd name="T71" fmla="*/ 387741 h 325"/>
              <a:gd name="T72" fmla="*/ 873030 w 501"/>
              <a:gd name="T73" fmla="*/ 404153 h 325"/>
              <a:gd name="T74" fmla="*/ 829378 w 501"/>
              <a:gd name="T75" fmla="*/ 418514 h 325"/>
              <a:gd name="T76" fmla="*/ 791183 w 501"/>
              <a:gd name="T77" fmla="*/ 445184 h 325"/>
              <a:gd name="T78" fmla="*/ 787546 w 501"/>
              <a:gd name="T79" fmla="*/ 484163 h 325"/>
              <a:gd name="T80" fmla="*/ 802096 w 501"/>
              <a:gd name="T81" fmla="*/ 535452 h 325"/>
              <a:gd name="T82" fmla="*/ 787546 w 501"/>
              <a:gd name="T83" fmla="*/ 549812 h 325"/>
              <a:gd name="T84" fmla="*/ 787546 w 501"/>
              <a:gd name="T85" fmla="*/ 570328 h 325"/>
              <a:gd name="T86" fmla="*/ 769358 w 501"/>
              <a:gd name="T87" fmla="*/ 596998 h 325"/>
              <a:gd name="T88" fmla="*/ 751170 w 501"/>
              <a:gd name="T89" fmla="*/ 609307 h 325"/>
              <a:gd name="T90" fmla="*/ 740257 w 501"/>
              <a:gd name="T91" fmla="*/ 627771 h 325"/>
              <a:gd name="T92" fmla="*/ 747532 w 501"/>
              <a:gd name="T93" fmla="*/ 652389 h 325"/>
              <a:gd name="T94" fmla="*/ 736619 w 501"/>
              <a:gd name="T95" fmla="*/ 662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1"/>
              <a:gd name="T145" fmla="*/ 0 h 325"/>
              <a:gd name="T146" fmla="*/ 501 w 501"/>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1" h="325">
                <a:moveTo>
                  <a:pt x="403" y="321"/>
                </a:moveTo>
                <a:lnTo>
                  <a:pt x="399" y="316"/>
                </a:lnTo>
                <a:lnTo>
                  <a:pt x="394" y="310"/>
                </a:lnTo>
                <a:lnTo>
                  <a:pt x="388" y="302"/>
                </a:lnTo>
                <a:lnTo>
                  <a:pt x="386" y="301"/>
                </a:lnTo>
                <a:lnTo>
                  <a:pt x="386" y="297"/>
                </a:lnTo>
                <a:lnTo>
                  <a:pt x="349" y="299"/>
                </a:lnTo>
                <a:lnTo>
                  <a:pt x="274" y="302"/>
                </a:lnTo>
                <a:lnTo>
                  <a:pt x="176" y="306"/>
                </a:lnTo>
                <a:lnTo>
                  <a:pt x="121" y="306"/>
                </a:lnTo>
                <a:lnTo>
                  <a:pt x="65" y="306"/>
                </a:lnTo>
                <a:lnTo>
                  <a:pt x="61" y="304"/>
                </a:lnTo>
                <a:lnTo>
                  <a:pt x="57" y="301"/>
                </a:lnTo>
                <a:lnTo>
                  <a:pt x="55" y="295"/>
                </a:lnTo>
                <a:lnTo>
                  <a:pt x="55" y="293"/>
                </a:lnTo>
                <a:lnTo>
                  <a:pt x="57" y="291"/>
                </a:lnTo>
                <a:lnTo>
                  <a:pt x="57" y="280"/>
                </a:lnTo>
                <a:lnTo>
                  <a:pt x="57" y="272"/>
                </a:lnTo>
                <a:lnTo>
                  <a:pt x="55" y="268"/>
                </a:lnTo>
                <a:lnTo>
                  <a:pt x="53" y="265"/>
                </a:lnTo>
                <a:lnTo>
                  <a:pt x="51" y="263"/>
                </a:lnTo>
                <a:lnTo>
                  <a:pt x="51" y="259"/>
                </a:lnTo>
                <a:lnTo>
                  <a:pt x="51" y="255"/>
                </a:lnTo>
                <a:lnTo>
                  <a:pt x="55" y="248"/>
                </a:lnTo>
                <a:lnTo>
                  <a:pt x="51" y="246"/>
                </a:lnTo>
                <a:lnTo>
                  <a:pt x="49" y="242"/>
                </a:lnTo>
                <a:lnTo>
                  <a:pt x="49" y="238"/>
                </a:lnTo>
                <a:lnTo>
                  <a:pt x="49" y="234"/>
                </a:lnTo>
                <a:lnTo>
                  <a:pt x="47" y="225"/>
                </a:lnTo>
                <a:lnTo>
                  <a:pt x="43" y="219"/>
                </a:lnTo>
                <a:lnTo>
                  <a:pt x="41" y="215"/>
                </a:lnTo>
                <a:lnTo>
                  <a:pt x="37" y="210"/>
                </a:lnTo>
                <a:lnTo>
                  <a:pt x="35" y="208"/>
                </a:lnTo>
                <a:lnTo>
                  <a:pt x="35" y="204"/>
                </a:lnTo>
                <a:lnTo>
                  <a:pt x="35" y="189"/>
                </a:lnTo>
                <a:lnTo>
                  <a:pt x="35" y="181"/>
                </a:lnTo>
                <a:lnTo>
                  <a:pt x="33" y="172"/>
                </a:lnTo>
                <a:lnTo>
                  <a:pt x="29" y="164"/>
                </a:lnTo>
                <a:lnTo>
                  <a:pt x="22" y="153"/>
                </a:lnTo>
                <a:lnTo>
                  <a:pt x="20" y="149"/>
                </a:lnTo>
                <a:lnTo>
                  <a:pt x="18" y="146"/>
                </a:lnTo>
                <a:lnTo>
                  <a:pt x="14" y="138"/>
                </a:lnTo>
                <a:lnTo>
                  <a:pt x="10" y="127"/>
                </a:lnTo>
                <a:lnTo>
                  <a:pt x="6" y="117"/>
                </a:lnTo>
                <a:lnTo>
                  <a:pt x="0" y="106"/>
                </a:lnTo>
                <a:lnTo>
                  <a:pt x="2" y="106"/>
                </a:lnTo>
                <a:lnTo>
                  <a:pt x="2" y="102"/>
                </a:lnTo>
                <a:lnTo>
                  <a:pt x="2" y="94"/>
                </a:lnTo>
                <a:lnTo>
                  <a:pt x="0" y="83"/>
                </a:lnTo>
                <a:lnTo>
                  <a:pt x="0" y="74"/>
                </a:lnTo>
                <a:lnTo>
                  <a:pt x="4" y="64"/>
                </a:lnTo>
                <a:lnTo>
                  <a:pt x="6" y="57"/>
                </a:lnTo>
                <a:lnTo>
                  <a:pt x="10" y="45"/>
                </a:lnTo>
                <a:lnTo>
                  <a:pt x="10" y="42"/>
                </a:lnTo>
                <a:lnTo>
                  <a:pt x="8" y="40"/>
                </a:lnTo>
                <a:lnTo>
                  <a:pt x="6" y="40"/>
                </a:lnTo>
                <a:lnTo>
                  <a:pt x="4" y="38"/>
                </a:lnTo>
                <a:lnTo>
                  <a:pt x="2" y="36"/>
                </a:lnTo>
                <a:lnTo>
                  <a:pt x="0" y="32"/>
                </a:lnTo>
                <a:lnTo>
                  <a:pt x="0" y="28"/>
                </a:lnTo>
                <a:lnTo>
                  <a:pt x="2" y="26"/>
                </a:lnTo>
                <a:lnTo>
                  <a:pt x="6" y="19"/>
                </a:lnTo>
                <a:lnTo>
                  <a:pt x="8" y="15"/>
                </a:lnTo>
                <a:lnTo>
                  <a:pt x="6" y="9"/>
                </a:lnTo>
                <a:lnTo>
                  <a:pt x="12" y="7"/>
                </a:lnTo>
                <a:lnTo>
                  <a:pt x="137" y="7"/>
                </a:lnTo>
                <a:lnTo>
                  <a:pt x="258" y="4"/>
                </a:lnTo>
                <a:lnTo>
                  <a:pt x="405" y="0"/>
                </a:lnTo>
                <a:lnTo>
                  <a:pt x="407" y="2"/>
                </a:lnTo>
                <a:lnTo>
                  <a:pt x="409" y="4"/>
                </a:lnTo>
                <a:lnTo>
                  <a:pt x="409" y="6"/>
                </a:lnTo>
                <a:lnTo>
                  <a:pt x="409" y="7"/>
                </a:lnTo>
                <a:lnTo>
                  <a:pt x="411" y="11"/>
                </a:lnTo>
                <a:lnTo>
                  <a:pt x="413" y="13"/>
                </a:lnTo>
                <a:lnTo>
                  <a:pt x="417" y="17"/>
                </a:lnTo>
                <a:lnTo>
                  <a:pt x="419" y="19"/>
                </a:lnTo>
                <a:lnTo>
                  <a:pt x="419" y="23"/>
                </a:lnTo>
                <a:lnTo>
                  <a:pt x="417" y="26"/>
                </a:lnTo>
                <a:lnTo>
                  <a:pt x="415" y="38"/>
                </a:lnTo>
                <a:lnTo>
                  <a:pt x="413" y="45"/>
                </a:lnTo>
                <a:lnTo>
                  <a:pt x="415" y="59"/>
                </a:lnTo>
                <a:lnTo>
                  <a:pt x="421" y="68"/>
                </a:lnTo>
                <a:lnTo>
                  <a:pt x="427" y="76"/>
                </a:lnTo>
                <a:lnTo>
                  <a:pt x="433" y="81"/>
                </a:lnTo>
                <a:lnTo>
                  <a:pt x="439" y="85"/>
                </a:lnTo>
                <a:lnTo>
                  <a:pt x="450" y="91"/>
                </a:lnTo>
                <a:lnTo>
                  <a:pt x="452" y="91"/>
                </a:lnTo>
                <a:lnTo>
                  <a:pt x="454" y="93"/>
                </a:lnTo>
                <a:lnTo>
                  <a:pt x="456" y="94"/>
                </a:lnTo>
                <a:lnTo>
                  <a:pt x="456" y="96"/>
                </a:lnTo>
                <a:lnTo>
                  <a:pt x="456" y="102"/>
                </a:lnTo>
                <a:lnTo>
                  <a:pt x="458" y="104"/>
                </a:lnTo>
                <a:lnTo>
                  <a:pt x="462" y="108"/>
                </a:lnTo>
                <a:lnTo>
                  <a:pt x="464" y="110"/>
                </a:lnTo>
                <a:lnTo>
                  <a:pt x="470" y="113"/>
                </a:lnTo>
                <a:lnTo>
                  <a:pt x="472" y="115"/>
                </a:lnTo>
                <a:lnTo>
                  <a:pt x="472" y="117"/>
                </a:lnTo>
                <a:lnTo>
                  <a:pt x="476" y="123"/>
                </a:lnTo>
                <a:lnTo>
                  <a:pt x="480" y="127"/>
                </a:lnTo>
                <a:lnTo>
                  <a:pt x="491" y="134"/>
                </a:lnTo>
                <a:lnTo>
                  <a:pt x="497" y="138"/>
                </a:lnTo>
                <a:lnTo>
                  <a:pt x="501" y="144"/>
                </a:lnTo>
                <a:lnTo>
                  <a:pt x="501" y="151"/>
                </a:lnTo>
                <a:lnTo>
                  <a:pt x="499" y="157"/>
                </a:lnTo>
                <a:lnTo>
                  <a:pt x="497" y="163"/>
                </a:lnTo>
                <a:lnTo>
                  <a:pt x="491" y="170"/>
                </a:lnTo>
                <a:lnTo>
                  <a:pt x="489" y="178"/>
                </a:lnTo>
                <a:lnTo>
                  <a:pt x="486" y="189"/>
                </a:lnTo>
                <a:lnTo>
                  <a:pt x="484" y="195"/>
                </a:lnTo>
                <a:lnTo>
                  <a:pt x="482" y="197"/>
                </a:lnTo>
                <a:lnTo>
                  <a:pt x="480" y="197"/>
                </a:lnTo>
                <a:lnTo>
                  <a:pt x="476" y="198"/>
                </a:lnTo>
                <a:lnTo>
                  <a:pt x="470" y="200"/>
                </a:lnTo>
                <a:lnTo>
                  <a:pt x="456" y="204"/>
                </a:lnTo>
                <a:lnTo>
                  <a:pt x="446" y="208"/>
                </a:lnTo>
                <a:lnTo>
                  <a:pt x="439" y="212"/>
                </a:lnTo>
                <a:lnTo>
                  <a:pt x="435" y="217"/>
                </a:lnTo>
                <a:lnTo>
                  <a:pt x="431" y="221"/>
                </a:lnTo>
                <a:lnTo>
                  <a:pt x="431" y="227"/>
                </a:lnTo>
                <a:lnTo>
                  <a:pt x="433" y="236"/>
                </a:lnTo>
                <a:lnTo>
                  <a:pt x="441" y="253"/>
                </a:lnTo>
                <a:lnTo>
                  <a:pt x="441" y="257"/>
                </a:lnTo>
                <a:lnTo>
                  <a:pt x="441" y="261"/>
                </a:lnTo>
                <a:lnTo>
                  <a:pt x="439" y="265"/>
                </a:lnTo>
                <a:lnTo>
                  <a:pt x="435" y="266"/>
                </a:lnTo>
                <a:lnTo>
                  <a:pt x="433" y="268"/>
                </a:lnTo>
                <a:lnTo>
                  <a:pt x="431" y="270"/>
                </a:lnTo>
                <a:lnTo>
                  <a:pt x="433" y="276"/>
                </a:lnTo>
                <a:lnTo>
                  <a:pt x="433" y="278"/>
                </a:lnTo>
                <a:lnTo>
                  <a:pt x="431" y="282"/>
                </a:lnTo>
                <a:lnTo>
                  <a:pt x="429" y="287"/>
                </a:lnTo>
                <a:lnTo>
                  <a:pt x="423" y="291"/>
                </a:lnTo>
                <a:lnTo>
                  <a:pt x="419" y="293"/>
                </a:lnTo>
                <a:lnTo>
                  <a:pt x="415" y="295"/>
                </a:lnTo>
                <a:lnTo>
                  <a:pt x="413" y="297"/>
                </a:lnTo>
                <a:lnTo>
                  <a:pt x="411" y="299"/>
                </a:lnTo>
                <a:lnTo>
                  <a:pt x="407" y="302"/>
                </a:lnTo>
                <a:lnTo>
                  <a:pt x="407" y="306"/>
                </a:lnTo>
                <a:lnTo>
                  <a:pt x="409" y="312"/>
                </a:lnTo>
                <a:lnTo>
                  <a:pt x="411" y="316"/>
                </a:lnTo>
                <a:lnTo>
                  <a:pt x="411" y="318"/>
                </a:lnTo>
                <a:lnTo>
                  <a:pt x="409" y="323"/>
                </a:lnTo>
                <a:lnTo>
                  <a:pt x="407" y="325"/>
                </a:lnTo>
                <a:lnTo>
                  <a:pt x="405" y="323"/>
                </a:lnTo>
                <a:lnTo>
                  <a:pt x="403" y="32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74" name="Freeform 15"/>
          <p:cNvSpPr>
            <a:spLocks/>
          </p:cNvSpPr>
          <p:nvPr/>
        </p:nvSpPr>
        <p:spPr bwMode="auto">
          <a:xfrm>
            <a:off x="4181475" y="2889250"/>
            <a:ext cx="914400" cy="666750"/>
          </a:xfrm>
          <a:custGeom>
            <a:avLst/>
            <a:gdLst>
              <a:gd name="T0" fmla="*/ 2147483647 w 503"/>
              <a:gd name="T1" fmla="*/ 2147483647 h 325"/>
              <a:gd name="T2" fmla="*/ 2147483647 w 503"/>
              <a:gd name="T3" fmla="*/ 2147483647 h 325"/>
              <a:gd name="T4" fmla="*/ 2147483647 w 503"/>
              <a:gd name="T5" fmla="*/ 2147483647 h 325"/>
              <a:gd name="T6" fmla="*/ 2147483647 w 503"/>
              <a:gd name="T7" fmla="*/ 2147483647 h 325"/>
              <a:gd name="T8" fmla="*/ 2147483647 w 503"/>
              <a:gd name="T9" fmla="*/ 2147483647 h 325"/>
              <a:gd name="T10" fmla="*/ 2147483647 w 503"/>
              <a:gd name="T11" fmla="*/ 2147483647 h 325"/>
              <a:gd name="T12" fmla="*/ 2147483647 w 503"/>
              <a:gd name="T13" fmla="*/ 2147483647 h 325"/>
              <a:gd name="T14" fmla="*/ 2147483647 w 503"/>
              <a:gd name="T15" fmla="*/ 2147483647 h 325"/>
              <a:gd name="T16" fmla="*/ 2147483647 w 503"/>
              <a:gd name="T17" fmla="*/ 2147483647 h 325"/>
              <a:gd name="T18" fmla="*/ 2147483647 w 503"/>
              <a:gd name="T19" fmla="*/ 2147483647 h 325"/>
              <a:gd name="T20" fmla="*/ 2147483647 w 503"/>
              <a:gd name="T21" fmla="*/ 2147483647 h 325"/>
              <a:gd name="T22" fmla="*/ 2147483647 w 503"/>
              <a:gd name="T23" fmla="*/ 2147483647 h 325"/>
              <a:gd name="T24" fmla="*/ 2147483647 w 503"/>
              <a:gd name="T25" fmla="*/ 2147483647 h 325"/>
              <a:gd name="T26" fmla="*/ 2147483647 w 503"/>
              <a:gd name="T27" fmla="*/ 2147483647 h 325"/>
              <a:gd name="T28" fmla="*/ 2147483647 w 503"/>
              <a:gd name="T29" fmla="*/ 2147483647 h 325"/>
              <a:gd name="T30" fmla="*/ 0 w 503"/>
              <a:gd name="T31" fmla="*/ 2147483647 h 325"/>
              <a:gd name="T32" fmla="*/ 2147483647 w 503"/>
              <a:gd name="T33" fmla="*/ 2147483647 h 325"/>
              <a:gd name="T34" fmla="*/ 2147483647 w 503"/>
              <a:gd name="T35" fmla="*/ 2147483647 h 325"/>
              <a:gd name="T36" fmla="*/ 2147483647 w 503"/>
              <a:gd name="T37" fmla="*/ 0 h 325"/>
              <a:gd name="T38" fmla="*/ 2147483647 w 503"/>
              <a:gd name="T39" fmla="*/ 2147483647 h 325"/>
              <a:gd name="T40" fmla="*/ 2147483647 w 503"/>
              <a:gd name="T41" fmla="*/ 2147483647 h 325"/>
              <a:gd name="T42" fmla="*/ 2147483647 w 503"/>
              <a:gd name="T43" fmla="*/ 2147483647 h 325"/>
              <a:gd name="T44" fmla="*/ 2147483647 w 503"/>
              <a:gd name="T45" fmla="*/ 2147483647 h 325"/>
              <a:gd name="T46" fmla="*/ 2147483647 w 503"/>
              <a:gd name="T47" fmla="*/ 2147483647 h 325"/>
              <a:gd name="T48" fmla="*/ 2147483647 w 503"/>
              <a:gd name="T49" fmla="*/ 2147483647 h 325"/>
              <a:gd name="T50" fmla="*/ 2147483647 w 503"/>
              <a:gd name="T51" fmla="*/ 2147483647 h 325"/>
              <a:gd name="T52" fmla="*/ 2147483647 w 503"/>
              <a:gd name="T53" fmla="*/ 2147483647 h 325"/>
              <a:gd name="T54" fmla="*/ 2147483647 w 503"/>
              <a:gd name="T55" fmla="*/ 2147483647 h 325"/>
              <a:gd name="T56" fmla="*/ 2147483647 w 503"/>
              <a:gd name="T57" fmla="*/ 2147483647 h 325"/>
              <a:gd name="T58" fmla="*/ 2147483647 w 503"/>
              <a:gd name="T59" fmla="*/ 2147483647 h 325"/>
              <a:gd name="T60" fmla="*/ 2147483647 w 503"/>
              <a:gd name="T61" fmla="*/ 2147483647 h 325"/>
              <a:gd name="T62" fmla="*/ 2147483647 w 503"/>
              <a:gd name="T63" fmla="*/ 2147483647 h 325"/>
              <a:gd name="T64" fmla="*/ 2147483647 w 503"/>
              <a:gd name="T65" fmla="*/ 2147483647 h 325"/>
              <a:gd name="T66" fmla="*/ 2147483647 w 503"/>
              <a:gd name="T67" fmla="*/ 2147483647 h 325"/>
              <a:gd name="T68" fmla="*/ 2147483647 w 503"/>
              <a:gd name="T69" fmla="*/ 2147483647 h 325"/>
              <a:gd name="T70" fmla="*/ 2147483647 w 503"/>
              <a:gd name="T71" fmla="*/ 2147483647 h 325"/>
              <a:gd name="T72" fmla="*/ 2147483647 w 503"/>
              <a:gd name="T73" fmla="*/ 2147483647 h 325"/>
              <a:gd name="T74" fmla="*/ 2147483647 w 503"/>
              <a:gd name="T75" fmla="*/ 2147483647 h 325"/>
              <a:gd name="T76" fmla="*/ 2147483647 w 503"/>
              <a:gd name="T77" fmla="*/ 2147483647 h 325"/>
              <a:gd name="T78" fmla="*/ 2147483647 w 503"/>
              <a:gd name="T79" fmla="*/ 2147483647 h 3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3"/>
              <a:gd name="T121" fmla="*/ 0 h 325"/>
              <a:gd name="T122" fmla="*/ 503 w 503"/>
              <a:gd name="T123" fmla="*/ 325 h 3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3" h="325">
                <a:moveTo>
                  <a:pt x="405" y="321"/>
                </a:moveTo>
                <a:lnTo>
                  <a:pt x="396" y="308"/>
                </a:lnTo>
                <a:lnTo>
                  <a:pt x="386" y="297"/>
                </a:lnTo>
                <a:lnTo>
                  <a:pt x="276" y="302"/>
                </a:lnTo>
                <a:lnTo>
                  <a:pt x="178" y="306"/>
                </a:lnTo>
                <a:lnTo>
                  <a:pt x="67" y="306"/>
                </a:lnTo>
                <a:lnTo>
                  <a:pt x="59" y="301"/>
                </a:lnTo>
                <a:lnTo>
                  <a:pt x="59" y="289"/>
                </a:lnTo>
                <a:lnTo>
                  <a:pt x="59" y="272"/>
                </a:lnTo>
                <a:lnTo>
                  <a:pt x="55" y="265"/>
                </a:lnTo>
                <a:lnTo>
                  <a:pt x="53" y="259"/>
                </a:lnTo>
                <a:lnTo>
                  <a:pt x="57" y="248"/>
                </a:lnTo>
                <a:lnTo>
                  <a:pt x="51" y="242"/>
                </a:lnTo>
                <a:lnTo>
                  <a:pt x="49" y="234"/>
                </a:lnTo>
                <a:lnTo>
                  <a:pt x="47" y="225"/>
                </a:lnTo>
                <a:lnTo>
                  <a:pt x="43" y="215"/>
                </a:lnTo>
                <a:lnTo>
                  <a:pt x="37" y="210"/>
                </a:lnTo>
                <a:lnTo>
                  <a:pt x="37" y="204"/>
                </a:lnTo>
                <a:lnTo>
                  <a:pt x="37" y="189"/>
                </a:lnTo>
                <a:lnTo>
                  <a:pt x="35" y="172"/>
                </a:lnTo>
                <a:lnTo>
                  <a:pt x="24" y="153"/>
                </a:lnTo>
                <a:lnTo>
                  <a:pt x="20" y="146"/>
                </a:lnTo>
                <a:lnTo>
                  <a:pt x="16" y="138"/>
                </a:lnTo>
                <a:lnTo>
                  <a:pt x="2" y="106"/>
                </a:lnTo>
                <a:lnTo>
                  <a:pt x="4" y="106"/>
                </a:lnTo>
                <a:lnTo>
                  <a:pt x="2" y="94"/>
                </a:lnTo>
                <a:lnTo>
                  <a:pt x="2" y="74"/>
                </a:lnTo>
                <a:lnTo>
                  <a:pt x="8" y="57"/>
                </a:lnTo>
                <a:lnTo>
                  <a:pt x="12" y="45"/>
                </a:lnTo>
                <a:lnTo>
                  <a:pt x="12" y="42"/>
                </a:lnTo>
                <a:lnTo>
                  <a:pt x="8" y="38"/>
                </a:lnTo>
                <a:lnTo>
                  <a:pt x="0" y="32"/>
                </a:lnTo>
                <a:lnTo>
                  <a:pt x="2" y="26"/>
                </a:lnTo>
                <a:lnTo>
                  <a:pt x="8" y="19"/>
                </a:lnTo>
                <a:lnTo>
                  <a:pt x="8" y="9"/>
                </a:lnTo>
                <a:lnTo>
                  <a:pt x="14" y="7"/>
                </a:lnTo>
                <a:lnTo>
                  <a:pt x="260" y="4"/>
                </a:lnTo>
                <a:lnTo>
                  <a:pt x="407" y="0"/>
                </a:lnTo>
                <a:lnTo>
                  <a:pt x="409" y="2"/>
                </a:lnTo>
                <a:lnTo>
                  <a:pt x="409" y="4"/>
                </a:lnTo>
                <a:lnTo>
                  <a:pt x="411" y="7"/>
                </a:lnTo>
                <a:lnTo>
                  <a:pt x="415" y="13"/>
                </a:lnTo>
                <a:lnTo>
                  <a:pt x="421" y="19"/>
                </a:lnTo>
                <a:lnTo>
                  <a:pt x="419" y="26"/>
                </a:lnTo>
                <a:lnTo>
                  <a:pt x="415" y="38"/>
                </a:lnTo>
                <a:lnTo>
                  <a:pt x="417" y="57"/>
                </a:lnTo>
                <a:lnTo>
                  <a:pt x="427" y="76"/>
                </a:lnTo>
                <a:lnTo>
                  <a:pt x="441" y="85"/>
                </a:lnTo>
                <a:lnTo>
                  <a:pt x="452" y="89"/>
                </a:lnTo>
                <a:lnTo>
                  <a:pt x="458" y="96"/>
                </a:lnTo>
                <a:lnTo>
                  <a:pt x="460" y="104"/>
                </a:lnTo>
                <a:lnTo>
                  <a:pt x="466" y="110"/>
                </a:lnTo>
                <a:lnTo>
                  <a:pt x="472" y="113"/>
                </a:lnTo>
                <a:lnTo>
                  <a:pt x="474" y="117"/>
                </a:lnTo>
                <a:lnTo>
                  <a:pt x="482" y="127"/>
                </a:lnTo>
                <a:lnTo>
                  <a:pt x="493" y="134"/>
                </a:lnTo>
                <a:lnTo>
                  <a:pt x="499" y="138"/>
                </a:lnTo>
                <a:lnTo>
                  <a:pt x="501" y="144"/>
                </a:lnTo>
                <a:lnTo>
                  <a:pt x="503" y="151"/>
                </a:lnTo>
                <a:lnTo>
                  <a:pt x="499" y="163"/>
                </a:lnTo>
                <a:lnTo>
                  <a:pt x="491" y="178"/>
                </a:lnTo>
                <a:lnTo>
                  <a:pt x="488" y="189"/>
                </a:lnTo>
                <a:lnTo>
                  <a:pt x="482" y="197"/>
                </a:lnTo>
                <a:lnTo>
                  <a:pt x="472" y="200"/>
                </a:lnTo>
                <a:lnTo>
                  <a:pt x="448" y="208"/>
                </a:lnTo>
                <a:lnTo>
                  <a:pt x="437" y="217"/>
                </a:lnTo>
                <a:lnTo>
                  <a:pt x="433" y="225"/>
                </a:lnTo>
                <a:lnTo>
                  <a:pt x="435" y="234"/>
                </a:lnTo>
                <a:lnTo>
                  <a:pt x="443" y="253"/>
                </a:lnTo>
                <a:lnTo>
                  <a:pt x="443" y="261"/>
                </a:lnTo>
                <a:lnTo>
                  <a:pt x="435" y="266"/>
                </a:lnTo>
                <a:lnTo>
                  <a:pt x="433" y="270"/>
                </a:lnTo>
                <a:lnTo>
                  <a:pt x="435" y="276"/>
                </a:lnTo>
                <a:lnTo>
                  <a:pt x="433" y="282"/>
                </a:lnTo>
                <a:lnTo>
                  <a:pt x="425" y="291"/>
                </a:lnTo>
                <a:lnTo>
                  <a:pt x="411" y="299"/>
                </a:lnTo>
                <a:lnTo>
                  <a:pt x="409" y="304"/>
                </a:lnTo>
                <a:lnTo>
                  <a:pt x="411" y="312"/>
                </a:lnTo>
                <a:lnTo>
                  <a:pt x="411" y="318"/>
                </a:lnTo>
                <a:lnTo>
                  <a:pt x="409" y="325"/>
                </a:lnTo>
                <a:lnTo>
                  <a:pt x="405" y="321"/>
                </a:lnTo>
              </a:path>
            </a:pathLst>
          </a:custGeom>
          <a:solidFill>
            <a:srgbClr val="3366FF"/>
          </a:solidFill>
          <a:ln w="6350">
            <a:solidFill>
              <a:schemeClr val="bg2"/>
            </a:solidFill>
            <a:prstDash val="solid"/>
            <a:round/>
            <a:headEnd/>
            <a:tailEnd/>
          </a:ln>
        </p:spPr>
        <p:txBody>
          <a:bodyPr/>
          <a:lstStyle/>
          <a:p>
            <a:endParaRPr lang="en-US"/>
          </a:p>
        </p:txBody>
      </p:sp>
      <p:sp>
        <p:nvSpPr>
          <p:cNvPr id="8203" name="Freeform 16"/>
          <p:cNvSpPr>
            <a:spLocks/>
          </p:cNvSpPr>
          <p:nvPr/>
        </p:nvSpPr>
        <p:spPr bwMode="auto">
          <a:xfrm>
            <a:off x="4105275" y="1685925"/>
            <a:ext cx="966787" cy="1214438"/>
          </a:xfrm>
          <a:custGeom>
            <a:avLst/>
            <a:gdLst>
              <a:gd name="T0" fmla="*/ 816237 w 533"/>
              <a:gd name="T1" fmla="*/ 1200054 h 591"/>
              <a:gd name="T2" fmla="*/ 801726 w 533"/>
              <a:gd name="T3" fmla="*/ 1121968 h 591"/>
              <a:gd name="T4" fmla="*/ 770890 w 533"/>
              <a:gd name="T5" fmla="*/ 1091145 h 591"/>
              <a:gd name="T6" fmla="*/ 727357 w 533"/>
              <a:gd name="T7" fmla="*/ 1060322 h 591"/>
              <a:gd name="T8" fmla="*/ 720102 w 533"/>
              <a:gd name="T9" fmla="*/ 1029498 h 591"/>
              <a:gd name="T10" fmla="*/ 671128 w 533"/>
              <a:gd name="T11" fmla="*/ 994565 h 591"/>
              <a:gd name="T12" fmla="*/ 607643 w 533"/>
              <a:gd name="T13" fmla="*/ 947303 h 591"/>
              <a:gd name="T14" fmla="*/ 596760 w 533"/>
              <a:gd name="T15" fmla="*/ 920589 h 591"/>
              <a:gd name="T16" fmla="*/ 600387 w 533"/>
              <a:gd name="T17" fmla="*/ 811680 h 591"/>
              <a:gd name="T18" fmla="*/ 611271 w 533"/>
              <a:gd name="T19" fmla="*/ 795241 h 591"/>
              <a:gd name="T20" fmla="*/ 582249 w 533"/>
              <a:gd name="T21" fmla="*/ 764418 h 591"/>
              <a:gd name="T22" fmla="*/ 574993 w 533"/>
              <a:gd name="T23" fmla="*/ 737704 h 591"/>
              <a:gd name="T24" fmla="*/ 642106 w 533"/>
              <a:gd name="T25" fmla="*/ 655509 h 591"/>
              <a:gd name="T26" fmla="*/ 682011 w 533"/>
              <a:gd name="T27" fmla="*/ 489063 h 591"/>
              <a:gd name="T28" fmla="*/ 714660 w 533"/>
              <a:gd name="T29" fmla="*/ 458240 h 591"/>
              <a:gd name="T30" fmla="*/ 745496 w 533"/>
              <a:gd name="T31" fmla="*/ 427416 h 591"/>
              <a:gd name="T32" fmla="*/ 848886 w 533"/>
              <a:gd name="T33" fmla="*/ 310288 h 591"/>
              <a:gd name="T34" fmla="*/ 937765 w 533"/>
              <a:gd name="T35" fmla="*/ 240422 h 591"/>
              <a:gd name="T36" fmla="*/ 948648 w 533"/>
              <a:gd name="T37" fmla="*/ 221928 h 591"/>
              <a:gd name="T38" fmla="*/ 919626 w 533"/>
              <a:gd name="T39" fmla="*/ 213708 h 591"/>
              <a:gd name="T40" fmla="*/ 856141 w 533"/>
              <a:gd name="T41" fmla="*/ 209598 h 591"/>
              <a:gd name="T42" fmla="*/ 805353 w 533"/>
              <a:gd name="T43" fmla="*/ 189050 h 591"/>
              <a:gd name="T44" fmla="*/ 760007 w 533"/>
              <a:gd name="T45" fmla="*/ 221928 h 591"/>
              <a:gd name="T46" fmla="*/ 720102 w 533"/>
              <a:gd name="T47" fmla="*/ 217818 h 591"/>
              <a:gd name="T48" fmla="*/ 660245 w 533"/>
              <a:gd name="T49" fmla="*/ 170556 h 591"/>
              <a:gd name="T50" fmla="*/ 634851 w 533"/>
              <a:gd name="T51" fmla="*/ 174665 h 591"/>
              <a:gd name="T52" fmla="*/ 611271 w 533"/>
              <a:gd name="T53" fmla="*/ 182885 h 591"/>
              <a:gd name="T54" fmla="*/ 585877 w 533"/>
              <a:gd name="T55" fmla="*/ 162336 h 591"/>
              <a:gd name="T56" fmla="*/ 540530 w 533"/>
              <a:gd name="T57" fmla="*/ 154116 h 591"/>
              <a:gd name="T58" fmla="*/ 529647 w 533"/>
              <a:gd name="T59" fmla="*/ 131513 h 591"/>
              <a:gd name="T60" fmla="*/ 458906 w 533"/>
              <a:gd name="T61" fmla="*/ 139732 h 591"/>
              <a:gd name="T62" fmla="*/ 429885 w 533"/>
              <a:gd name="T63" fmla="*/ 139732 h 591"/>
              <a:gd name="T64" fmla="*/ 400863 w 533"/>
              <a:gd name="T65" fmla="*/ 113019 h 591"/>
              <a:gd name="T66" fmla="*/ 377283 w 533"/>
              <a:gd name="T67" fmla="*/ 108909 h 591"/>
              <a:gd name="T68" fmla="*/ 333750 w 533"/>
              <a:gd name="T69" fmla="*/ 100689 h 591"/>
              <a:gd name="T70" fmla="*/ 315611 w 533"/>
              <a:gd name="T71" fmla="*/ 69866 h 591"/>
              <a:gd name="T72" fmla="*/ 304728 w 533"/>
              <a:gd name="T73" fmla="*/ 14384 h 591"/>
              <a:gd name="T74" fmla="*/ 284776 w 533"/>
              <a:gd name="T75" fmla="*/ 0 h 591"/>
              <a:gd name="T76" fmla="*/ 0 w 533"/>
              <a:gd name="T77" fmla="*/ 45208 h 591"/>
              <a:gd name="T78" fmla="*/ 14511 w 533"/>
              <a:gd name="T79" fmla="*/ 96580 h 591"/>
              <a:gd name="T80" fmla="*/ 10883 w 533"/>
              <a:gd name="T81" fmla="*/ 193159 h 591"/>
              <a:gd name="T82" fmla="*/ 21766 w 533"/>
              <a:gd name="T83" fmla="*/ 244531 h 591"/>
              <a:gd name="T84" fmla="*/ 39905 w 533"/>
              <a:gd name="T85" fmla="*/ 318507 h 591"/>
              <a:gd name="T86" fmla="*/ 48974 w 533"/>
              <a:gd name="T87" fmla="*/ 466459 h 591"/>
              <a:gd name="T88" fmla="*/ 63485 w 533"/>
              <a:gd name="T89" fmla="*/ 571258 h 591"/>
              <a:gd name="T90" fmla="*/ 81624 w 533"/>
              <a:gd name="T91" fmla="*/ 612356 h 591"/>
              <a:gd name="T92" fmla="*/ 85251 w 533"/>
              <a:gd name="T93" fmla="*/ 706881 h 591"/>
              <a:gd name="T94" fmla="*/ 63485 w 533"/>
              <a:gd name="T95" fmla="*/ 745924 h 591"/>
              <a:gd name="T96" fmla="*/ 56230 w 533"/>
              <a:gd name="T97" fmla="*/ 784967 h 591"/>
              <a:gd name="T98" fmla="*/ 77996 w 533"/>
              <a:gd name="T99" fmla="*/ 799351 h 591"/>
              <a:gd name="T100" fmla="*/ 103390 w 533"/>
              <a:gd name="T101" fmla="*/ 830174 h 5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3"/>
              <a:gd name="T154" fmla="*/ 0 h 591"/>
              <a:gd name="T155" fmla="*/ 533 w 533"/>
              <a:gd name="T156" fmla="*/ 591 h 5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3" h="591">
                <a:moveTo>
                  <a:pt x="57" y="591"/>
                </a:moveTo>
                <a:lnTo>
                  <a:pt x="182" y="591"/>
                </a:lnTo>
                <a:lnTo>
                  <a:pt x="303" y="588"/>
                </a:lnTo>
                <a:lnTo>
                  <a:pt x="450" y="584"/>
                </a:lnTo>
                <a:lnTo>
                  <a:pt x="448" y="573"/>
                </a:lnTo>
                <a:lnTo>
                  <a:pt x="448" y="561"/>
                </a:lnTo>
                <a:lnTo>
                  <a:pt x="444" y="554"/>
                </a:lnTo>
                <a:lnTo>
                  <a:pt x="442" y="546"/>
                </a:lnTo>
                <a:lnTo>
                  <a:pt x="439" y="540"/>
                </a:lnTo>
                <a:lnTo>
                  <a:pt x="435" y="537"/>
                </a:lnTo>
                <a:lnTo>
                  <a:pt x="429" y="533"/>
                </a:lnTo>
                <a:lnTo>
                  <a:pt x="425" y="531"/>
                </a:lnTo>
                <a:lnTo>
                  <a:pt x="415" y="525"/>
                </a:lnTo>
                <a:lnTo>
                  <a:pt x="407" y="522"/>
                </a:lnTo>
                <a:lnTo>
                  <a:pt x="403" y="518"/>
                </a:lnTo>
                <a:lnTo>
                  <a:pt x="401" y="516"/>
                </a:lnTo>
                <a:lnTo>
                  <a:pt x="399" y="512"/>
                </a:lnTo>
                <a:lnTo>
                  <a:pt x="399" y="506"/>
                </a:lnTo>
                <a:lnTo>
                  <a:pt x="397" y="503"/>
                </a:lnTo>
                <a:lnTo>
                  <a:pt x="397" y="501"/>
                </a:lnTo>
                <a:lnTo>
                  <a:pt x="394" y="497"/>
                </a:lnTo>
                <a:lnTo>
                  <a:pt x="390" y="493"/>
                </a:lnTo>
                <a:lnTo>
                  <a:pt x="382" y="489"/>
                </a:lnTo>
                <a:lnTo>
                  <a:pt x="370" y="484"/>
                </a:lnTo>
                <a:lnTo>
                  <a:pt x="349" y="474"/>
                </a:lnTo>
                <a:lnTo>
                  <a:pt x="339" y="469"/>
                </a:lnTo>
                <a:lnTo>
                  <a:pt x="337" y="465"/>
                </a:lnTo>
                <a:lnTo>
                  <a:pt x="335" y="461"/>
                </a:lnTo>
                <a:lnTo>
                  <a:pt x="329" y="459"/>
                </a:lnTo>
                <a:lnTo>
                  <a:pt x="327" y="455"/>
                </a:lnTo>
                <a:lnTo>
                  <a:pt x="327" y="452"/>
                </a:lnTo>
                <a:lnTo>
                  <a:pt x="329" y="448"/>
                </a:lnTo>
                <a:lnTo>
                  <a:pt x="327" y="438"/>
                </a:lnTo>
                <a:lnTo>
                  <a:pt x="327" y="427"/>
                </a:lnTo>
                <a:lnTo>
                  <a:pt x="327" y="410"/>
                </a:lnTo>
                <a:lnTo>
                  <a:pt x="331" y="395"/>
                </a:lnTo>
                <a:lnTo>
                  <a:pt x="333" y="391"/>
                </a:lnTo>
                <a:lnTo>
                  <a:pt x="333" y="389"/>
                </a:lnTo>
                <a:lnTo>
                  <a:pt x="335" y="387"/>
                </a:lnTo>
                <a:lnTo>
                  <a:pt x="337" y="387"/>
                </a:lnTo>
                <a:lnTo>
                  <a:pt x="337" y="385"/>
                </a:lnTo>
                <a:lnTo>
                  <a:pt x="335" y="384"/>
                </a:lnTo>
                <a:lnTo>
                  <a:pt x="327" y="376"/>
                </a:lnTo>
                <a:lnTo>
                  <a:pt x="321" y="372"/>
                </a:lnTo>
                <a:lnTo>
                  <a:pt x="317" y="368"/>
                </a:lnTo>
                <a:lnTo>
                  <a:pt x="315" y="365"/>
                </a:lnTo>
                <a:lnTo>
                  <a:pt x="317" y="363"/>
                </a:lnTo>
                <a:lnTo>
                  <a:pt x="317" y="359"/>
                </a:lnTo>
                <a:lnTo>
                  <a:pt x="325" y="350"/>
                </a:lnTo>
                <a:lnTo>
                  <a:pt x="333" y="338"/>
                </a:lnTo>
                <a:lnTo>
                  <a:pt x="343" y="329"/>
                </a:lnTo>
                <a:lnTo>
                  <a:pt x="354" y="319"/>
                </a:lnTo>
                <a:lnTo>
                  <a:pt x="354" y="263"/>
                </a:lnTo>
                <a:lnTo>
                  <a:pt x="360" y="255"/>
                </a:lnTo>
                <a:lnTo>
                  <a:pt x="368" y="246"/>
                </a:lnTo>
                <a:lnTo>
                  <a:pt x="376" y="238"/>
                </a:lnTo>
                <a:lnTo>
                  <a:pt x="382" y="234"/>
                </a:lnTo>
                <a:lnTo>
                  <a:pt x="388" y="232"/>
                </a:lnTo>
                <a:lnTo>
                  <a:pt x="390" y="229"/>
                </a:lnTo>
                <a:lnTo>
                  <a:pt x="394" y="223"/>
                </a:lnTo>
                <a:lnTo>
                  <a:pt x="397" y="219"/>
                </a:lnTo>
                <a:lnTo>
                  <a:pt x="399" y="219"/>
                </a:lnTo>
                <a:lnTo>
                  <a:pt x="405" y="213"/>
                </a:lnTo>
                <a:lnTo>
                  <a:pt x="411" y="208"/>
                </a:lnTo>
                <a:lnTo>
                  <a:pt x="429" y="189"/>
                </a:lnTo>
                <a:lnTo>
                  <a:pt x="439" y="176"/>
                </a:lnTo>
                <a:lnTo>
                  <a:pt x="452" y="164"/>
                </a:lnTo>
                <a:lnTo>
                  <a:pt x="468" y="151"/>
                </a:lnTo>
                <a:lnTo>
                  <a:pt x="486" y="136"/>
                </a:lnTo>
                <a:lnTo>
                  <a:pt x="495" y="132"/>
                </a:lnTo>
                <a:lnTo>
                  <a:pt x="503" y="126"/>
                </a:lnTo>
                <a:lnTo>
                  <a:pt x="517" y="117"/>
                </a:lnTo>
                <a:lnTo>
                  <a:pt x="527" y="111"/>
                </a:lnTo>
                <a:lnTo>
                  <a:pt x="531" y="109"/>
                </a:lnTo>
                <a:lnTo>
                  <a:pt x="533" y="109"/>
                </a:lnTo>
                <a:lnTo>
                  <a:pt x="523" y="108"/>
                </a:lnTo>
                <a:lnTo>
                  <a:pt x="519" y="108"/>
                </a:lnTo>
                <a:lnTo>
                  <a:pt x="515" y="108"/>
                </a:lnTo>
                <a:lnTo>
                  <a:pt x="511" y="106"/>
                </a:lnTo>
                <a:lnTo>
                  <a:pt x="507" y="104"/>
                </a:lnTo>
                <a:lnTo>
                  <a:pt x="499" y="102"/>
                </a:lnTo>
                <a:lnTo>
                  <a:pt x="489" y="102"/>
                </a:lnTo>
                <a:lnTo>
                  <a:pt x="480" y="102"/>
                </a:lnTo>
                <a:lnTo>
                  <a:pt x="472" y="102"/>
                </a:lnTo>
                <a:lnTo>
                  <a:pt x="462" y="102"/>
                </a:lnTo>
                <a:lnTo>
                  <a:pt x="454" y="98"/>
                </a:lnTo>
                <a:lnTo>
                  <a:pt x="446" y="94"/>
                </a:lnTo>
                <a:lnTo>
                  <a:pt x="444" y="92"/>
                </a:lnTo>
                <a:lnTo>
                  <a:pt x="441" y="92"/>
                </a:lnTo>
                <a:lnTo>
                  <a:pt x="437" y="94"/>
                </a:lnTo>
                <a:lnTo>
                  <a:pt x="427" y="102"/>
                </a:lnTo>
                <a:lnTo>
                  <a:pt x="419" y="108"/>
                </a:lnTo>
                <a:lnTo>
                  <a:pt x="415" y="108"/>
                </a:lnTo>
                <a:lnTo>
                  <a:pt x="411" y="109"/>
                </a:lnTo>
                <a:lnTo>
                  <a:pt x="401" y="108"/>
                </a:lnTo>
                <a:lnTo>
                  <a:pt x="397" y="106"/>
                </a:lnTo>
                <a:lnTo>
                  <a:pt x="392" y="100"/>
                </a:lnTo>
                <a:lnTo>
                  <a:pt x="376" y="91"/>
                </a:lnTo>
                <a:lnTo>
                  <a:pt x="370" y="87"/>
                </a:lnTo>
                <a:lnTo>
                  <a:pt x="364" y="83"/>
                </a:lnTo>
                <a:lnTo>
                  <a:pt x="358" y="81"/>
                </a:lnTo>
                <a:lnTo>
                  <a:pt x="354" y="81"/>
                </a:lnTo>
                <a:lnTo>
                  <a:pt x="352" y="83"/>
                </a:lnTo>
                <a:lnTo>
                  <a:pt x="350" y="85"/>
                </a:lnTo>
                <a:lnTo>
                  <a:pt x="349" y="92"/>
                </a:lnTo>
                <a:lnTo>
                  <a:pt x="343" y="92"/>
                </a:lnTo>
                <a:lnTo>
                  <a:pt x="339" y="91"/>
                </a:lnTo>
                <a:lnTo>
                  <a:pt x="337" y="89"/>
                </a:lnTo>
                <a:lnTo>
                  <a:pt x="333" y="85"/>
                </a:lnTo>
                <a:lnTo>
                  <a:pt x="331" y="83"/>
                </a:lnTo>
                <a:lnTo>
                  <a:pt x="327" y="81"/>
                </a:lnTo>
                <a:lnTo>
                  <a:pt x="323" y="79"/>
                </a:lnTo>
                <a:lnTo>
                  <a:pt x="317" y="77"/>
                </a:lnTo>
                <a:lnTo>
                  <a:pt x="305" y="77"/>
                </a:lnTo>
                <a:lnTo>
                  <a:pt x="300" y="75"/>
                </a:lnTo>
                <a:lnTo>
                  <a:pt x="298" y="75"/>
                </a:lnTo>
                <a:lnTo>
                  <a:pt x="296" y="74"/>
                </a:lnTo>
                <a:lnTo>
                  <a:pt x="296" y="72"/>
                </a:lnTo>
                <a:lnTo>
                  <a:pt x="294" y="68"/>
                </a:lnTo>
                <a:lnTo>
                  <a:pt x="292" y="64"/>
                </a:lnTo>
                <a:lnTo>
                  <a:pt x="286" y="62"/>
                </a:lnTo>
                <a:lnTo>
                  <a:pt x="278" y="62"/>
                </a:lnTo>
                <a:lnTo>
                  <a:pt x="270" y="64"/>
                </a:lnTo>
                <a:lnTo>
                  <a:pt x="253" y="68"/>
                </a:lnTo>
                <a:lnTo>
                  <a:pt x="247" y="70"/>
                </a:lnTo>
                <a:lnTo>
                  <a:pt x="243" y="70"/>
                </a:lnTo>
                <a:lnTo>
                  <a:pt x="239" y="70"/>
                </a:lnTo>
                <a:lnTo>
                  <a:pt x="237" y="68"/>
                </a:lnTo>
                <a:lnTo>
                  <a:pt x="231" y="60"/>
                </a:lnTo>
                <a:lnTo>
                  <a:pt x="229" y="56"/>
                </a:lnTo>
                <a:lnTo>
                  <a:pt x="225" y="55"/>
                </a:lnTo>
                <a:lnTo>
                  <a:pt x="221" y="55"/>
                </a:lnTo>
                <a:lnTo>
                  <a:pt x="217" y="56"/>
                </a:lnTo>
                <a:lnTo>
                  <a:pt x="213" y="56"/>
                </a:lnTo>
                <a:lnTo>
                  <a:pt x="211" y="56"/>
                </a:lnTo>
                <a:lnTo>
                  <a:pt x="208" y="53"/>
                </a:lnTo>
                <a:lnTo>
                  <a:pt x="204" y="51"/>
                </a:lnTo>
                <a:lnTo>
                  <a:pt x="198" y="49"/>
                </a:lnTo>
                <a:lnTo>
                  <a:pt x="192" y="49"/>
                </a:lnTo>
                <a:lnTo>
                  <a:pt x="184" y="49"/>
                </a:lnTo>
                <a:lnTo>
                  <a:pt x="180" y="49"/>
                </a:lnTo>
                <a:lnTo>
                  <a:pt x="178" y="47"/>
                </a:lnTo>
                <a:lnTo>
                  <a:pt x="176" y="41"/>
                </a:lnTo>
                <a:lnTo>
                  <a:pt x="174" y="34"/>
                </a:lnTo>
                <a:lnTo>
                  <a:pt x="174" y="24"/>
                </a:lnTo>
                <a:lnTo>
                  <a:pt x="172" y="15"/>
                </a:lnTo>
                <a:lnTo>
                  <a:pt x="170" y="11"/>
                </a:lnTo>
                <a:lnTo>
                  <a:pt x="168" y="7"/>
                </a:lnTo>
                <a:lnTo>
                  <a:pt x="166" y="4"/>
                </a:lnTo>
                <a:lnTo>
                  <a:pt x="164" y="2"/>
                </a:lnTo>
                <a:lnTo>
                  <a:pt x="161" y="0"/>
                </a:lnTo>
                <a:lnTo>
                  <a:pt x="157" y="0"/>
                </a:lnTo>
                <a:lnTo>
                  <a:pt x="157" y="21"/>
                </a:lnTo>
                <a:lnTo>
                  <a:pt x="71" y="21"/>
                </a:lnTo>
                <a:lnTo>
                  <a:pt x="2" y="21"/>
                </a:lnTo>
                <a:lnTo>
                  <a:pt x="0" y="22"/>
                </a:lnTo>
                <a:lnTo>
                  <a:pt x="0" y="24"/>
                </a:lnTo>
                <a:lnTo>
                  <a:pt x="0" y="28"/>
                </a:lnTo>
                <a:lnTo>
                  <a:pt x="6" y="39"/>
                </a:lnTo>
                <a:lnTo>
                  <a:pt x="8" y="47"/>
                </a:lnTo>
                <a:lnTo>
                  <a:pt x="8" y="55"/>
                </a:lnTo>
                <a:lnTo>
                  <a:pt x="8" y="64"/>
                </a:lnTo>
                <a:lnTo>
                  <a:pt x="4" y="75"/>
                </a:lnTo>
                <a:lnTo>
                  <a:pt x="6" y="94"/>
                </a:lnTo>
                <a:lnTo>
                  <a:pt x="8" y="106"/>
                </a:lnTo>
                <a:lnTo>
                  <a:pt x="10" y="113"/>
                </a:lnTo>
                <a:lnTo>
                  <a:pt x="12" y="117"/>
                </a:lnTo>
                <a:lnTo>
                  <a:pt x="12" y="119"/>
                </a:lnTo>
                <a:lnTo>
                  <a:pt x="14" y="123"/>
                </a:lnTo>
                <a:lnTo>
                  <a:pt x="12" y="132"/>
                </a:lnTo>
                <a:lnTo>
                  <a:pt x="18" y="143"/>
                </a:lnTo>
                <a:lnTo>
                  <a:pt x="22" y="155"/>
                </a:lnTo>
                <a:lnTo>
                  <a:pt x="25" y="166"/>
                </a:lnTo>
                <a:lnTo>
                  <a:pt x="25" y="177"/>
                </a:lnTo>
                <a:lnTo>
                  <a:pt x="27" y="208"/>
                </a:lnTo>
                <a:lnTo>
                  <a:pt x="27" y="227"/>
                </a:lnTo>
                <a:lnTo>
                  <a:pt x="29" y="249"/>
                </a:lnTo>
                <a:lnTo>
                  <a:pt x="29" y="263"/>
                </a:lnTo>
                <a:lnTo>
                  <a:pt x="31" y="272"/>
                </a:lnTo>
                <a:lnTo>
                  <a:pt x="35" y="278"/>
                </a:lnTo>
                <a:lnTo>
                  <a:pt x="37" y="281"/>
                </a:lnTo>
                <a:lnTo>
                  <a:pt x="41" y="289"/>
                </a:lnTo>
                <a:lnTo>
                  <a:pt x="43" y="293"/>
                </a:lnTo>
                <a:lnTo>
                  <a:pt x="45" y="298"/>
                </a:lnTo>
                <a:lnTo>
                  <a:pt x="45" y="304"/>
                </a:lnTo>
                <a:lnTo>
                  <a:pt x="47" y="314"/>
                </a:lnTo>
                <a:lnTo>
                  <a:pt x="49" y="336"/>
                </a:lnTo>
                <a:lnTo>
                  <a:pt x="47" y="344"/>
                </a:lnTo>
                <a:lnTo>
                  <a:pt x="45" y="351"/>
                </a:lnTo>
                <a:lnTo>
                  <a:pt x="43" y="355"/>
                </a:lnTo>
                <a:lnTo>
                  <a:pt x="39" y="359"/>
                </a:lnTo>
                <a:lnTo>
                  <a:pt x="35" y="363"/>
                </a:lnTo>
                <a:lnTo>
                  <a:pt x="33" y="367"/>
                </a:lnTo>
                <a:lnTo>
                  <a:pt x="31" y="372"/>
                </a:lnTo>
                <a:lnTo>
                  <a:pt x="31" y="378"/>
                </a:lnTo>
                <a:lnTo>
                  <a:pt x="31" y="382"/>
                </a:lnTo>
                <a:lnTo>
                  <a:pt x="33" y="384"/>
                </a:lnTo>
                <a:lnTo>
                  <a:pt x="35" y="385"/>
                </a:lnTo>
                <a:lnTo>
                  <a:pt x="39" y="387"/>
                </a:lnTo>
                <a:lnTo>
                  <a:pt x="43" y="389"/>
                </a:lnTo>
                <a:lnTo>
                  <a:pt x="49" y="391"/>
                </a:lnTo>
                <a:lnTo>
                  <a:pt x="53" y="393"/>
                </a:lnTo>
                <a:lnTo>
                  <a:pt x="55" y="397"/>
                </a:lnTo>
                <a:lnTo>
                  <a:pt x="57" y="404"/>
                </a:lnTo>
                <a:lnTo>
                  <a:pt x="57" y="59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76" name="Freeform 17"/>
          <p:cNvSpPr>
            <a:spLocks/>
          </p:cNvSpPr>
          <p:nvPr/>
        </p:nvSpPr>
        <p:spPr bwMode="auto">
          <a:xfrm>
            <a:off x="4105275" y="1685925"/>
            <a:ext cx="966787" cy="1214438"/>
          </a:xfrm>
          <a:custGeom>
            <a:avLst/>
            <a:gdLst>
              <a:gd name="T0" fmla="*/ 2147483647 w 533"/>
              <a:gd name="T1" fmla="*/ 2147483647 h 591"/>
              <a:gd name="T2" fmla="*/ 2147483647 w 533"/>
              <a:gd name="T3" fmla="*/ 2147483647 h 591"/>
              <a:gd name="T4" fmla="*/ 2147483647 w 533"/>
              <a:gd name="T5" fmla="*/ 2147483647 h 591"/>
              <a:gd name="T6" fmla="*/ 2147483647 w 533"/>
              <a:gd name="T7" fmla="*/ 2147483647 h 591"/>
              <a:gd name="T8" fmla="*/ 2147483647 w 533"/>
              <a:gd name="T9" fmla="*/ 2147483647 h 591"/>
              <a:gd name="T10" fmla="*/ 2147483647 w 533"/>
              <a:gd name="T11" fmla="*/ 2147483647 h 591"/>
              <a:gd name="T12" fmla="*/ 2147483647 w 533"/>
              <a:gd name="T13" fmla="*/ 2147483647 h 591"/>
              <a:gd name="T14" fmla="*/ 2147483647 w 533"/>
              <a:gd name="T15" fmla="*/ 2147483647 h 591"/>
              <a:gd name="T16" fmla="*/ 2147483647 w 533"/>
              <a:gd name="T17" fmla="*/ 2147483647 h 591"/>
              <a:gd name="T18" fmla="*/ 2147483647 w 533"/>
              <a:gd name="T19" fmla="*/ 2147483647 h 591"/>
              <a:gd name="T20" fmla="*/ 2147483647 w 533"/>
              <a:gd name="T21" fmla="*/ 2147483647 h 591"/>
              <a:gd name="T22" fmla="*/ 2147483647 w 533"/>
              <a:gd name="T23" fmla="*/ 2147483647 h 591"/>
              <a:gd name="T24" fmla="*/ 2147483647 w 533"/>
              <a:gd name="T25" fmla="*/ 2147483647 h 591"/>
              <a:gd name="T26" fmla="*/ 2147483647 w 533"/>
              <a:gd name="T27" fmla="*/ 2147483647 h 591"/>
              <a:gd name="T28" fmla="*/ 2147483647 w 533"/>
              <a:gd name="T29" fmla="*/ 2147483647 h 591"/>
              <a:gd name="T30" fmla="*/ 2147483647 w 533"/>
              <a:gd name="T31" fmla="*/ 2147483647 h 591"/>
              <a:gd name="T32" fmla="*/ 2147483647 w 533"/>
              <a:gd name="T33" fmla="*/ 2147483647 h 591"/>
              <a:gd name="T34" fmla="*/ 2147483647 w 533"/>
              <a:gd name="T35" fmla="*/ 2147483647 h 591"/>
              <a:gd name="T36" fmla="*/ 2147483647 w 533"/>
              <a:gd name="T37" fmla="*/ 2147483647 h 591"/>
              <a:gd name="T38" fmla="*/ 2147483647 w 533"/>
              <a:gd name="T39" fmla="*/ 2147483647 h 591"/>
              <a:gd name="T40" fmla="*/ 2147483647 w 533"/>
              <a:gd name="T41" fmla="*/ 2147483647 h 591"/>
              <a:gd name="T42" fmla="*/ 2147483647 w 533"/>
              <a:gd name="T43" fmla="*/ 2147483647 h 591"/>
              <a:gd name="T44" fmla="*/ 2147483647 w 533"/>
              <a:gd name="T45" fmla="*/ 2147483647 h 591"/>
              <a:gd name="T46" fmla="*/ 2147483647 w 533"/>
              <a:gd name="T47" fmla="*/ 2147483647 h 591"/>
              <a:gd name="T48" fmla="*/ 2147483647 w 533"/>
              <a:gd name="T49" fmla="*/ 2147483647 h 591"/>
              <a:gd name="T50" fmla="*/ 2147483647 w 533"/>
              <a:gd name="T51" fmla="*/ 2147483647 h 591"/>
              <a:gd name="T52" fmla="*/ 2147483647 w 533"/>
              <a:gd name="T53" fmla="*/ 2147483647 h 591"/>
              <a:gd name="T54" fmla="*/ 2147483647 w 533"/>
              <a:gd name="T55" fmla="*/ 2147483647 h 591"/>
              <a:gd name="T56" fmla="*/ 2147483647 w 533"/>
              <a:gd name="T57" fmla="*/ 2147483647 h 591"/>
              <a:gd name="T58" fmla="*/ 2147483647 w 533"/>
              <a:gd name="T59" fmla="*/ 2147483647 h 591"/>
              <a:gd name="T60" fmla="*/ 2147483647 w 533"/>
              <a:gd name="T61" fmla="*/ 2147483647 h 591"/>
              <a:gd name="T62" fmla="*/ 2147483647 w 533"/>
              <a:gd name="T63" fmla="*/ 2147483647 h 591"/>
              <a:gd name="T64" fmla="*/ 2147483647 w 533"/>
              <a:gd name="T65" fmla="*/ 2147483647 h 591"/>
              <a:gd name="T66" fmla="*/ 2147483647 w 533"/>
              <a:gd name="T67" fmla="*/ 2147483647 h 591"/>
              <a:gd name="T68" fmla="*/ 2147483647 w 533"/>
              <a:gd name="T69" fmla="*/ 2147483647 h 591"/>
              <a:gd name="T70" fmla="*/ 2147483647 w 533"/>
              <a:gd name="T71" fmla="*/ 2147483647 h 591"/>
              <a:gd name="T72" fmla="*/ 2147483647 w 533"/>
              <a:gd name="T73" fmla="*/ 2147483647 h 591"/>
              <a:gd name="T74" fmla="*/ 2147483647 w 533"/>
              <a:gd name="T75" fmla="*/ 2147483647 h 591"/>
              <a:gd name="T76" fmla="*/ 2147483647 w 533"/>
              <a:gd name="T77" fmla="*/ 2147483647 h 591"/>
              <a:gd name="T78" fmla="*/ 2147483647 w 533"/>
              <a:gd name="T79" fmla="*/ 2147483647 h 591"/>
              <a:gd name="T80" fmla="*/ 2147483647 w 533"/>
              <a:gd name="T81" fmla="*/ 2147483647 h 591"/>
              <a:gd name="T82" fmla="*/ 2147483647 w 533"/>
              <a:gd name="T83" fmla="*/ 2147483647 h 591"/>
              <a:gd name="T84" fmla="*/ 0 w 533"/>
              <a:gd name="T85" fmla="*/ 2147483647 h 591"/>
              <a:gd name="T86" fmla="*/ 2147483647 w 533"/>
              <a:gd name="T87" fmla="*/ 2147483647 h 591"/>
              <a:gd name="T88" fmla="*/ 2147483647 w 533"/>
              <a:gd name="T89" fmla="*/ 2147483647 h 591"/>
              <a:gd name="T90" fmla="*/ 2147483647 w 533"/>
              <a:gd name="T91" fmla="*/ 2147483647 h 591"/>
              <a:gd name="T92" fmla="*/ 2147483647 w 533"/>
              <a:gd name="T93" fmla="*/ 2147483647 h 591"/>
              <a:gd name="T94" fmla="*/ 2147483647 w 533"/>
              <a:gd name="T95" fmla="*/ 2147483647 h 591"/>
              <a:gd name="T96" fmla="*/ 2147483647 w 533"/>
              <a:gd name="T97" fmla="*/ 2147483647 h 591"/>
              <a:gd name="T98" fmla="*/ 2147483647 w 533"/>
              <a:gd name="T99" fmla="*/ 2147483647 h 591"/>
              <a:gd name="T100" fmla="*/ 2147483647 w 533"/>
              <a:gd name="T101" fmla="*/ 2147483647 h 591"/>
              <a:gd name="T102" fmla="*/ 2147483647 w 533"/>
              <a:gd name="T103" fmla="*/ 2147483647 h 591"/>
              <a:gd name="T104" fmla="*/ 2147483647 w 533"/>
              <a:gd name="T105" fmla="*/ 2147483647 h 591"/>
              <a:gd name="T106" fmla="*/ 2147483647 w 533"/>
              <a:gd name="T107" fmla="*/ 2147483647 h 591"/>
              <a:gd name="T108" fmla="*/ 2147483647 w 533"/>
              <a:gd name="T109" fmla="*/ 2147483647 h 5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3"/>
              <a:gd name="T166" fmla="*/ 0 h 591"/>
              <a:gd name="T167" fmla="*/ 533 w 533"/>
              <a:gd name="T168" fmla="*/ 591 h 5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3" h="591">
                <a:moveTo>
                  <a:pt x="57" y="591"/>
                </a:moveTo>
                <a:lnTo>
                  <a:pt x="303" y="588"/>
                </a:lnTo>
                <a:lnTo>
                  <a:pt x="450" y="584"/>
                </a:lnTo>
                <a:lnTo>
                  <a:pt x="446" y="561"/>
                </a:lnTo>
                <a:lnTo>
                  <a:pt x="442" y="546"/>
                </a:lnTo>
                <a:lnTo>
                  <a:pt x="433" y="537"/>
                </a:lnTo>
                <a:lnTo>
                  <a:pt x="425" y="529"/>
                </a:lnTo>
                <a:lnTo>
                  <a:pt x="407" y="522"/>
                </a:lnTo>
                <a:lnTo>
                  <a:pt x="401" y="516"/>
                </a:lnTo>
                <a:lnTo>
                  <a:pt x="397" y="506"/>
                </a:lnTo>
                <a:lnTo>
                  <a:pt x="395" y="499"/>
                </a:lnTo>
                <a:lnTo>
                  <a:pt x="390" y="493"/>
                </a:lnTo>
                <a:lnTo>
                  <a:pt x="370" y="484"/>
                </a:lnTo>
                <a:lnTo>
                  <a:pt x="347" y="472"/>
                </a:lnTo>
                <a:lnTo>
                  <a:pt x="335" y="461"/>
                </a:lnTo>
                <a:lnTo>
                  <a:pt x="327" y="455"/>
                </a:lnTo>
                <a:lnTo>
                  <a:pt x="327" y="452"/>
                </a:lnTo>
                <a:lnTo>
                  <a:pt x="329" y="448"/>
                </a:lnTo>
                <a:lnTo>
                  <a:pt x="327" y="408"/>
                </a:lnTo>
                <a:lnTo>
                  <a:pt x="331" y="395"/>
                </a:lnTo>
                <a:lnTo>
                  <a:pt x="335" y="387"/>
                </a:lnTo>
                <a:lnTo>
                  <a:pt x="337" y="385"/>
                </a:lnTo>
                <a:lnTo>
                  <a:pt x="335" y="384"/>
                </a:lnTo>
                <a:lnTo>
                  <a:pt x="325" y="376"/>
                </a:lnTo>
                <a:lnTo>
                  <a:pt x="317" y="368"/>
                </a:lnTo>
                <a:lnTo>
                  <a:pt x="315" y="365"/>
                </a:lnTo>
                <a:lnTo>
                  <a:pt x="317" y="359"/>
                </a:lnTo>
                <a:lnTo>
                  <a:pt x="333" y="338"/>
                </a:lnTo>
                <a:lnTo>
                  <a:pt x="354" y="319"/>
                </a:lnTo>
                <a:lnTo>
                  <a:pt x="354" y="263"/>
                </a:lnTo>
                <a:lnTo>
                  <a:pt x="382" y="234"/>
                </a:lnTo>
                <a:lnTo>
                  <a:pt x="390" y="229"/>
                </a:lnTo>
                <a:lnTo>
                  <a:pt x="394" y="223"/>
                </a:lnTo>
                <a:lnTo>
                  <a:pt x="399" y="217"/>
                </a:lnTo>
                <a:lnTo>
                  <a:pt x="411" y="208"/>
                </a:lnTo>
                <a:lnTo>
                  <a:pt x="429" y="187"/>
                </a:lnTo>
                <a:lnTo>
                  <a:pt x="452" y="162"/>
                </a:lnTo>
                <a:lnTo>
                  <a:pt x="466" y="149"/>
                </a:lnTo>
                <a:lnTo>
                  <a:pt x="486" y="136"/>
                </a:lnTo>
                <a:lnTo>
                  <a:pt x="517" y="117"/>
                </a:lnTo>
                <a:lnTo>
                  <a:pt x="527" y="111"/>
                </a:lnTo>
                <a:lnTo>
                  <a:pt x="533" y="109"/>
                </a:lnTo>
                <a:lnTo>
                  <a:pt x="515" y="108"/>
                </a:lnTo>
                <a:lnTo>
                  <a:pt x="499" y="102"/>
                </a:lnTo>
                <a:lnTo>
                  <a:pt x="480" y="102"/>
                </a:lnTo>
                <a:lnTo>
                  <a:pt x="462" y="102"/>
                </a:lnTo>
                <a:lnTo>
                  <a:pt x="452" y="98"/>
                </a:lnTo>
                <a:lnTo>
                  <a:pt x="446" y="94"/>
                </a:lnTo>
                <a:lnTo>
                  <a:pt x="441" y="92"/>
                </a:lnTo>
                <a:lnTo>
                  <a:pt x="437" y="92"/>
                </a:lnTo>
                <a:lnTo>
                  <a:pt x="425" y="102"/>
                </a:lnTo>
                <a:lnTo>
                  <a:pt x="411" y="109"/>
                </a:lnTo>
                <a:lnTo>
                  <a:pt x="390" y="100"/>
                </a:lnTo>
                <a:lnTo>
                  <a:pt x="364" y="83"/>
                </a:lnTo>
                <a:lnTo>
                  <a:pt x="354" y="81"/>
                </a:lnTo>
                <a:lnTo>
                  <a:pt x="350" y="85"/>
                </a:lnTo>
                <a:lnTo>
                  <a:pt x="349" y="92"/>
                </a:lnTo>
                <a:lnTo>
                  <a:pt x="339" y="91"/>
                </a:lnTo>
                <a:lnTo>
                  <a:pt x="333" y="85"/>
                </a:lnTo>
                <a:lnTo>
                  <a:pt x="327" y="79"/>
                </a:lnTo>
                <a:lnTo>
                  <a:pt x="317" y="77"/>
                </a:lnTo>
                <a:lnTo>
                  <a:pt x="300" y="75"/>
                </a:lnTo>
                <a:lnTo>
                  <a:pt x="296" y="74"/>
                </a:lnTo>
                <a:lnTo>
                  <a:pt x="294" y="68"/>
                </a:lnTo>
                <a:lnTo>
                  <a:pt x="292" y="62"/>
                </a:lnTo>
                <a:lnTo>
                  <a:pt x="286" y="62"/>
                </a:lnTo>
                <a:lnTo>
                  <a:pt x="270" y="62"/>
                </a:lnTo>
                <a:lnTo>
                  <a:pt x="253" y="68"/>
                </a:lnTo>
                <a:lnTo>
                  <a:pt x="241" y="70"/>
                </a:lnTo>
                <a:lnTo>
                  <a:pt x="237" y="68"/>
                </a:lnTo>
                <a:lnTo>
                  <a:pt x="231" y="60"/>
                </a:lnTo>
                <a:lnTo>
                  <a:pt x="225" y="55"/>
                </a:lnTo>
                <a:lnTo>
                  <a:pt x="217" y="56"/>
                </a:lnTo>
                <a:lnTo>
                  <a:pt x="211" y="56"/>
                </a:lnTo>
                <a:lnTo>
                  <a:pt x="206" y="53"/>
                </a:lnTo>
                <a:lnTo>
                  <a:pt x="198" y="49"/>
                </a:lnTo>
                <a:lnTo>
                  <a:pt x="182" y="49"/>
                </a:lnTo>
                <a:lnTo>
                  <a:pt x="178" y="47"/>
                </a:lnTo>
                <a:lnTo>
                  <a:pt x="176" y="41"/>
                </a:lnTo>
                <a:lnTo>
                  <a:pt x="172" y="24"/>
                </a:lnTo>
                <a:lnTo>
                  <a:pt x="168" y="7"/>
                </a:lnTo>
                <a:lnTo>
                  <a:pt x="164" y="2"/>
                </a:lnTo>
                <a:lnTo>
                  <a:pt x="155" y="0"/>
                </a:lnTo>
                <a:lnTo>
                  <a:pt x="157" y="21"/>
                </a:lnTo>
                <a:lnTo>
                  <a:pt x="2" y="19"/>
                </a:lnTo>
                <a:lnTo>
                  <a:pt x="0" y="28"/>
                </a:lnTo>
                <a:lnTo>
                  <a:pt x="4" y="39"/>
                </a:lnTo>
                <a:lnTo>
                  <a:pt x="8" y="55"/>
                </a:lnTo>
                <a:lnTo>
                  <a:pt x="8" y="64"/>
                </a:lnTo>
                <a:lnTo>
                  <a:pt x="4" y="75"/>
                </a:lnTo>
                <a:lnTo>
                  <a:pt x="6" y="106"/>
                </a:lnTo>
                <a:lnTo>
                  <a:pt x="10" y="117"/>
                </a:lnTo>
                <a:lnTo>
                  <a:pt x="14" y="123"/>
                </a:lnTo>
                <a:lnTo>
                  <a:pt x="10" y="132"/>
                </a:lnTo>
                <a:lnTo>
                  <a:pt x="22" y="155"/>
                </a:lnTo>
                <a:lnTo>
                  <a:pt x="25" y="177"/>
                </a:lnTo>
                <a:lnTo>
                  <a:pt x="29" y="249"/>
                </a:lnTo>
                <a:lnTo>
                  <a:pt x="31" y="272"/>
                </a:lnTo>
                <a:lnTo>
                  <a:pt x="37" y="281"/>
                </a:lnTo>
                <a:lnTo>
                  <a:pt x="45" y="298"/>
                </a:lnTo>
                <a:lnTo>
                  <a:pt x="47" y="336"/>
                </a:lnTo>
                <a:lnTo>
                  <a:pt x="45" y="351"/>
                </a:lnTo>
                <a:lnTo>
                  <a:pt x="39" y="359"/>
                </a:lnTo>
                <a:lnTo>
                  <a:pt x="33" y="367"/>
                </a:lnTo>
                <a:lnTo>
                  <a:pt x="31" y="378"/>
                </a:lnTo>
                <a:lnTo>
                  <a:pt x="35" y="385"/>
                </a:lnTo>
                <a:lnTo>
                  <a:pt x="43" y="389"/>
                </a:lnTo>
                <a:lnTo>
                  <a:pt x="53" y="393"/>
                </a:lnTo>
                <a:lnTo>
                  <a:pt x="55" y="404"/>
                </a:lnTo>
                <a:lnTo>
                  <a:pt x="57" y="591"/>
                </a:lnTo>
              </a:path>
            </a:pathLst>
          </a:custGeom>
          <a:solidFill>
            <a:srgbClr val="3366FF"/>
          </a:solidFill>
          <a:ln w="6350">
            <a:solidFill>
              <a:schemeClr val="bg2"/>
            </a:solidFill>
            <a:prstDash val="solid"/>
            <a:round/>
            <a:headEnd/>
            <a:tailEnd/>
          </a:ln>
        </p:spPr>
        <p:txBody>
          <a:bodyPr/>
          <a:lstStyle/>
          <a:p>
            <a:endParaRPr lang="en-US"/>
          </a:p>
        </p:txBody>
      </p:sp>
      <p:sp>
        <p:nvSpPr>
          <p:cNvPr id="8205" name="Freeform 18"/>
          <p:cNvSpPr>
            <a:spLocks/>
          </p:cNvSpPr>
          <p:nvPr/>
        </p:nvSpPr>
        <p:spPr bwMode="auto">
          <a:xfrm>
            <a:off x="4676775" y="2136775"/>
            <a:ext cx="742950" cy="947738"/>
          </a:xfrm>
          <a:custGeom>
            <a:avLst/>
            <a:gdLst>
              <a:gd name="T0" fmla="*/ 306989 w 409"/>
              <a:gd name="T1" fmla="*/ 925124 h 461"/>
              <a:gd name="T2" fmla="*/ 267026 w 409"/>
              <a:gd name="T3" fmla="*/ 881951 h 461"/>
              <a:gd name="T4" fmla="*/ 263393 w 409"/>
              <a:gd name="T5" fmla="*/ 812053 h 461"/>
              <a:gd name="T6" fmla="*/ 267026 w 409"/>
              <a:gd name="T7" fmla="*/ 785327 h 461"/>
              <a:gd name="T8" fmla="*/ 248861 w 409"/>
              <a:gd name="T9" fmla="*/ 754490 h 461"/>
              <a:gd name="T10" fmla="*/ 241595 w 409"/>
              <a:gd name="T11" fmla="*/ 703094 h 461"/>
              <a:gd name="T12" fmla="*/ 217980 w 409"/>
              <a:gd name="T13" fmla="*/ 653754 h 461"/>
              <a:gd name="T14" fmla="*/ 167118 w 409"/>
              <a:gd name="T15" fmla="*/ 622917 h 461"/>
              <a:gd name="T16" fmla="*/ 152586 w 409"/>
              <a:gd name="T17" fmla="*/ 590024 h 461"/>
              <a:gd name="T18" fmla="*/ 136238 w 409"/>
              <a:gd name="T19" fmla="*/ 563298 h 461"/>
              <a:gd name="T20" fmla="*/ 43596 w 409"/>
              <a:gd name="T21" fmla="*/ 513958 h 461"/>
              <a:gd name="T22" fmla="*/ 21798 w 409"/>
              <a:gd name="T23" fmla="*/ 485176 h 461"/>
              <a:gd name="T24" fmla="*/ 21798 w 409"/>
              <a:gd name="T25" fmla="*/ 427613 h 461"/>
              <a:gd name="T26" fmla="*/ 32697 w 409"/>
              <a:gd name="T27" fmla="*/ 349491 h 461"/>
              <a:gd name="T28" fmla="*/ 36330 w 409"/>
              <a:gd name="T29" fmla="*/ 339212 h 461"/>
              <a:gd name="T30" fmla="*/ 0 w 409"/>
              <a:gd name="T31" fmla="*/ 300151 h 461"/>
              <a:gd name="T32" fmla="*/ 32697 w 409"/>
              <a:gd name="T33" fmla="*/ 244644 h 461"/>
              <a:gd name="T34" fmla="*/ 70844 w 409"/>
              <a:gd name="T35" fmla="*/ 86345 h 461"/>
              <a:gd name="T36" fmla="*/ 85376 w 409"/>
              <a:gd name="T37" fmla="*/ 82233 h 461"/>
              <a:gd name="T38" fmla="*/ 132605 w 409"/>
              <a:gd name="T39" fmla="*/ 69898 h 461"/>
              <a:gd name="T40" fmla="*/ 214347 w 409"/>
              <a:gd name="T41" fmla="*/ 30837 h 461"/>
              <a:gd name="T42" fmla="*/ 259760 w 409"/>
              <a:gd name="T43" fmla="*/ 8223 h 461"/>
              <a:gd name="T44" fmla="*/ 281558 w 409"/>
              <a:gd name="T45" fmla="*/ 8223 h 461"/>
              <a:gd name="T46" fmla="*/ 256127 w 409"/>
              <a:gd name="T47" fmla="*/ 51396 h 461"/>
              <a:gd name="T48" fmla="*/ 263393 w 409"/>
              <a:gd name="T49" fmla="*/ 65787 h 461"/>
              <a:gd name="T50" fmla="*/ 263393 w 409"/>
              <a:gd name="T51" fmla="*/ 96624 h 461"/>
              <a:gd name="T52" fmla="*/ 277925 w 409"/>
              <a:gd name="T53" fmla="*/ 74010 h 461"/>
              <a:gd name="T54" fmla="*/ 303356 w 409"/>
              <a:gd name="T55" fmla="*/ 90457 h 461"/>
              <a:gd name="T56" fmla="*/ 323338 w 409"/>
              <a:gd name="T57" fmla="*/ 82233 h 461"/>
              <a:gd name="T58" fmla="*/ 356035 w 409"/>
              <a:gd name="T59" fmla="*/ 108959 h 461"/>
              <a:gd name="T60" fmla="*/ 356035 w 409"/>
              <a:gd name="T61" fmla="*/ 135685 h 461"/>
              <a:gd name="T62" fmla="*/ 388732 w 409"/>
              <a:gd name="T63" fmla="*/ 143908 h 461"/>
              <a:gd name="T64" fmla="*/ 486823 w 409"/>
              <a:gd name="T65" fmla="*/ 170634 h 461"/>
              <a:gd name="T66" fmla="*/ 601263 w 409"/>
              <a:gd name="T67" fmla="*/ 191192 h 461"/>
              <a:gd name="T68" fmla="*/ 633960 w 409"/>
              <a:gd name="T69" fmla="*/ 195304 h 461"/>
              <a:gd name="T70" fmla="*/ 630327 w 409"/>
              <a:gd name="T71" fmla="*/ 226141 h 461"/>
              <a:gd name="T72" fmla="*/ 653941 w 409"/>
              <a:gd name="T73" fmla="*/ 234365 h 461"/>
              <a:gd name="T74" fmla="*/ 668473 w 409"/>
              <a:gd name="T75" fmla="*/ 265202 h 461"/>
              <a:gd name="T76" fmla="*/ 661207 w 409"/>
              <a:gd name="T77" fmla="*/ 304263 h 461"/>
              <a:gd name="T78" fmla="*/ 668473 w 409"/>
              <a:gd name="T79" fmla="*/ 318654 h 461"/>
              <a:gd name="T80" fmla="*/ 683005 w 409"/>
              <a:gd name="T81" fmla="*/ 335100 h 461"/>
              <a:gd name="T82" fmla="*/ 693904 w 409"/>
              <a:gd name="T83" fmla="*/ 370050 h 461"/>
              <a:gd name="T84" fmla="*/ 701170 w 409"/>
              <a:gd name="T85" fmla="*/ 374161 h 461"/>
              <a:gd name="T86" fmla="*/ 657574 w 409"/>
              <a:gd name="T87" fmla="*/ 454339 h 461"/>
              <a:gd name="T88" fmla="*/ 657574 w 409"/>
              <a:gd name="T89" fmla="*/ 497511 h 461"/>
              <a:gd name="T90" fmla="*/ 672106 w 409"/>
              <a:gd name="T91" fmla="*/ 501623 h 461"/>
              <a:gd name="T92" fmla="*/ 693904 w 409"/>
              <a:gd name="T93" fmla="*/ 462562 h 461"/>
              <a:gd name="T94" fmla="*/ 735684 w 409"/>
              <a:gd name="T95" fmla="*/ 419389 h 461"/>
              <a:gd name="T96" fmla="*/ 742950 w 409"/>
              <a:gd name="T97" fmla="*/ 444059 h 461"/>
              <a:gd name="T98" fmla="*/ 722968 w 409"/>
              <a:gd name="T99" fmla="*/ 548907 h 461"/>
              <a:gd name="T100" fmla="*/ 701170 w 409"/>
              <a:gd name="T101" fmla="*/ 746267 h 461"/>
              <a:gd name="T102" fmla="*/ 722968 w 409"/>
              <a:gd name="T103" fmla="*/ 881951 h 461"/>
              <a:gd name="T104" fmla="*/ 337870 w 409"/>
              <a:gd name="T105" fmla="*/ 947738 h 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9"/>
              <a:gd name="T160" fmla="*/ 0 h 461"/>
              <a:gd name="T161" fmla="*/ 409 w 409"/>
              <a:gd name="T162" fmla="*/ 461 h 4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9" h="461">
                <a:moveTo>
                  <a:pt x="186" y="461"/>
                </a:moveTo>
                <a:lnTo>
                  <a:pt x="184" y="458"/>
                </a:lnTo>
                <a:lnTo>
                  <a:pt x="180" y="456"/>
                </a:lnTo>
                <a:lnTo>
                  <a:pt x="169" y="450"/>
                </a:lnTo>
                <a:lnTo>
                  <a:pt x="163" y="446"/>
                </a:lnTo>
                <a:lnTo>
                  <a:pt x="157" y="441"/>
                </a:lnTo>
                <a:lnTo>
                  <a:pt x="151" y="433"/>
                </a:lnTo>
                <a:lnTo>
                  <a:pt x="147" y="429"/>
                </a:lnTo>
                <a:lnTo>
                  <a:pt x="145" y="424"/>
                </a:lnTo>
                <a:lnTo>
                  <a:pt x="143" y="410"/>
                </a:lnTo>
                <a:lnTo>
                  <a:pt x="145" y="403"/>
                </a:lnTo>
                <a:lnTo>
                  <a:pt x="145" y="395"/>
                </a:lnTo>
                <a:lnTo>
                  <a:pt x="147" y="391"/>
                </a:lnTo>
                <a:lnTo>
                  <a:pt x="149" y="388"/>
                </a:lnTo>
                <a:lnTo>
                  <a:pt x="149" y="384"/>
                </a:lnTo>
                <a:lnTo>
                  <a:pt x="147" y="382"/>
                </a:lnTo>
                <a:lnTo>
                  <a:pt x="143" y="378"/>
                </a:lnTo>
                <a:lnTo>
                  <a:pt x="139" y="372"/>
                </a:lnTo>
                <a:lnTo>
                  <a:pt x="139" y="369"/>
                </a:lnTo>
                <a:lnTo>
                  <a:pt x="137" y="367"/>
                </a:lnTo>
                <a:lnTo>
                  <a:pt x="137" y="365"/>
                </a:lnTo>
                <a:lnTo>
                  <a:pt x="135" y="365"/>
                </a:lnTo>
                <a:lnTo>
                  <a:pt x="133" y="354"/>
                </a:lnTo>
                <a:lnTo>
                  <a:pt x="133" y="342"/>
                </a:lnTo>
                <a:lnTo>
                  <a:pt x="129" y="335"/>
                </a:lnTo>
                <a:lnTo>
                  <a:pt x="127" y="327"/>
                </a:lnTo>
                <a:lnTo>
                  <a:pt x="124" y="321"/>
                </a:lnTo>
                <a:lnTo>
                  <a:pt x="120" y="318"/>
                </a:lnTo>
                <a:lnTo>
                  <a:pt x="114" y="314"/>
                </a:lnTo>
                <a:lnTo>
                  <a:pt x="110" y="312"/>
                </a:lnTo>
                <a:lnTo>
                  <a:pt x="100" y="306"/>
                </a:lnTo>
                <a:lnTo>
                  <a:pt x="92" y="303"/>
                </a:lnTo>
                <a:lnTo>
                  <a:pt x="88" y="299"/>
                </a:lnTo>
                <a:lnTo>
                  <a:pt x="86" y="297"/>
                </a:lnTo>
                <a:lnTo>
                  <a:pt x="84" y="293"/>
                </a:lnTo>
                <a:lnTo>
                  <a:pt x="84" y="287"/>
                </a:lnTo>
                <a:lnTo>
                  <a:pt x="82" y="284"/>
                </a:lnTo>
                <a:lnTo>
                  <a:pt x="82" y="282"/>
                </a:lnTo>
                <a:lnTo>
                  <a:pt x="79" y="278"/>
                </a:lnTo>
                <a:lnTo>
                  <a:pt x="75" y="274"/>
                </a:lnTo>
                <a:lnTo>
                  <a:pt x="67" y="270"/>
                </a:lnTo>
                <a:lnTo>
                  <a:pt x="55" y="265"/>
                </a:lnTo>
                <a:lnTo>
                  <a:pt x="34" y="255"/>
                </a:lnTo>
                <a:lnTo>
                  <a:pt x="24" y="250"/>
                </a:lnTo>
                <a:lnTo>
                  <a:pt x="22" y="246"/>
                </a:lnTo>
                <a:lnTo>
                  <a:pt x="20" y="242"/>
                </a:lnTo>
                <a:lnTo>
                  <a:pt x="14" y="240"/>
                </a:lnTo>
                <a:lnTo>
                  <a:pt x="12" y="236"/>
                </a:lnTo>
                <a:lnTo>
                  <a:pt x="12" y="233"/>
                </a:lnTo>
                <a:lnTo>
                  <a:pt x="14" y="229"/>
                </a:lnTo>
                <a:lnTo>
                  <a:pt x="12" y="219"/>
                </a:lnTo>
                <a:lnTo>
                  <a:pt x="12" y="208"/>
                </a:lnTo>
                <a:lnTo>
                  <a:pt x="12" y="191"/>
                </a:lnTo>
                <a:lnTo>
                  <a:pt x="16" y="176"/>
                </a:lnTo>
                <a:lnTo>
                  <a:pt x="18" y="172"/>
                </a:lnTo>
                <a:lnTo>
                  <a:pt x="18" y="170"/>
                </a:lnTo>
                <a:lnTo>
                  <a:pt x="20" y="168"/>
                </a:lnTo>
                <a:lnTo>
                  <a:pt x="22" y="168"/>
                </a:lnTo>
                <a:lnTo>
                  <a:pt x="22" y="166"/>
                </a:lnTo>
                <a:lnTo>
                  <a:pt x="20" y="165"/>
                </a:lnTo>
                <a:lnTo>
                  <a:pt x="12" y="157"/>
                </a:lnTo>
                <a:lnTo>
                  <a:pt x="6" y="153"/>
                </a:lnTo>
                <a:lnTo>
                  <a:pt x="2" y="149"/>
                </a:lnTo>
                <a:lnTo>
                  <a:pt x="0" y="146"/>
                </a:lnTo>
                <a:lnTo>
                  <a:pt x="2" y="144"/>
                </a:lnTo>
                <a:lnTo>
                  <a:pt x="2" y="140"/>
                </a:lnTo>
                <a:lnTo>
                  <a:pt x="10" y="131"/>
                </a:lnTo>
                <a:lnTo>
                  <a:pt x="18" y="119"/>
                </a:lnTo>
                <a:lnTo>
                  <a:pt x="28" y="110"/>
                </a:lnTo>
                <a:lnTo>
                  <a:pt x="39" y="100"/>
                </a:lnTo>
                <a:lnTo>
                  <a:pt x="39" y="44"/>
                </a:lnTo>
                <a:lnTo>
                  <a:pt x="39" y="42"/>
                </a:lnTo>
                <a:lnTo>
                  <a:pt x="41" y="44"/>
                </a:lnTo>
                <a:lnTo>
                  <a:pt x="43" y="42"/>
                </a:lnTo>
                <a:lnTo>
                  <a:pt x="45" y="42"/>
                </a:lnTo>
                <a:lnTo>
                  <a:pt x="47" y="40"/>
                </a:lnTo>
                <a:lnTo>
                  <a:pt x="49" y="38"/>
                </a:lnTo>
                <a:lnTo>
                  <a:pt x="53" y="38"/>
                </a:lnTo>
                <a:lnTo>
                  <a:pt x="63" y="36"/>
                </a:lnTo>
                <a:lnTo>
                  <a:pt x="73" y="34"/>
                </a:lnTo>
                <a:lnTo>
                  <a:pt x="82" y="30"/>
                </a:lnTo>
                <a:lnTo>
                  <a:pt x="92" y="27"/>
                </a:lnTo>
                <a:lnTo>
                  <a:pt x="110" y="19"/>
                </a:lnTo>
                <a:lnTo>
                  <a:pt x="118" y="15"/>
                </a:lnTo>
                <a:lnTo>
                  <a:pt x="126" y="13"/>
                </a:lnTo>
                <a:lnTo>
                  <a:pt x="131" y="11"/>
                </a:lnTo>
                <a:lnTo>
                  <a:pt x="137" y="10"/>
                </a:lnTo>
                <a:lnTo>
                  <a:pt x="143" y="4"/>
                </a:lnTo>
                <a:lnTo>
                  <a:pt x="149" y="0"/>
                </a:lnTo>
                <a:lnTo>
                  <a:pt x="151" y="0"/>
                </a:lnTo>
                <a:lnTo>
                  <a:pt x="153" y="2"/>
                </a:lnTo>
                <a:lnTo>
                  <a:pt x="155" y="4"/>
                </a:lnTo>
                <a:lnTo>
                  <a:pt x="155" y="6"/>
                </a:lnTo>
                <a:lnTo>
                  <a:pt x="153" y="10"/>
                </a:lnTo>
                <a:lnTo>
                  <a:pt x="151" y="11"/>
                </a:lnTo>
                <a:lnTo>
                  <a:pt x="141" y="25"/>
                </a:lnTo>
                <a:lnTo>
                  <a:pt x="141" y="27"/>
                </a:lnTo>
                <a:lnTo>
                  <a:pt x="143" y="28"/>
                </a:lnTo>
                <a:lnTo>
                  <a:pt x="145" y="30"/>
                </a:lnTo>
                <a:lnTo>
                  <a:pt x="145" y="32"/>
                </a:lnTo>
                <a:lnTo>
                  <a:pt x="141" y="42"/>
                </a:lnTo>
                <a:lnTo>
                  <a:pt x="143" y="45"/>
                </a:lnTo>
                <a:lnTo>
                  <a:pt x="143" y="47"/>
                </a:lnTo>
                <a:lnTo>
                  <a:pt x="145" y="47"/>
                </a:lnTo>
                <a:lnTo>
                  <a:pt x="147" y="45"/>
                </a:lnTo>
                <a:lnTo>
                  <a:pt x="149" y="44"/>
                </a:lnTo>
                <a:lnTo>
                  <a:pt x="151" y="40"/>
                </a:lnTo>
                <a:lnTo>
                  <a:pt x="153" y="36"/>
                </a:lnTo>
                <a:lnTo>
                  <a:pt x="157" y="36"/>
                </a:lnTo>
                <a:lnTo>
                  <a:pt x="161" y="38"/>
                </a:lnTo>
                <a:lnTo>
                  <a:pt x="165" y="42"/>
                </a:lnTo>
                <a:lnTo>
                  <a:pt x="167" y="44"/>
                </a:lnTo>
                <a:lnTo>
                  <a:pt x="171" y="45"/>
                </a:lnTo>
                <a:lnTo>
                  <a:pt x="173" y="44"/>
                </a:lnTo>
                <a:lnTo>
                  <a:pt x="176" y="42"/>
                </a:lnTo>
                <a:lnTo>
                  <a:pt x="178" y="40"/>
                </a:lnTo>
                <a:lnTo>
                  <a:pt x="180" y="40"/>
                </a:lnTo>
                <a:lnTo>
                  <a:pt x="186" y="44"/>
                </a:lnTo>
                <a:lnTo>
                  <a:pt x="192" y="47"/>
                </a:lnTo>
                <a:lnTo>
                  <a:pt x="196" y="53"/>
                </a:lnTo>
                <a:lnTo>
                  <a:pt x="196" y="55"/>
                </a:lnTo>
                <a:lnTo>
                  <a:pt x="196" y="59"/>
                </a:lnTo>
                <a:lnTo>
                  <a:pt x="196" y="64"/>
                </a:lnTo>
                <a:lnTo>
                  <a:pt x="196" y="66"/>
                </a:lnTo>
                <a:lnTo>
                  <a:pt x="196" y="68"/>
                </a:lnTo>
                <a:lnTo>
                  <a:pt x="198" y="68"/>
                </a:lnTo>
                <a:lnTo>
                  <a:pt x="202" y="70"/>
                </a:lnTo>
                <a:lnTo>
                  <a:pt x="214" y="70"/>
                </a:lnTo>
                <a:lnTo>
                  <a:pt x="218" y="70"/>
                </a:lnTo>
                <a:lnTo>
                  <a:pt x="223" y="70"/>
                </a:lnTo>
                <a:lnTo>
                  <a:pt x="237" y="74"/>
                </a:lnTo>
                <a:lnTo>
                  <a:pt x="268" y="83"/>
                </a:lnTo>
                <a:lnTo>
                  <a:pt x="298" y="93"/>
                </a:lnTo>
                <a:lnTo>
                  <a:pt x="311" y="95"/>
                </a:lnTo>
                <a:lnTo>
                  <a:pt x="323" y="95"/>
                </a:lnTo>
                <a:lnTo>
                  <a:pt x="331" y="93"/>
                </a:lnTo>
                <a:lnTo>
                  <a:pt x="337" y="93"/>
                </a:lnTo>
                <a:lnTo>
                  <a:pt x="345" y="93"/>
                </a:lnTo>
                <a:lnTo>
                  <a:pt x="347" y="93"/>
                </a:lnTo>
                <a:lnTo>
                  <a:pt x="349" y="95"/>
                </a:lnTo>
                <a:lnTo>
                  <a:pt x="349" y="96"/>
                </a:lnTo>
                <a:lnTo>
                  <a:pt x="349" y="98"/>
                </a:lnTo>
                <a:lnTo>
                  <a:pt x="347" y="106"/>
                </a:lnTo>
                <a:lnTo>
                  <a:pt x="347" y="110"/>
                </a:lnTo>
                <a:lnTo>
                  <a:pt x="349" y="112"/>
                </a:lnTo>
                <a:lnTo>
                  <a:pt x="351" y="112"/>
                </a:lnTo>
                <a:lnTo>
                  <a:pt x="357" y="112"/>
                </a:lnTo>
                <a:lnTo>
                  <a:pt x="360" y="114"/>
                </a:lnTo>
                <a:lnTo>
                  <a:pt x="362" y="115"/>
                </a:lnTo>
                <a:lnTo>
                  <a:pt x="364" y="117"/>
                </a:lnTo>
                <a:lnTo>
                  <a:pt x="366" y="123"/>
                </a:lnTo>
                <a:lnTo>
                  <a:pt x="368" y="129"/>
                </a:lnTo>
                <a:lnTo>
                  <a:pt x="368" y="138"/>
                </a:lnTo>
                <a:lnTo>
                  <a:pt x="368" y="142"/>
                </a:lnTo>
                <a:lnTo>
                  <a:pt x="366" y="144"/>
                </a:lnTo>
                <a:lnTo>
                  <a:pt x="364" y="148"/>
                </a:lnTo>
                <a:lnTo>
                  <a:pt x="362" y="151"/>
                </a:lnTo>
                <a:lnTo>
                  <a:pt x="360" y="153"/>
                </a:lnTo>
                <a:lnTo>
                  <a:pt x="360" y="155"/>
                </a:lnTo>
                <a:lnTo>
                  <a:pt x="368" y="155"/>
                </a:lnTo>
                <a:lnTo>
                  <a:pt x="372" y="155"/>
                </a:lnTo>
                <a:lnTo>
                  <a:pt x="374" y="155"/>
                </a:lnTo>
                <a:lnTo>
                  <a:pt x="376" y="159"/>
                </a:lnTo>
                <a:lnTo>
                  <a:pt x="376" y="163"/>
                </a:lnTo>
                <a:lnTo>
                  <a:pt x="376" y="170"/>
                </a:lnTo>
                <a:lnTo>
                  <a:pt x="378" y="176"/>
                </a:lnTo>
                <a:lnTo>
                  <a:pt x="380" y="178"/>
                </a:lnTo>
                <a:lnTo>
                  <a:pt x="382" y="180"/>
                </a:lnTo>
                <a:lnTo>
                  <a:pt x="384" y="180"/>
                </a:lnTo>
                <a:lnTo>
                  <a:pt x="386" y="178"/>
                </a:lnTo>
                <a:lnTo>
                  <a:pt x="386" y="180"/>
                </a:lnTo>
                <a:lnTo>
                  <a:pt x="386" y="182"/>
                </a:lnTo>
                <a:lnTo>
                  <a:pt x="386" y="189"/>
                </a:lnTo>
                <a:lnTo>
                  <a:pt x="378" y="199"/>
                </a:lnTo>
                <a:lnTo>
                  <a:pt x="368" y="210"/>
                </a:lnTo>
                <a:lnTo>
                  <a:pt x="362" y="221"/>
                </a:lnTo>
                <a:lnTo>
                  <a:pt x="360" y="229"/>
                </a:lnTo>
                <a:lnTo>
                  <a:pt x="360" y="234"/>
                </a:lnTo>
                <a:lnTo>
                  <a:pt x="360" y="240"/>
                </a:lnTo>
                <a:lnTo>
                  <a:pt x="362" y="242"/>
                </a:lnTo>
                <a:lnTo>
                  <a:pt x="364" y="246"/>
                </a:lnTo>
                <a:lnTo>
                  <a:pt x="366" y="246"/>
                </a:lnTo>
                <a:lnTo>
                  <a:pt x="368" y="246"/>
                </a:lnTo>
                <a:lnTo>
                  <a:pt x="370" y="244"/>
                </a:lnTo>
                <a:lnTo>
                  <a:pt x="372" y="242"/>
                </a:lnTo>
                <a:lnTo>
                  <a:pt x="374" y="238"/>
                </a:lnTo>
                <a:lnTo>
                  <a:pt x="376" y="233"/>
                </a:lnTo>
                <a:lnTo>
                  <a:pt x="382" y="225"/>
                </a:lnTo>
                <a:lnTo>
                  <a:pt x="388" y="217"/>
                </a:lnTo>
                <a:lnTo>
                  <a:pt x="394" y="210"/>
                </a:lnTo>
                <a:lnTo>
                  <a:pt x="400" y="204"/>
                </a:lnTo>
                <a:lnTo>
                  <a:pt x="405" y="204"/>
                </a:lnTo>
                <a:lnTo>
                  <a:pt x="407" y="204"/>
                </a:lnTo>
                <a:lnTo>
                  <a:pt x="409" y="206"/>
                </a:lnTo>
                <a:lnTo>
                  <a:pt x="409" y="210"/>
                </a:lnTo>
                <a:lnTo>
                  <a:pt x="409" y="216"/>
                </a:lnTo>
                <a:lnTo>
                  <a:pt x="407" y="223"/>
                </a:lnTo>
                <a:lnTo>
                  <a:pt x="407" y="231"/>
                </a:lnTo>
                <a:lnTo>
                  <a:pt x="402" y="248"/>
                </a:lnTo>
                <a:lnTo>
                  <a:pt x="398" y="267"/>
                </a:lnTo>
                <a:lnTo>
                  <a:pt x="392" y="289"/>
                </a:lnTo>
                <a:lnTo>
                  <a:pt x="388" y="316"/>
                </a:lnTo>
                <a:lnTo>
                  <a:pt x="386" y="346"/>
                </a:lnTo>
                <a:lnTo>
                  <a:pt x="386" y="363"/>
                </a:lnTo>
                <a:lnTo>
                  <a:pt x="388" y="382"/>
                </a:lnTo>
                <a:lnTo>
                  <a:pt x="390" y="401"/>
                </a:lnTo>
                <a:lnTo>
                  <a:pt x="394" y="422"/>
                </a:lnTo>
                <a:lnTo>
                  <a:pt x="398" y="429"/>
                </a:lnTo>
                <a:lnTo>
                  <a:pt x="398" y="435"/>
                </a:lnTo>
                <a:lnTo>
                  <a:pt x="398" y="442"/>
                </a:lnTo>
                <a:lnTo>
                  <a:pt x="398" y="450"/>
                </a:lnTo>
                <a:lnTo>
                  <a:pt x="186" y="46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78" name="Freeform 19"/>
          <p:cNvSpPr>
            <a:spLocks/>
          </p:cNvSpPr>
          <p:nvPr/>
        </p:nvSpPr>
        <p:spPr bwMode="auto">
          <a:xfrm>
            <a:off x="4676775" y="2136775"/>
            <a:ext cx="742950" cy="947738"/>
          </a:xfrm>
          <a:custGeom>
            <a:avLst/>
            <a:gdLst>
              <a:gd name="T0" fmla="*/ 2147483647 w 409"/>
              <a:gd name="T1" fmla="*/ 2147483647 h 461"/>
              <a:gd name="T2" fmla="*/ 2147483647 w 409"/>
              <a:gd name="T3" fmla="*/ 2147483647 h 461"/>
              <a:gd name="T4" fmla="*/ 2147483647 w 409"/>
              <a:gd name="T5" fmla="*/ 2147483647 h 461"/>
              <a:gd name="T6" fmla="*/ 2147483647 w 409"/>
              <a:gd name="T7" fmla="*/ 2147483647 h 461"/>
              <a:gd name="T8" fmla="*/ 2147483647 w 409"/>
              <a:gd name="T9" fmla="*/ 2147483647 h 461"/>
              <a:gd name="T10" fmla="*/ 2147483647 w 409"/>
              <a:gd name="T11" fmla="*/ 2147483647 h 461"/>
              <a:gd name="T12" fmla="*/ 2147483647 w 409"/>
              <a:gd name="T13" fmla="*/ 2147483647 h 461"/>
              <a:gd name="T14" fmla="*/ 2147483647 w 409"/>
              <a:gd name="T15" fmla="*/ 2147483647 h 461"/>
              <a:gd name="T16" fmla="*/ 2147483647 w 409"/>
              <a:gd name="T17" fmla="*/ 2147483647 h 461"/>
              <a:gd name="T18" fmla="*/ 2147483647 w 409"/>
              <a:gd name="T19" fmla="*/ 2147483647 h 461"/>
              <a:gd name="T20" fmla="*/ 2147483647 w 409"/>
              <a:gd name="T21" fmla="*/ 2147483647 h 461"/>
              <a:gd name="T22" fmla="*/ 2147483647 w 409"/>
              <a:gd name="T23" fmla="*/ 2147483647 h 461"/>
              <a:gd name="T24" fmla="*/ 2147483647 w 409"/>
              <a:gd name="T25" fmla="*/ 2147483647 h 461"/>
              <a:gd name="T26" fmla="*/ 2147483647 w 409"/>
              <a:gd name="T27" fmla="*/ 2147483647 h 461"/>
              <a:gd name="T28" fmla="*/ 2147483647 w 409"/>
              <a:gd name="T29" fmla="*/ 2147483647 h 461"/>
              <a:gd name="T30" fmla="*/ 2147483647 w 409"/>
              <a:gd name="T31" fmla="*/ 2147483647 h 461"/>
              <a:gd name="T32" fmla="*/ 2147483647 w 409"/>
              <a:gd name="T33" fmla="*/ 2147483647 h 461"/>
              <a:gd name="T34" fmla="*/ 2147483647 w 409"/>
              <a:gd name="T35" fmla="*/ 2147483647 h 461"/>
              <a:gd name="T36" fmla="*/ 2147483647 w 409"/>
              <a:gd name="T37" fmla="*/ 2147483647 h 461"/>
              <a:gd name="T38" fmla="*/ 2147483647 w 409"/>
              <a:gd name="T39" fmla="*/ 2147483647 h 461"/>
              <a:gd name="T40" fmla="*/ 2147483647 w 409"/>
              <a:gd name="T41" fmla="*/ 2147483647 h 461"/>
              <a:gd name="T42" fmla="*/ 2147483647 w 409"/>
              <a:gd name="T43" fmla="*/ 2147483647 h 461"/>
              <a:gd name="T44" fmla="*/ 2147483647 w 409"/>
              <a:gd name="T45" fmla="*/ 2147483647 h 461"/>
              <a:gd name="T46" fmla="*/ 2147483647 w 409"/>
              <a:gd name="T47" fmla="*/ 2147483647 h 461"/>
              <a:gd name="T48" fmla="*/ 2147483647 w 409"/>
              <a:gd name="T49" fmla="*/ 2147483647 h 461"/>
              <a:gd name="T50" fmla="*/ 2147483647 w 409"/>
              <a:gd name="T51" fmla="*/ 0 h 461"/>
              <a:gd name="T52" fmla="*/ 2147483647 w 409"/>
              <a:gd name="T53" fmla="*/ 2147483647 h 461"/>
              <a:gd name="T54" fmla="*/ 2147483647 w 409"/>
              <a:gd name="T55" fmla="*/ 2147483647 h 461"/>
              <a:gd name="T56" fmla="*/ 2147483647 w 409"/>
              <a:gd name="T57" fmla="*/ 2147483647 h 461"/>
              <a:gd name="T58" fmla="*/ 2147483647 w 409"/>
              <a:gd name="T59" fmla="*/ 2147483647 h 461"/>
              <a:gd name="T60" fmla="*/ 2147483647 w 409"/>
              <a:gd name="T61" fmla="*/ 2147483647 h 461"/>
              <a:gd name="T62" fmla="*/ 2147483647 w 409"/>
              <a:gd name="T63" fmla="*/ 2147483647 h 461"/>
              <a:gd name="T64" fmla="*/ 2147483647 w 409"/>
              <a:gd name="T65" fmla="*/ 2147483647 h 461"/>
              <a:gd name="T66" fmla="*/ 2147483647 w 409"/>
              <a:gd name="T67" fmla="*/ 2147483647 h 461"/>
              <a:gd name="T68" fmla="*/ 2147483647 w 409"/>
              <a:gd name="T69" fmla="*/ 2147483647 h 461"/>
              <a:gd name="T70" fmla="*/ 2147483647 w 409"/>
              <a:gd name="T71" fmla="*/ 2147483647 h 461"/>
              <a:gd name="T72" fmla="*/ 2147483647 w 409"/>
              <a:gd name="T73" fmla="*/ 2147483647 h 461"/>
              <a:gd name="T74" fmla="*/ 2147483647 w 409"/>
              <a:gd name="T75" fmla="*/ 2147483647 h 461"/>
              <a:gd name="T76" fmla="*/ 2147483647 w 409"/>
              <a:gd name="T77" fmla="*/ 2147483647 h 461"/>
              <a:gd name="T78" fmla="*/ 2147483647 w 409"/>
              <a:gd name="T79" fmla="*/ 2147483647 h 461"/>
              <a:gd name="T80" fmla="*/ 2147483647 w 409"/>
              <a:gd name="T81" fmla="*/ 2147483647 h 461"/>
              <a:gd name="T82" fmla="*/ 2147483647 w 409"/>
              <a:gd name="T83" fmla="*/ 2147483647 h 461"/>
              <a:gd name="T84" fmla="*/ 2147483647 w 409"/>
              <a:gd name="T85" fmla="*/ 2147483647 h 461"/>
              <a:gd name="T86" fmla="*/ 2147483647 w 409"/>
              <a:gd name="T87" fmla="*/ 2147483647 h 461"/>
              <a:gd name="T88" fmla="*/ 2147483647 w 409"/>
              <a:gd name="T89" fmla="*/ 2147483647 h 461"/>
              <a:gd name="T90" fmla="*/ 2147483647 w 409"/>
              <a:gd name="T91" fmla="*/ 2147483647 h 461"/>
              <a:gd name="T92" fmla="*/ 2147483647 w 409"/>
              <a:gd name="T93" fmla="*/ 2147483647 h 461"/>
              <a:gd name="T94" fmla="*/ 2147483647 w 409"/>
              <a:gd name="T95" fmla="*/ 2147483647 h 461"/>
              <a:gd name="T96" fmla="*/ 2147483647 w 409"/>
              <a:gd name="T97" fmla="*/ 2147483647 h 461"/>
              <a:gd name="T98" fmla="*/ 2147483647 w 409"/>
              <a:gd name="T99" fmla="*/ 2147483647 h 461"/>
              <a:gd name="T100" fmla="*/ 2147483647 w 409"/>
              <a:gd name="T101" fmla="*/ 2147483647 h 461"/>
              <a:gd name="T102" fmla="*/ 2147483647 w 409"/>
              <a:gd name="T103" fmla="*/ 2147483647 h 461"/>
              <a:gd name="T104" fmla="*/ 2147483647 w 409"/>
              <a:gd name="T105" fmla="*/ 2147483647 h 461"/>
              <a:gd name="T106" fmla="*/ 2147483647 w 409"/>
              <a:gd name="T107" fmla="*/ 2147483647 h 461"/>
              <a:gd name="T108" fmla="*/ 2147483647 w 409"/>
              <a:gd name="T109" fmla="*/ 2147483647 h 461"/>
              <a:gd name="T110" fmla="*/ 2147483647 w 409"/>
              <a:gd name="T111" fmla="*/ 2147483647 h 461"/>
              <a:gd name="T112" fmla="*/ 2147483647 w 409"/>
              <a:gd name="T113" fmla="*/ 2147483647 h 461"/>
              <a:gd name="T114" fmla="*/ 2147483647 w 409"/>
              <a:gd name="T115" fmla="*/ 2147483647 h 4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9" h="461">
                <a:moveTo>
                  <a:pt x="186" y="461"/>
                </a:moveTo>
                <a:lnTo>
                  <a:pt x="184" y="458"/>
                </a:lnTo>
                <a:lnTo>
                  <a:pt x="180" y="454"/>
                </a:lnTo>
                <a:lnTo>
                  <a:pt x="169" y="450"/>
                </a:lnTo>
                <a:lnTo>
                  <a:pt x="163" y="446"/>
                </a:lnTo>
                <a:lnTo>
                  <a:pt x="155" y="441"/>
                </a:lnTo>
                <a:lnTo>
                  <a:pt x="149" y="433"/>
                </a:lnTo>
                <a:lnTo>
                  <a:pt x="145" y="422"/>
                </a:lnTo>
                <a:lnTo>
                  <a:pt x="143" y="403"/>
                </a:lnTo>
                <a:lnTo>
                  <a:pt x="147" y="391"/>
                </a:lnTo>
                <a:lnTo>
                  <a:pt x="149" y="384"/>
                </a:lnTo>
                <a:lnTo>
                  <a:pt x="143" y="378"/>
                </a:lnTo>
                <a:lnTo>
                  <a:pt x="139" y="372"/>
                </a:lnTo>
                <a:lnTo>
                  <a:pt x="137" y="369"/>
                </a:lnTo>
                <a:lnTo>
                  <a:pt x="137" y="367"/>
                </a:lnTo>
                <a:lnTo>
                  <a:pt x="135" y="365"/>
                </a:lnTo>
                <a:lnTo>
                  <a:pt x="131" y="342"/>
                </a:lnTo>
                <a:lnTo>
                  <a:pt x="127" y="327"/>
                </a:lnTo>
                <a:lnTo>
                  <a:pt x="118" y="318"/>
                </a:lnTo>
                <a:lnTo>
                  <a:pt x="110" y="310"/>
                </a:lnTo>
                <a:lnTo>
                  <a:pt x="92" y="303"/>
                </a:lnTo>
                <a:lnTo>
                  <a:pt x="86" y="297"/>
                </a:lnTo>
                <a:lnTo>
                  <a:pt x="82" y="287"/>
                </a:lnTo>
                <a:lnTo>
                  <a:pt x="80" y="280"/>
                </a:lnTo>
                <a:lnTo>
                  <a:pt x="75" y="274"/>
                </a:lnTo>
                <a:lnTo>
                  <a:pt x="55" y="265"/>
                </a:lnTo>
                <a:lnTo>
                  <a:pt x="32" y="253"/>
                </a:lnTo>
                <a:lnTo>
                  <a:pt x="20" y="242"/>
                </a:lnTo>
                <a:lnTo>
                  <a:pt x="12" y="236"/>
                </a:lnTo>
                <a:lnTo>
                  <a:pt x="12" y="233"/>
                </a:lnTo>
                <a:lnTo>
                  <a:pt x="14" y="229"/>
                </a:lnTo>
                <a:lnTo>
                  <a:pt x="12" y="189"/>
                </a:lnTo>
                <a:lnTo>
                  <a:pt x="16" y="176"/>
                </a:lnTo>
                <a:lnTo>
                  <a:pt x="20" y="168"/>
                </a:lnTo>
                <a:lnTo>
                  <a:pt x="22" y="166"/>
                </a:lnTo>
                <a:lnTo>
                  <a:pt x="20" y="165"/>
                </a:lnTo>
                <a:lnTo>
                  <a:pt x="10" y="157"/>
                </a:lnTo>
                <a:lnTo>
                  <a:pt x="2" y="149"/>
                </a:lnTo>
                <a:lnTo>
                  <a:pt x="0" y="146"/>
                </a:lnTo>
                <a:lnTo>
                  <a:pt x="2" y="140"/>
                </a:lnTo>
                <a:lnTo>
                  <a:pt x="18" y="119"/>
                </a:lnTo>
                <a:lnTo>
                  <a:pt x="39" y="100"/>
                </a:lnTo>
                <a:lnTo>
                  <a:pt x="39" y="44"/>
                </a:lnTo>
                <a:lnTo>
                  <a:pt x="41" y="42"/>
                </a:lnTo>
                <a:lnTo>
                  <a:pt x="45" y="40"/>
                </a:lnTo>
                <a:lnTo>
                  <a:pt x="49" y="38"/>
                </a:lnTo>
                <a:lnTo>
                  <a:pt x="53" y="38"/>
                </a:lnTo>
                <a:lnTo>
                  <a:pt x="73" y="34"/>
                </a:lnTo>
                <a:lnTo>
                  <a:pt x="92" y="27"/>
                </a:lnTo>
                <a:lnTo>
                  <a:pt x="126" y="13"/>
                </a:lnTo>
                <a:lnTo>
                  <a:pt x="143" y="4"/>
                </a:lnTo>
                <a:lnTo>
                  <a:pt x="149" y="0"/>
                </a:lnTo>
                <a:lnTo>
                  <a:pt x="153" y="2"/>
                </a:lnTo>
                <a:lnTo>
                  <a:pt x="153" y="6"/>
                </a:lnTo>
                <a:lnTo>
                  <a:pt x="151" y="11"/>
                </a:lnTo>
                <a:lnTo>
                  <a:pt x="141" y="25"/>
                </a:lnTo>
                <a:lnTo>
                  <a:pt x="141" y="27"/>
                </a:lnTo>
                <a:lnTo>
                  <a:pt x="143" y="28"/>
                </a:lnTo>
                <a:lnTo>
                  <a:pt x="145" y="32"/>
                </a:lnTo>
                <a:lnTo>
                  <a:pt x="141" y="42"/>
                </a:lnTo>
                <a:lnTo>
                  <a:pt x="145" y="47"/>
                </a:lnTo>
                <a:lnTo>
                  <a:pt x="149" y="42"/>
                </a:lnTo>
                <a:lnTo>
                  <a:pt x="153" y="36"/>
                </a:lnTo>
                <a:lnTo>
                  <a:pt x="161" y="38"/>
                </a:lnTo>
                <a:lnTo>
                  <a:pt x="167" y="44"/>
                </a:lnTo>
                <a:lnTo>
                  <a:pt x="173" y="44"/>
                </a:lnTo>
                <a:lnTo>
                  <a:pt x="180" y="40"/>
                </a:lnTo>
                <a:lnTo>
                  <a:pt x="190" y="47"/>
                </a:lnTo>
                <a:lnTo>
                  <a:pt x="194" y="51"/>
                </a:lnTo>
                <a:lnTo>
                  <a:pt x="196" y="59"/>
                </a:lnTo>
                <a:lnTo>
                  <a:pt x="196" y="68"/>
                </a:lnTo>
                <a:lnTo>
                  <a:pt x="214" y="70"/>
                </a:lnTo>
                <a:lnTo>
                  <a:pt x="237" y="74"/>
                </a:lnTo>
                <a:lnTo>
                  <a:pt x="268" y="83"/>
                </a:lnTo>
                <a:lnTo>
                  <a:pt x="298" y="93"/>
                </a:lnTo>
                <a:lnTo>
                  <a:pt x="311" y="95"/>
                </a:lnTo>
                <a:lnTo>
                  <a:pt x="323" y="95"/>
                </a:lnTo>
                <a:lnTo>
                  <a:pt x="337" y="93"/>
                </a:lnTo>
                <a:lnTo>
                  <a:pt x="345" y="93"/>
                </a:lnTo>
                <a:lnTo>
                  <a:pt x="349" y="95"/>
                </a:lnTo>
                <a:lnTo>
                  <a:pt x="349" y="98"/>
                </a:lnTo>
                <a:lnTo>
                  <a:pt x="347" y="106"/>
                </a:lnTo>
                <a:lnTo>
                  <a:pt x="349" y="112"/>
                </a:lnTo>
                <a:lnTo>
                  <a:pt x="362" y="114"/>
                </a:lnTo>
                <a:lnTo>
                  <a:pt x="366" y="121"/>
                </a:lnTo>
                <a:lnTo>
                  <a:pt x="368" y="138"/>
                </a:lnTo>
                <a:lnTo>
                  <a:pt x="364" y="148"/>
                </a:lnTo>
                <a:lnTo>
                  <a:pt x="360" y="155"/>
                </a:lnTo>
                <a:lnTo>
                  <a:pt x="372" y="155"/>
                </a:lnTo>
                <a:lnTo>
                  <a:pt x="376" y="159"/>
                </a:lnTo>
                <a:lnTo>
                  <a:pt x="376" y="168"/>
                </a:lnTo>
                <a:lnTo>
                  <a:pt x="378" y="178"/>
                </a:lnTo>
                <a:lnTo>
                  <a:pt x="384" y="178"/>
                </a:lnTo>
                <a:lnTo>
                  <a:pt x="386" y="180"/>
                </a:lnTo>
                <a:lnTo>
                  <a:pt x="386" y="187"/>
                </a:lnTo>
                <a:lnTo>
                  <a:pt x="368" y="210"/>
                </a:lnTo>
                <a:lnTo>
                  <a:pt x="362" y="221"/>
                </a:lnTo>
                <a:lnTo>
                  <a:pt x="360" y="234"/>
                </a:lnTo>
                <a:lnTo>
                  <a:pt x="362" y="242"/>
                </a:lnTo>
                <a:lnTo>
                  <a:pt x="364" y="246"/>
                </a:lnTo>
                <a:lnTo>
                  <a:pt x="370" y="244"/>
                </a:lnTo>
                <a:lnTo>
                  <a:pt x="374" y="238"/>
                </a:lnTo>
                <a:lnTo>
                  <a:pt x="394" y="210"/>
                </a:lnTo>
                <a:lnTo>
                  <a:pt x="400" y="204"/>
                </a:lnTo>
                <a:lnTo>
                  <a:pt x="405" y="204"/>
                </a:lnTo>
                <a:lnTo>
                  <a:pt x="407" y="206"/>
                </a:lnTo>
                <a:lnTo>
                  <a:pt x="409" y="216"/>
                </a:lnTo>
                <a:lnTo>
                  <a:pt x="402" y="246"/>
                </a:lnTo>
                <a:lnTo>
                  <a:pt x="392" y="289"/>
                </a:lnTo>
                <a:lnTo>
                  <a:pt x="388" y="316"/>
                </a:lnTo>
                <a:lnTo>
                  <a:pt x="386" y="346"/>
                </a:lnTo>
                <a:lnTo>
                  <a:pt x="388" y="382"/>
                </a:lnTo>
                <a:lnTo>
                  <a:pt x="394" y="422"/>
                </a:lnTo>
                <a:lnTo>
                  <a:pt x="398" y="435"/>
                </a:lnTo>
                <a:lnTo>
                  <a:pt x="398" y="450"/>
                </a:lnTo>
                <a:lnTo>
                  <a:pt x="186" y="461"/>
                </a:lnTo>
              </a:path>
            </a:pathLst>
          </a:custGeom>
          <a:solidFill>
            <a:srgbClr val="3366FF"/>
          </a:solidFill>
          <a:ln w="6350">
            <a:solidFill>
              <a:schemeClr val="bg2"/>
            </a:solidFill>
            <a:prstDash val="solid"/>
            <a:round/>
            <a:headEnd/>
            <a:tailEnd/>
          </a:ln>
        </p:spPr>
        <p:txBody>
          <a:bodyPr/>
          <a:lstStyle/>
          <a:p>
            <a:endParaRPr lang="en-US"/>
          </a:p>
        </p:txBody>
      </p:sp>
      <p:sp>
        <p:nvSpPr>
          <p:cNvPr id="8207" name="Freeform 20"/>
          <p:cNvSpPr>
            <a:spLocks/>
          </p:cNvSpPr>
          <p:nvPr/>
        </p:nvSpPr>
        <p:spPr bwMode="auto">
          <a:xfrm>
            <a:off x="4911725" y="3062288"/>
            <a:ext cx="593725" cy="1189037"/>
          </a:xfrm>
          <a:custGeom>
            <a:avLst/>
            <a:gdLst>
              <a:gd name="T0" fmla="*/ 369023 w 325"/>
              <a:gd name="T1" fmla="*/ 1172551 h 577"/>
              <a:gd name="T2" fmla="*/ 350754 w 325"/>
              <a:gd name="T3" fmla="*/ 1176673 h 577"/>
              <a:gd name="T4" fmla="*/ 316044 w 325"/>
              <a:gd name="T5" fmla="*/ 1121033 h 577"/>
              <a:gd name="T6" fmla="*/ 327005 w 325"/>
              <a:gd name="T7" fmla="*/ 1110730 h 577"/>
              <a:gd name="T8" fmla="*/ 323352 w 325"/>
              <a:gd name="T9" fmla="*/ 1063333 h 577"/>
              <a:gd name="T10" fmla="*/ 297776 w 325"/>
              <a:gd name="T11" fmla="*/ 1028300 h 577"/>
              <a:gd name="T12" fmla="*/ 279507 w 325"/>
              <a:gd name="T13" fmla="*/ 1001511 h 577"/>
              <a:gd name="T14" fmla="*/ 204607 w 325"/>
              <a:gd name="T15" fmla="*/ 958236 h 577"/>
              <a:gd name="T16" fmla="*/ 186338 w 325"/>
              <a:gd name="T17" fmla="*/ 919082 h 577"/>
              <a:gd name="T18" fmla="*/ 208260 w 325"/>
              <a:gd name="T19" fmla="*/ 865503 h 577"/>
              <a:gd name="T20" fmla="*/ 211914 w 325"/>
              <a:gd name="T21" fmla="*/ 822228 h 577"/>
              <a:gd name="T22" fmla="*/ 193646 w 325"/>
              <a:gd name="T23" fmla="*/ 778953 h 577"/>
              <a:gd name="T24" fmla="*/ 160762 w 325"/>
              <a:gd name="T25" fmla="*/ 783075 h 577"/>
              <a:gd name="T26" fmla="*/ 133360 w 325"/>
              <a:gd name="T27" fmla="*/ 791317 h 577"/>
              <a:gd name="T28" fmla="*/ 122399 w 325"/>
              <a:gd name="T29" fmla="*/ 731557 h 577"/>
              <a:gd name="T30" fmla="*/ 82208 w 325"/>
              <a:gd name="T31" fmla="*/ 682099 h 577"/>
              <a:gd name="T32" fmla="*/ 25576 w 325"/>
              <a:gd name="T33" fmla="*/ 612035 h 577"/>
              <a:gd name="T34" fmla="*/ 0 w 325"/>
              <a:gd name="T35" fmla="*/ 517241 h 577"/>
              <a:gd name="T36" fmla="*/ 14615 w 325"/>
              <a:gd name="T37" fmla="*/ 490452 h 577"/>
              <a:gd name="T38" fmla="*/ 14615 w 325"/>
              <a:gd name="T39" fmla="*/ 459541 h 577"/>
              <a:gd name="T40" fmla="*/ 18268 w 325"/>
              <a:gd name="T41" fmla="*/ 440995 h 577"/>
              <a:gd name="T42" fmla="*/ 54805 w 325"/>
              <a:gd name="T43" fmla="*/ 412144 h 577"/>
              <a:gd name="T44" fmla="*/ 54805 w 325"/>
              <a:gd name="T45" fmla="*/ 381234 h 577"/>
              <a:gd name="T46" fmla="*/ 73074 w 325"/>
              <a:gd name="T47" fmla="*/ 362687 h 577"/>
              <a:gd name="T48" fmla="*/ 58459 w 325"/>
              <a:gd name="T49" fmla="*/ 311169 h 577"/>
              <a:gd name="T50" fmla="*/ 62113 w 325"/>
              <a:gd name="T51" fmla="*/ 272015 h 577"/>
              <a:gd name="T52" fmla="*/ 126052 w 325"/>
              <a:gd name="T53" fmla="*/ 236983 h 577"/>
              <a:gd name="T54" fmla="*/ 155282 w 325"/>
              <a:gd name="T55" fmla="*/ 214315 h 577"/>
              <a:gd name="T56" fmla="*/ 182685 w 325"/>
              <a:gd name="T57" fmla="*/ 136008 h 577"/>
              <a:gd name="T58" fmla="*/ 171724 w 325"/>
              <a:gd name="T59" fmla="*/ 105097 h 577"/>
              <a:gd name="T60" fmla="*/ 133360 w 325"/>
              <a:gd name="T61" fmla="*/ 70065 h 577"/>
              <a:gd name="T62" fmla="*/ 115091 w 325"/>
              <a:gd name="T63" fmla="*/ 51518 h 577"/>
              <a:gd name="T64" fmla="*/ 487768 w 325"/>
              <a:gd name="T65" fmla="*/ 0 h 577"/>
              <a:gd name="T66" fmla="*/ 491422 w 325"/>
              <a:gd name="T67" fmla="*/ 53579 h 577"/>
              <a:gd name="T68" fmla="*/ 518824 w 325"/>
              <a:gd name="T69" fmla="*/ 105097 h 577"/>
              <a:gd name="T70" fmla="*/ 533439 w 325"/>
              <a:gd name="T71" fmla="*/ 156615 h 577"/>
              <a:gd name="T72" fmla="*/ 577283 w 325"/>
              <a:gd name="T73" fmla="*/ 661492 h 577"/>
              <a:gd name="T74" fmla="*/ 562669 w 325"/>
              <a:gd name="T75" fmla="*/ 690342 h 577"/>
              <a:gd name="T76" fmla="*/ 573630 w 325"/>
              <a:gd name="T77" fmla="*/ 721253 h 577"/>
              <a:gd name="T78" fmla="*/ 593725 w 325"/>
              <a:gd name="T79" fmla="*/ 760407 h 577"/>
              <a:gd name="T80" fmla="*/ 573630 w 325"/>
              <a:gd name="T81" fmla="*/ 830471 h 577"/>
              <a:gd name="T82" fmla="*/ 562669 w 325"/>
              <a:gd name="T83" fmla="*/ 861382 h 577"/>
              <a:gd name="T84" fmla="*/ 533439 w 325"/>
              <a:gd name="T85" fmla="*/ 904657 h 577"/>
              <a:gd name="T86" fmla="*/ 529785 w 325"/>
              <a:gd name="T87" fmla="*/ 935568 h 577"/>
              <a:gd name="T88" fmla="*/ 522478 w 325"/>
              <a:gd name="T89" fmla="*/ 993268 h 577"/>
              <a:gd name="T90" fmla="*/ 507863 w 325"/>
              <a:gd name="T91" fmla="*/ 1028300 h 577"/>
              <a:gd name="T92" fmla="*/ 522478 w 325"/>
              <a:gd name="T93" fmla="*/ 1048908 h 577"/>
              <a:gd name="T94" fmla="*/ 491422 w 325"/>
              <a:gd name="T95" fmla="*/ 1071576 h 577"/>
              <a:gd name="T96" fmla="*/ 465846 w 325"/>
              <a:gd name="T97" fmla="*/ 1102487 h 577"/>
              <a:gd name="T98" fmla="*/ 480461 w 325"/>
              <a:gd name="T99" fmla="*/ 1125155 h 577"/>
              <a:gd name="T100" fmla="*/ 473153 w 325"/>
              <a:gd name="T101" fmla="*/ 1156065 h 577"/>
              <a:gd name="T102" fmla="*/ 440270 w 325"/>
              <a:gd name="T103" fmla="*/ 1141640 h 577"/>
              <a:gd name="T104" fmla="*/ 401906 w 325"/>
              <a:gd name="T105" fmla="*/ 1133398 h 577"/>
              <a:gd name="T106" fmla="*/ 383638 w 325"/>
              <a:gd name="T107" fmla="*/ 1164308 h 577"/>
              <a:gd name="T108" fmla="*/ 379984 w 325"/>
              <a:gd name="T109" fmla="*/ 1189037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5"/>
              <a:gd name="T166" fmla="*/ 0 h 577"/>
              <a:gd name="T167" fmla="*/ 325 w 325"/>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5" h="577">
                <a:moveTo>
                  <a:pt x="208" y="577"/>
                </a:moveTo>
                <a:lnTo>
                  <a:pt x="202" y="565"/>
                </a:lnTo>
                <a:lnTo>
                  <a:pt x="200" y="565"/>
                </a:lnTo>
                <a:lnTo>
                  <a:pt x="202" y="569"/>
                </a:lnTo>
                <a:lnTo>
                  <a:pt x="200" y="573"/>
                </a:lnTo>
                <a:lnTo>
                  <a:pt x="198" y="575"/>
                </a:lnTo>
                <a:lnTo>
                  <a:pt x="196" y="575"/>
                </a:lnTo>
                <a:lnTo>
                  <a:pt x="192" y="571"/>
                </a:lnTo>
                <a:lnTo>
                  <a:pt x="188" y="567"/>
                </a:lnTo>
                <a:lnTo>
                  <a:pt x="179" y="556"/>
                </a:lnTo>
                <a:lnTo>
                  <a:pt x="173" y="546"/>
                </a:lnTo>
                <a:lnTo>
                  <a:pt x="173" y="544"/>
                </a:lnTo>
                <a:lnTo>
                  <a:pt x="173" y="543"/>
                </a:lnTo>
                <a:lnTo>
                  <a:pt x="177" y="543"/>
                </a:lnTo>
                <a:lnTo>
                  <a:pt x="177" y="541"/>
                </a:lnTo>
                <a:lnTo>
                  <a:pt x="179" y="539"/>
                </a:lnTo>
                <a:lnTo>
                  <a:pt x="179" y="533"/>
                </a:lnTo>
                <a:lnTo>
                  <a:pt x="179" y="526"/>
                </a:lnTo>
                <a:lnTo>
                  <a:pt x="179" y="518"/>
                </a:lnTo>
                <a:lnTo>
                  <a:pt x="177" y="516"/>
                </a:lnTo>
                <a:lnTo>
                  <a:pt x="177" y="514"/>
                </a:lnTo>
                <a:lnTo>
                  <a:pt x="175" y="510"/>
                </a:lnTo>
                <a:lnTo>
                  <a:pt x="171" y="507"/>
                </a:lnTo>
                <a:lnTo>
                  <a:pt x="163" y="499"/>
                </a:lnTo>
                <a:lnTo>
                  <a:pt x="159" y="495"/>
                </a:lnTo>
                <a:lnTo>
                  <a:pt x="157" y="490"/>
                </a:lnTo>
                <a:lnTo>
                  <a:pt x="155" y="488"/>
                </a:lnTo>
                <a:lnTo>
                  <a:pt x="153" y="486"/>
                </a:lnTo>
                <a:lnTo>
                  <a:pt x="147" y="482"/>
                </a:lnTo>
                <a:lnTo>
                  <a:pt x="130" y="475"/>
                </a:lnTo>
                <a:lnTo>
                  <a:pt x="122" y="471"/>
                </a:lnTo>
                <a:lnTo>
                  <a:pt x="112" y="465"/>
                </a:lnTo>
                <a:lnTo>
                  <a:pt x="108" y="461"/>
                </a:lnTo>
                <a:lnTo>
                  <a:pt x="106" y="458"/>
                </a:lnTo>
                <a:lnTo>
                  <a:pt x="104" y="452"/>
                </a:lnTo>
                <a:lnTo>
                  <a:pt x="102" y="446"/>
                </a:lnTo>
                <a:lnTo>
                  <a:pt x="102" y="439"/>
                </a:lnTo>
                <a:lnTo>
                  <a:pt x="104" y="433"/>
                </a:lnTo>
                <a:lnTo>
                  <a:pt x="110" y="423"/>
                </a:lnTo>
                <a:lnTo>
                  <a:pt x="114" y="420"/>
                </a:lnTo>
                <a:lnTo>
                  <a:pt x="116" y="412"/>
                </a:lnTo>
                <a:lnTo>
                  <a:pt x="118" y="408"/>
                </a:lnTo>
                <a:lnTo>
                  <a:pt x="118" y="405"/>
                </a:lnTo>
                <a:lnTo>
                  <a:pt x="116" y="399"/>
                </a:lnTo>
                <a:lnTo>
                  <a:pt x="116" y="393"/>
                </a:lnTo>
                <a:lnTo>
                  <a:pt x="114" y="388"/>
                </a:lnTo>
                <a:lnTo>
                  <a:pt x="110" y="382"/>
                </a:lnTo>
                <a:lnTo>
                  <a:pt x="106" y="378"/>
                </a:lnTo>
                <a:lnTo>
                  <a:pt x="102" y="376"/>
                </a:lnTo>
                <a:lnTo>
                  <a:pt x="98" y="376"/>
                </a:lnTo>
                <a:lnTo>
                  <a:pt x="94" y="378"/>
                </a:lnTo>
                <a:lnTo>
                  <a:pt x="88" y="380"/>
                </a:lnTo>
                <a:lnTo>
                  <a:pt x="85" y="382"/>
                </a:lnTo>
                <a:lnTo>
                  <a:pt x="79" y="384"/>
                </a:lnTo>
                <a:lnTo>
                  <a:pt x="75" y="386"/>
                </a:lnTo>
                <a:lnTo>
                  <a:pt x="73" y="384"/>
                </a:lnTo>
                <a:lnTo>
                  <a:pt x="71" y="382"/>
                </a:lnTo>
                <a:lnTo>
                  <a:pt x="69" y="374"/>
                </a:lnTo>
                <a:lnTo>
                  <a:pt x="69" y="361"/>
                </a:lnTo>
                <a:lnTo>
                  <a:pt x="67" y="355"/>
                </a:lnTo>
                <a:lnTo>
                  <a:pt x="65" y="350"/>
                </a:lnTo>
                <a:lnTo>
                  <a:pt x="61" y="346"/>
                </a:lnTo>
                <a:lnTo>
                  <a:pt x="57" y="340"/>
                </a:lnTo>
                <a:lnTo>
                  <a:pt x="45" y="331"/>
                </a:lnTo>
                <a:lnTo>
                  <a:pt x="32" y="320"/>
                </a:lnTo>
                <a:lnTo>
                  <a:pt x="26" y="312"/>
                </a:lnTo>
                <a:lnTo>
                  <a:pt x="18" y="304"/>
                </a:lnTo>
                <a:lnTo>
                  <a:pt x="14" y="297"/>
                </a:lnTo>
                <a:lnTo>
                  <a:pt x="8" y="287"/>
                </a:lnTo>
                <a:lnTo>
                  <a:pt x="4" y="276"/>
                </a:lnTo>
                <a:lnTo>
                  <a:pt x="2" y="265"/>
                </a:lnTo>
                <a:lnTo>
                  <a:pt x="0" y="251"/>
                </a:lnTo>
                <a:lnTo>
                  <a:pt x="2" y="236"/>
                </a:lnTo>
                <a:lnTo>
                  <a:pt x="4" y="238"/>
                </a:lnTo>
                <a:lnTo>
                  <a:pt x="6" y="240"/>
                </a:lnTo>
                <a:lnTo>
                  <a:pt x="8" y="238"/>
                </a:lnTo>
                <a:lnTo>
                  <a:pt x="10" y="233"/>
                </a:lnTo>
                <a:lnTo>
                  <a:pt x="10" y="231"/>
                </a:lnTo>
                <a:lnTo>
                  <a:pt x="8" y="227"/>
                </a:lnTo>
                <a:lnTo>
                  <a:pt x="8" y="223"/>
                </a:lnTo>
                <a:lnTo>
                  <a:pt x="6" y="221"/>
                </a:lnTo>
                <a:lnTo>
                  <a:pt x="6" y="217"/>
                </a:lnTo>
                <a:lnTo>
                  <a:pt x="8" y="216"/>
                </a:lnTo>
                <a:lnTo>
                  <a:pt x="10" y="214"/>
                </a:lnTo>
                <a:lnTo>
                  <a:pt x="14" y="210"/>
                </a:lnTo>
                <a:lnTo>
                  <a:pt x="22" y="206"/>
                </a:lnTo>
                <a:lnTo>
                  <a:pt x="28" y="202"/>
                </a:lnTo>
                <a:lnTo>
                  <a:pt x="30" y="200"/>
                </a:lnTo>
                <a:lnTo>
                  <a:pt x="30" y="197"/>
                </a:lnTo>
                <a:lnTo>
                  <a:pt x="32" y="193"/>
                </a:lnTo>
                <a:lnTo>
                  <a:pt x="32" y="191"/>
                </a:lnTo>
                <a:lnTo>
                  <a:pt x="30" y="185"/>
                </a:lnTo>
                <a:lnTo>
                  <a:pt x="32" y="183"/>
                </a:lnTo>
                <a:lnTo>
                  <a:pt x="34" y="181"/>
                </a:lnTo>
                <a:lnTo>
                  <a:pt x="38" y="180"/>
                </a:lnTo>
                <a:lnTo>
                  <a:pt x="40" y="176"/>
                </a:lnTo>
                <a:lnTo>
                  <a:pt x="40" y="172"/>
                </a:lnTo>
                <a:lnTo>
                  <a:pt x="40" y="168"/>
                </a:lnTo>
                <a:lnTo>
                  <a:pt x="36" y="159"/>
                </a:lnTo>
                <a:lnTo>
                  <a:pt x="32" y="151"/>
                </a:lnTo>
                <a:lnTo>
                  <a:pt x="30" y="146"/>
                </a:lnTo>
                <a:lnTo>
                  <a:pt x="30" y="142"/>
                </a:lnTo>
                <a:lnTo>
                  <a:pt x="30" y="136"/>
                </a:lnTo>
                <a:lnTo>
                  <a:pt x="34" y="132"/>
                </a:lnTo>
                <a:lnTo>
                  <a:pt x="38" y="127"/>
                </a:lnTo>
                <a:lnTo>
                  <a:pt x="45" y="123"/>
                </a:lnTo>
                <a:lnTo>
                  <a:pt x="55" y="119"/>
                </a:lnTo>
                <a:lnTo>
                  <a:pt x="69" y="115"/>
                </a:lnTo>
                <a:lnTo>
                  <a:pt x="75" y="113"/>
                </a:lnTo>
                <a:lnTo>
                  <a:pt x="79" y="112"/>
                </a:lnTo>
                <a:lnTo>
                  <a:pt x="83" y="110"/>
                </a:lnTo>
                <a:lnTo>
                  <a:pt x="85" y="104"/>
                </a:lnTo>
                <a:lnTo>
                  <a:pt x="88" y="93"/>
                </a:lnTo>
                <a:lnTo>
                  <a:pt x="90" y="85"/>
                </a:lnTo>
                <a:lnTo>
                  <a:pt x="96" y="78"/>
                </a:lnTo>
                <a:lnTo>
                  <a:pt x="100" y="66"/>
                </a:lnTo>
                <a:lnTo>
                  <a:pt x="100" y="59"/>
                </a:lnTo>
                <a:lnTo>
                  <a:pt x="98" y="55"/>
                </a:lnTo>
                <a:lnTo>
                  <a:pt x="96" y="53"/>
                </a:lnTo>
                <a:lnTo>
                  <a:pt x="94" y="51"/>
                </a:lnTo>
                <a:lnTo>
                  <a:pt x="90" y="49"/>
                </a:lnTo>
                <a:lnTo>
                  <a:pt x="79" y="42"/>
                </a:lnTo>
                <a:lnTo>
                  <a:pt x="75" y="38"/>
                </a:lnTo>
                <a:lnTo>
                  <a:pt x="73" y="34"/>
                </a:lnTo>
                <a:lnTo>
                  <a:pt x="71" y="32"/>
                </a:lnTo>
                <a:lnTo>
                  <a:pt x="71" y="30"/>
                </a:lnTo>
                <a:lnTo>
                  <a:pt x="69" y="28"/>
                </a:lnTo>
                <a:lnTo>
                  <a:pt x="63" y="25"/>
                </a:lnTo>
                <a:lnTo>
                  <a:pt x="57" y="19"/>
                </a:lnTo>
                <a:lnTo>
                  <a:pt x="55" y="17"/>
                </a:lnTo>
                <a:lnTo>
                  <a:pt x="55" y="11"/>
                </a:lnTo>
                <a:lnTo>
                  <a:pt x="267" y="0"/>
                </a:lnTo>
                <a:lnTo>
                  <a:pt x="267" y="13"/>
                </a:lnTo>
                <a:lnTo>
                  <a:pt x="267" y="19"/>
                </a:lnTo>
                <a:lnTo>
                  <a:pt x="269" y="23"/>
                </a:lnTo>
                <a:lnTo>
                  <a:pt x="269" y="26"/>
                </a:lnTo>
                <a:lnTo>
                  <a:pt x="271" y="30"/>
                </a:lnTo>
                <a:lnTo>
                  <a:pt x="274" y="36"/>
                </a:lnTo>
                <a:lnTo>
                  <a:pt x="282" y="45"/>
                </a:lnTo>
                <a:lnTo>
                  <a:pt x="284" y="51"/>
                </a:lnTo>
                <a:lnTo>
                  <a:pt x="286" y="59"/>
                </a:lnTo>
                <a:lnTo>
                  <a:pt x="286" y="64"/>
                </a:lnTo>
                <a:lnTo>
                  <a:pt x="288" y="70"/>
                </a:lnTo>
                <a:lnTo>
                  <a:pt x="292" y="76"/>
                </a:lnTo>
                <a:lnTo>
                  <a:pt x="294" y="79"/>
                </a:lnTo>
                <a:lnTo>
                  <a:pt x="314" y="304"/>
                </a:lnTo>
                <a:lnTo>
                  <a:pt x="316" y="312"/>
                </a:lnTo>
                <a:lnTo>
                  <a:pt x="316" y="321"/>
                </a:lnTo>
                <a:lnTo>
                  <a:pt x="314" y="325"/>
                </a:lnTo>
                <a:lnTo>
                  <a:pt x="314" y="329"/>
                </a:lnTo>
                <a:lnTo>
                  <a:pt x="312" y="333"/>
                </a:lnTo>
                <a:lnTo>
                  <a:pt x="308" y="335"/>
                </a:lnTo>
                <a:lnTo>
                  <a:pt x="308" y="338"/>
                </a:lnTo>
                <a:lnTo>
                  <a:pt x="308" y="342"/>
                </a:lnTo>
                <a:lnTo>
                  <a:pt x="310" y="346"/>
                </a:lnTo>
                <a:lnTo>
                  <a:pt x="314" y="350"/>
                </a:lnTo>
                <a:lnTo>
                  <a:pt x="318" y="354"/>
                </a:lnTo>
                <a:lnTo>
                  <a:pt x="321" y="359"/>
                </a:lnTo>
                <a:lnTo>
                  <a:pt x="323" y="363"/>
                </a:lnTo>
                <a:lnTo>
                  <a:pt x="325" y="369"/>
                </a:lnTo>
                <a:lnTo>
                  <a:pt x="325" y="376"/>
                </a:lnTo>
                <a:lnTo>
                  <a:pt x="323" y="384"/>
                </a:lnTo>
                <a:lnTo>
                  <a:pt x="318" y="395"/>
                </a:lnTo>
                <a:lnTo>
                  <a:pt x="314" y="403"/>
                </a:lnTo>
                <a:lnTo>
                  <a:pt x="312" y="406"/>
                </a:lnTo>
                <a:lnTo>
                  <a:pt x="310" y="410"/>
                </a:lnTo>
                <a:lnTo>
                  <a:pt x="310" y="414"/>
                </a:lnTo>
                <a:lnTo>
                  <a:pt x="308" y="418"/>
                </a:lnTo>
                <a:lnTo>
                  <a:pt x="302" y="423"/>
                </a:lnTo>
                <a:lnTo>
                  <a:pt x="294" y="431"/>
                </a:lnTo>
                <a:lnTo>
                  <a:pt x="292" y="433"/>
                </a:lnTo>
                <a:lnTo>
                  <a:pt x="292" y="439"/>
                </a:lnTo>
                <a:lnTo>
                  <a:pt x="294" y="442"/>
                </a:lnTo>
                <a:lnTo>
                  <a:pt x="294" y="446"/>
                </a:lnTo>
                <a:lnTo>
                  <a:pt x="292" y="452"/>
                </a:lnTo>
                <a:lnTo>
                  <a:pt x="290" y="454"/>
                </a:lnTo>
                <a:lnTo>
                  <a:pt x="286" y="454"/>
                </a:lnTo>
                <a:lnTo>
                  <a:pt x="284" y="461"/>
                </a:lnTo>
                <a:lnTo>
                  <a:pt x="284" y="471"/>
                </a:lnTo>
                <a:lnTo>
                  <a:pt x="286" y="482"/>
                </a:lnTo>
                <a:lnTo>
                  <a:pt x="284" y="488"/>
                </a:lnTo>
                <a:lnTo>
                  <a:pt x="280" y="492"/>
                </a:lnTo>
                <a:lnTo>
                  <a:pt x="278" y="497"/>
                </a:lnTo>
                <a:lnTo>
                  <a:pt x="278" y="499"/>
                </a:lnTo>
                <a:lnTo>
                  <a:pt x="278" y="501"/>
                </a:lnTo>
                <a:lnTo>
                  <a:pt x="282" y="505"/>
                </a:lnTo>
                <a:lnTo>
                  <a:pt x="286" y="507"/>
                </a:lnTo>
                <a:lnTo>
                  <a:pt x="286" y="509"/>
                </a:lnTo>
                <a:lnTo>
                  <a:pt x="286" y="510"/>
                </a:lnTo>
                <a:lnTo>
                  <a:pt x="284" y="512"/>
                </a:lnTo>
                <a:lnTo>
                  <a:pt x="280" y="514"/>
                </a:lnTo>
                <a:lnTo>
                  <a:pt x="269" y="520"/>
                </a:lnTo>
                <a:lnTo>
                  <a:pt x="261" y="524"/>
                </a:lnTo>
                <a:lnTo>
                  <a:pt x="255" y="529"/>
                </a:lnTo>
                <a:lnTo>
                  <a:pt x="255" y="533"/>
                </a:lnTo>
                <a:lnTo>
                  <a:pt x="255" y="535"/>
                </a:lnTo>
                <a:lnTo>
                  <a:pt x="261" y="539"/>
                </a:lnTo>
                <a:lnTo>
                  <a:pt x="261" y="541"/>
                </a:lnTo>
                <a:lnTo>
                  <a:pt x="263" y="544"/>
                </a:lnTo>
                <a:lnTo>
                  <a:pt x="263" y="546"/>
                </a:lnTo>
                <a:lnTo>
                  <a:pt x="263" y="550"/>
                </a:lnTo>
                <a:lnTo>
                  <a:pt x="263" y="554"/>
                </a:lnTo>
                <a:lnTo>
                  <a:pt x="261" y="560"/>
                </a:lnTo>
                <a:lnTo>
                  <a:pt x="259" y="561"/>
                </a:lnTo>
                <a:lnTo>
                  <a:pt x="257" y="561"/>
                </a:lnTo>
                <a:lnTo>
                  <a:pt x="255" y="561"/>
                </a:lnTo>
                <a:lnTo>
                  <a:pt x="253" y="561"/>
                </a:lnTo>
                <a:lnTo>
                  <a:pt x="241" y="554"/>
                </a:lnTo>
                <a:lnTo>
                  <a:pt x="235" y="550"/>
                </a:lnTo>
                <a:lnTo>
                  <a:pt x="227" y="548"/>
                </a:lnTo>
                <a:lnTo>
                  <a:pt x="224" y="548"/>
                </a:lnTo>
                <a:lnTo>
                  <a:pt x="220" y="550"/>
                </a:lnTo>
                <a:lnTo>
                  <a:pt x="216" y="554"/>
                </a:lnTo>
                <a:lnTo>
                  <a:pt x="210" y="558"/>
                </a:lnTo>
                <a:lnTo>
                  <a:pt x="210" y="561"/>
                </a:lnTo>
                <a:lnTo>
                  <a:pt x="210" y="565"/>
                </a:lnTo>
                <a:lnTo>
                  <a:pt x="212" y="571"/>
                </a:lnTo>
                <a:lnTo>
                  <a:pt x="212" y="575"/>
                </a:lnTo>
                <a:lnTo>
                  <a:pt x="210" y="577"/>
                </a:lnTo>
                <a:lnTo>
                  <a:pt x="208" y="577"/>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80" name="Freeform 21"/>
          <p:cNvSpPr>
            <a:spLocks/>
          </p:cNvSpPr>
          <p:nvPr/>
        </p:nvSpPr>
        <p:spPr bwMode="auto">
          <a:xfrm>
            <a:off x="4919662" y="3062288"/>
            <a:ext cx="585788" cy="1189037"/>
          </a:xfrm>
          <a:custGeom>
            <a:avLst/>
            <a:gdLst>
              <a:gd name="T0" fmla="*/ 2147483647 w 323"/>
              <a:gd name="T1" fmla="*/ 2147483647 h 577"/>
              <a:gd name="T2" fmla="*/ 2147483647 w 323"/>
              <a:gd name="T3" fmla="*/ 2147483647 h 577"/>
              <a:gd name="T4" fmla="*/ 2147483647 w 323"/>
              <a:gd name="T5" fmla="*/ 2147483647 h 577"/>
              <a:gd name="T6" fmla="*/ 2147483647 w 323"/>
              <a:gd name="T7" fmla="*/ 2147483647 h 577"/>
              <a:gd name="T8" fmla="*/ 2147483647 w 323"/>
              <a:gd name="T9" fmla="*/ 2147483647 h 577"/>
              <a:gd name="T10" fmla="*/ 2147483647 w 323"/>
              <a:gd name="T11" fmla="*/ 2147483647 h 577"/>
              <a:gd name="T12" fmla="*/ 2147483647 w 323"/>
              <a:gd name="T13" fmla="*/ 2147483647 h 577"/>
              <a:gd name="T14" fmla="*/ 2147483647 w 323"/>
              <a:gd name="T15" fmla="*/ 2147483647 h 577"/>
              <a:gd name="T16" fmla="*/ 2147483647 w 323"/>
              <a:gd name="T17" fmla="*/ 2147483647 h 577"/>
              <a:gd name="T18" fmla="*/ 2147483647 w 323"/>
              <a:gd name="T19" fmla="*/ 2147483647 h 577"/>
              <a:gd name="T20" fmla="*/ 2147483647 w 323"/>
              <a:gd name="T21" fmla="*/ 2147483647 h 577"/>
              <a:gd name="T22" fmla="*/ 2147483647 w 323"/>
              <a:gd name="T23" fmla="*/ 2147483647 h 577"/>
              <a:gd name="T24" fmla="*/ 2147483647 w 323"/>
              <a:gd name="T25" fmla="*/ 2147483647 h 577"/>
              <a:gd name="T26" fmla="*/ 2147483647 w 323"/>
              <a:gd name="T27" fmla="*/ 2147483647 h 577"/>
              <a:gd name="T28" fmla="*/ 2147483647 w 323"/>
              <a:gd name="T29" fmla="*/ 2147483647 h 577"/>
              <a:gd name="T30" fmla="*/ 2147483647 w 323"/>
              <a:gd name="T31" fmla="*/ 2147483647 h 577"/>
              <a:gd name="T32" fmla="*/ 2147483647 w 323"/>
              <a:gd name="T33" fmla="*/ 2147483647 h 577"/>
              <a:gd name="T34" fmla="*/ 2147483647 w 323"/>
              <a:gd name="T35" fmla="*/ 2147483647 h 577"/>
              <a:gd name="T36" fmla="*/ 0 w 323"/>
              <a:gd name="T37" fmla="*/ 2147483647 h 577"/>
              <a:gd name="T38" fmla="*/ 2147483647 w 323"/>
              <a:gd name="T39" fmla="*/ 2147483647 h 577"/>
              <a:gd name="T40" fmla="*/ 2147483647 w 323"/>
              <a:gd name="T41" fmla="*/ 2147483647 h 577"/>
              <a:gd name="T42" fmla="*/ 2147483647 w 323"/>
              <a:gd name="T43" fmla="*/ 2147483647 h 577"/>
              <a:gd name="T44" fmla="*/ 2147483647 w 323"/>
              <a:gd name="T45" fmla="*/ 2147483647 h 577"/>
              <a:gd name="T46" fmla="*/ 2147483647 w 323"/>
              <a:gd name="T47" fmla="*/ 2147483647 h 577"/>
              <a:gd name="T48" fmla="*/ 2147483647 w 323"/>
              <a:gd name="T49" fmla="*/ 2147483647 h 577"/>
              <a:gd name="T50" fmla="*/ 2147483647 w 323"/>
              <a:gd name="T51" fmla="*/ 2147483647 h 577"/>
              <a:gd name="T52" fmla="*/ 2147483647 w 323"/>
              <a:gd name="T53" fmla="*/ 2147483647 h 577"/>
              <a:gd name="T54" fmla="*/ 2147483647 w 323"/>
              <a:gd name="T55" fmla="*/ 2147483647 h 577"/>
              <a:gd name="T56" fmla="*/ 2147483647 w 323"/>
              <a:gd name="T57" fmla="*/ 2147483647 h 577"/>
              <a:gd name="T58" fmla="*/ 2147483647 w 323"/>
              <a:gd name="T59" fmla="*/ 2147483647 h 577"/>
              <a:gd name="T60" fmla="*/ 2147483647 w 323"/>
              <a:gd name="T61" fmla="*/ 2147483647 h 577"/>
              <a:gd name="T62" fmla="*/ 2147483647 w 323"/>
              <a:gd name="T63" fmla="*/ 2147483647 h 577"/>
              <a:gd name="T64" fmla="*/ 2147483647 w 323"/>
              <a:gd name="T65" fmla="*/ 2147483647 h 577"/>
              <a:gd name="T66" fmla="*/ 2147483647 w 323"/>
              <a:gd name="T67" fmla="*/ 2147483647 h 577"/>
              <a:gd name="T68" fmla="*/ 2147483647 w 323"/>
              <a:gd name="T69" fmla="*/ 0 h 577"/>
              <a:gd name="T70" fmla="*/ 2147483647 w 323"/>
              <a:gd name="T71" fmla="*/ 2147483647 h 577"/>
              <a:gd name="T72" fmla="*/ 2147483647 w 323"/>
              <a:gd name="T73" fmla="*/ 2147483647 h 577"/>
              <a:gd name="T74" fmla="*/ 2147483647 w 323"/>
              <a:gd name="T75" fmla="*/ 2147483647 h 577"/>
              <a:gd name="T76" fmla="*/ 2147483647 w 323"/>
              <a:gd name="T77" fmla="*/ 2147483647 h 577"/>
              <a:gd name="T78" fmla="*/ 2147483647 w 323"/>
              <a:gd name="T79" fmla="*/ 2147483647 h 577"/>
              <a:gd name="T80" fmla="*/ 2147483647 w 323"/>
              <a:gd name="T81" fmla="*/ 2147483647 h 577"/>
              <a:gd name="T82" fmla="*/ 2147483647 w 323"/>
              <a:gd name="T83" fmla="*/ 2147483647 h 577"/>
              <a:gd name="T84" fmla="*/ 2147483647 w 323"/>
              <a:gd name="T85" fmla="*/ 2147483647 h 577"/>
              <a:gd name="T86" fmla="*/ 2147483647 w 323"/>
              <a:gd name="T87" fmla="*/ 2147483647 h 577"/>
              <a:gd name="T88" fmla="*/ 2147483647 w 323"/>
              <a:gd name="T89" fmla="*/ 2147483647 h 577"/>
              <a:gd name="T90" fmla="*/ 2147483647 w 323"/>
              <a:gd name="T91" fmla="*/ 2147483647 h 577"/>
              <a:gd name="T92" fmla="*/ 2147483647 w 323"/>
              <a:gd name="T93" fmla="*/ 2147483647 h 577"/>
              <a:gd name="T94" fmla="*/ 2147483647 w 323"/>
              <a:gd name="T95" fmla="*/ 2147483647 h 577"/>
              <a:gd name="T96" fmla="*/ 2147483647 w 323"/>
              <a:gd name="T97" fmla="*/ 2147483647 h 577"/>
              <a:gd name="T98" fmla="*/ 2147483647 w 323"/>
              <a:gd name="T99" fmla="*/ 2147483647 h 577"/>
              <a:gd name="T100" fmla="*/ 2147483647 w 323"/>
              <a:gd name="T101" fmla="*/ 2147483647 h 577"/>
              <a:gd name="T102" fmla="*/ 2147483647 w 323"/>
              <a:gd name="T103" fmla="*/ 2147483647 h 577"/>
              <a:gd name="T104" fmla="*/ 2147483647 w 323"/>
              <a:gd name="T105" fmla="*/ 2147483647 h 577"/>
              <a:gd name="T106" fmla="*/ 2147483647 w 323"/>
              <a:gd name="T107" fmla="*/ 2147483647 h 577"/>
              <a:gd name="T108" fmla="*/ 2147483647 w 323"/>
              <a:gd name="T109" fmla="*/ 2147483647 h 577"/>
              <a:gd name="T110" fmla="*/ 2147483647 w 323"/>
              <a:gd name="T111" fmla="*/ 2147483647 h 577"/>
              <a:gd name="T112" fmla="*/ 2147483647 w 323"/>
              <a:gd name="T113" fmla="*/ 2147483647 h 577"/>
              <a:gd name="T114" fmla="*/ 2147483647 w 323"/>
              <a:gd name="T115" fmla="*/ 2147483647 h 577"/>
              <a:gd name="T116" fmla="*/ 2147483647 w 323"/>
              <a:gd name="T117" fmla="*/ 2147483647 h 5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3"/>
              <a:gd name="T178" fmla="*/ 0 h 577"/>
              <a:gd name="T179" fmla="*/ 323 w 323"/>
              <a:gd name="T180" fmla="*/ 577 h 5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3" h="577">
                <a:moveTo>
                  <a:pt x="206" y="577"/>
                </a:moveTo>
                <a:lnTo>
                  <a:pt x="200" y="565"/>
                </a:lnTo>
                <a:lnTo>
                  <a:pt x="198" y="569"/>
                </a:lnTo>
                <a:lnTo>
                  <a:pt x="194" y="573"/>
                </a:lnTo>
                <a:lnTo>
                  <a:pt x="184" y="567"/>
                </a:lnTo>
                <a:lnTo>
                  <a:pt x="171" y="546"/>
                </a:lnTo>
                <a:lnTo>
                  <a:pt x="171" y="543"/>
                </a:lnTo>
                <a:lnTo>
                  <a:pt x="173" y="543"/>
                </a:lnTo>
                <a:lnTo>
                  <a:pt x="177" y="539"/>
                </a:lnTo>
                <a:lnTo>
                  <a:pt x="175" y="526"/>
                </a:lnTo>
                <a:lnTo>
                  <a:pt x="175" y="514"/>
                </a:lnTo>
                <a:lnTo>
                  <a:pt x="169" y="507"/>
                </a:lnTo>
                <a:lnTo>
                  <a:pt x="161" y="499"/>
                </a:lnTo>
                <a:lnTo>
                  <a:pt x="155" y="490"/>
                </a:lnTo>
                <a:lnTo>
                  <a:pt x="145" y="482"/>
                </a:lnTo>
                <a:lnTo>
                  <a:pt x="128" y="475"/>
                </a:lnTo>
                <a:lnTo>
                  <a:pt x="110" y="465"/>
                </a:lnTo>
                <a:lnTo>
                  <a:pt x="104" y="456"/>
                </a:lnTo>
                <a:lnTo>
                  <a:pt x="98" y="446"/>
                </a:lnTo>
                <a:lnTo>
                  <a:pt x="102" y="433"/>
                </a:lnTo>
                <a:lnTo>
                  <a:pt x="108" y="423"/>
                </a:lnTo>
                <a:lnTo>
                  <a:pt x="114" y="412"/>
                </a:lnTo>
                <a:lnTo>
                  <a:pt x="116" y="405"/>
                </a:lnTo>
                <a:lnTo>
                  <a:pt x="114" y="393"/>
                </a:lnTo>
                <a:lnTo>
                  <a:pt x="108" y="382"/>
                </a:lnTo>
                <a:lnTo>
                  <a:pt x="100" y="376"/>
                </a:lnTo>
                <a:lnTo>
                  <a:pt x="92" y="376"/>
                </a:lnTo>
                <a:lnTo>
                  <a:pt x="81" y="382"/>
                </a:lnTo>
                <a:lnTo>
                  <a:pt x="73" y="384"/>
                </a:lnTo>
                <a:lnTo>
                  <a:pt x="67" y="382"/>
                </a:lnTo>
                <a:lnTo>
                  <a:pt x="67" y="361"/>
                </a:lnTo>
                <a:lnTo>
                  <a:pt x="63" y="350"/>
                </a:lnTo>
                <a:lnTo>
                  <a:pt x="55" y="340"/>
                </a:lnTo>
                <a:lnTo>
                  <a:pt x="30" y="320"/>
                </a:lnTo>
                <a:lnTo>
                  <a:pt x="16" y="304"/>
                </a:lnTo>
                <a:lnTo>
                  <a:pt x="6" y="287"/>
                </a:lnTo>
                <a:lnTo>
                  <a:pt x="2" y="276"/>
                </a:lnTo>
                <a:lnTo>
                  <a:pt x="0" y="265"/>
                </a:lnTo>
                <a:lnTo>
                  <a:pt x="0" y="236"/>
                </a:lnTo>
                <a:lnTo>
                  <a:pt x="4" y="240"/>
                </a:lnTo>
                <a:lnTo>
                  <a:pt x="6" y="233"/>
                </a:lnTo>
                <a:lnTo>
                  <a:pt x="6" y="227"/>
                </a:lnTo>
                <a:lnTo>
                  <a:pt x="4" y="219"/>
                </a:lnTo>
                <a:lnTo>
                  <a:pt x="6" y="214"/>
                </a:lnTo>
                <a:lnTo>
                  <a:pt x="20" y="206"/>
                </a:lnTo>
                <a:lnTo>
                  <a:pt x="28" y="197"/>
                </a:lnTo>
                <a:lnTo>
                  <a:pt x="30" y="191"/>
                </a:lnTo>
                <a:lnTo>
                  <a:pt x="28" y="185"/>
                </a:lnTo>
                <a:lnTo>
                  <a:pt x="30" y="181"/>
                </a:lnTo>
                <a:lnTo>
                  <a:pt x="38" y="176"/>
                </a:lnTo>
                <a:lnTo>
                  <a:pt x="38" y="168"/>
                </a:lnTo>
                <a:lnTo>
                  <a:pt x="30" y="149"/>
                </a:lnTo>
                <a:lnTo>
                  <a:pt x="28" y="140"/>
                </a:lnTo>
                <a:lnTo>
                  <a:pt x="32" y="132"/>
                </a:lnTo>
                <a:lnTo>
                  <a:pt x="43" y="123"/>
                </a:lnTo>
                <a:lnTo>
                  <a:pt x="67" y="115"/>
                </a:lnTo>
                <a:lnTo>
                  <a:pt x="77" y="112"/>
                </a:lnTo>
                <a:lnTo>
                  <a:pt x="83" y="104"/>
                </a:lnTo>
                <a:lnTo>
                  <a:pt x="94" y="78"/>
                </a:lnTo>
                <a:lnTo>
                  <a:pt x="98" y="66"/>
                </a:lnTo>
                <a:lnTo>
                  <a:pt x="96" y="59"/>
                </a:lnTo>
                <a:lnTo>
                  <a:pt x="88" y="49"/>
                </a:lnTo>
                <a:lnTo>
                  <a:pt x="77" y="42"/>
                </a:lnTo>
                <a:lnTo>
                  <a:pt x="73" y="38"/>
                </a:lnTo>
                <a:lnTo>
                  <a:pt x="69" y="32"/>
                </a:lnTo>
                <a:lnTo>
                  <a:pt x="67" y="28"/>
                </a:lnTo>
                <a:lnTo>
                  <a:pt x="61" y="25"/>
                </a:lnTo>
                <a:lnTo>
                  <a:pt x="55" y="19"/>
                </a:lnTo>
                <a:lnTo>
                  <a:pt x="53" y="11"/>
                </a:lnTo>
                <a:lnTo>
                  <a:pt x="265" y="0"/>
                </a:lnTo>
                <a:lnTo>
                  <a:pt x="265" y="23"/>
                </a:lnTo>
                <a:lnTo>
                  <a:pt x="272" y="36"/>
                </a:lnTo>
                <a:lnTo>
                  <a:pt x="278" y="45"/>
                </a:lnTo>
                <a:lnTo>
                  <a:pt x="284" y="59"/>
                </a:lnTo>
                <a:lnTo>
                  <a:pt x="286" y="70"/>
                </a:lnTo>
                <a:lnTo>
                  <a:pt x="292" y="79"/>
                </a:lnTo>
                <a:lnTo>
                  <a:pt x="312" y="302"/>
                </a:lnTo>
                <a:lnTo>
                  <a:pt x="314" y="321"/>
                </a:lnTo>
                <a:lnTo>
                  <a:pt x="312" y="329"/>
                </a:lnTo>
                <a:lnTo>
                  <a:pt x="306" y="335"/>
                </a:lnTo>
                <a:lnTo>
                  <a:pt x="306" y="342"/>
                </a:lnTo>
                <a:lnTo>
                  <a:pt x="312" y="350"/>
                </a:lnTo>
                <a:lnTo>
                  <a:pt x="319" y="359"/>
                </a:lnTo>
                <a:lnTo>
                  <a:pt x="323" y="369"/>
                </a:lnTo>
                <a:lnTo>
                  <a:pt x="321" y="384"/>
                </a:lnTo>
                <a:lnTo>
                  <a:pt x="316" y="395"/>
                </a:lnTo>
                <a:lnTo>
                  <a:pt x="308" y="408"/>
                </a:lnTo>
                <a:lnTo>
                  <a:pt x="306" y="418"/>
                </a:lnTo>
                <a:lnTo>
                  <a:pt x="298" y="423"/>
                </a:lnTo>
                <a:lnTo>
                  <a:pt x="292" y="429"/>
                </a:lnTo>
                <a:lnTo>
                  <a:pt x="290" y="437"/>
                </a:lnTo>
                <a:lnTo>
                  <a:pt x="292" y="442"/>
                </a:lnTo>
                <a:lnTo>
                  <a:pt x="292" y="446"/>
                </a:lnTo>
                <a:lnTo>
                  <a:pt x="290" y="450"/>
                </a:lnTo>
                <a:lnTo>
                  <a:pt x="282" y="454"/>
                </a:lnTo>
                <a:lnTo>
                  <a:pt x="282" y="471"/>
                </a:lnTo>
                <a:lnTo>
                  <a:pt x="284" y="482"/>
                </a:lnTo>
                <a:lnTo>
                  <a:pt x="278" y="492"/>
                </a:lnTo>
                <a:lnTo>
                  <a:pt x="276" y="497"/>
                </a:lnTo>
                <a:lnTo>
                  <a:pt x="276" y="501"/>
                </a:lnTo>
                <a:lnTo>
                  <a:pt x="284" y="507"/>
                </a:lnTo>
                <a:lnTo>
                  <a:pt x="284" y="510"/>
                </a:lnTo>
                <a:lnTo>
                  <a:pt x="278" y="514"/>
                </a:lnTo>
                <a:lnTo>
                  <a:pt x="257" y="524"/>
                </a:lnTo>
                <a:lnTo>
                  <a:pt x="253" y="529"/>
                </a:lnTo>
                <a:lnTo>
                  <a:pt x="253" y="535"/>
                </a:lnTo>
                <a:lnTo>
                  <a:pt x="261" y="543"/>
                </a:lnTo>
                <a:lnTo>
                  <a:pt x="261" y="550"/>
                </a:lnTo>
                <a:lnTo>
                  <a:pt x="259" y="560"/>
                </a:lnTo>
                <a:lnTo>
                  <a:pt x="255" y="561"/>
                </a:lnTo>
                <a:lnTo>
                  <a:pt x="251" y="561"/>
                </a:lnTo>
                <a:lnTo>
                  <a:pt x="239" y="554"/>
                </a:lnTo>
                <a:lnTo>
                  <a:pt x="225" y="548"/>
                </a:lnTo>
                <a:lnTo>
                  <a:pt x="218" y="550"/>
                </a:lnTo>
                <a:lnTo>
                  <a:pt x="208" y="558"/>
                </a:lnTo>
                <a:lnTo>
                  <a:pt x="208" y="565"/>
                </a:lnTo>
                <a:lnTo>
                  <a:pt x="210" y="571"/>
                </a:lnTo>
                <a:lnTo>
                  <a:pt x="210" y="575"/>
                </a:lnTo>
                <a:lnTo>
                  <a:pt x="206" y="577"/>
                </a:lnTo>
              </a:path>
            </a:pathLst>
          </a:custGeom>
          <a:solidFill>
            <a:srgbClr val="3366FF"/>
          </a:solidFill>
          <a:ln w="6350">
            <a:solidFill>
              <a:schemeClr val="bg2"/>
            </a:solidFill>
            <a:prstDash val="solid"/>
            <a:round/>
            <a:headEnd/>
            <a:tailEnd/>
          </a:ln>
        </p:spPr>
        <p:txBody>
          <a:bodyPr/>
          <a:lstStyle/>
          <a:p>
            <a:endParaRPr lang="en-US"/>
          </a:p>
        </p:txBody>
      </p:sp>
      <p:sp>
        <p:nvSpPr>
          <p:cNvPr id="11281" name="Freeform 22"/>
          <p:cNvSpPr>
            <a:spLocks/>
          </p:cNvSpPr>
          <p:nvPr/>
        </p:nvSpPr>
        <p:spPr bwMode="auto">
          <a:xfrm>
            <a:off x="5430837" y="3167063"/>
            <a:ext cx="463550" cy="889000"/>
          </a:xfrm>
          <a:custGeom>
            <a:avLst/>
            <a:gdLst>
              <a:gd name="T0" fmla="*/ 0 w 255"/>
              <a:gd name="T1" fmla="*/ 2147483647 h 431"/>
              <a:gd name="T2" fmla="*/ 2147483647 w 255"/>
              <a:gd name="T3" fmla="*/ 2147483647 h 431"/>
              <a:gd name="T4" fmla="*/ 2147483647 w 255"/>
              <a:gd name="T5" fmla="*/ 2147483647 h 431"/>
              <a:gd name="T6" fmla="*/ 2147483647 w 255"/>
              <a:gd name="T7" fmla="*/ 2147483647 h 431"/>
              <a:gd name="T8" fmla="*/ 2147483647 w 255"/>
              <a:gd name="T9" fmla="*/ 2147483647 h 431"/>
              <a:gd name="T10" fmla="*/ 2147483647 w 255"/>
              <a:gd name="T11" fmla="*/ 2147483647 h 431"/>
              <a:gd name="T12" fmla="*/ 2147483647 w 255"/>
              <a:gd name="T13" fmla="*/ 2147483647 h 431"/>
              <a:gd name="T14" fmla="*/ 2147483647 w 255"/>
              <a:gd name="T15" fmla="*/ 2147483647 h 431"/>
              <a:gd name="T16" fmla="*/ 2147483647 w 255"/>
              <a:gd name="T17" fmla="*/ 2147483647 h 431"/>
              <a:gd name="T18" fmla="*/ 2147483647 w 255"/>
              <a:gd name="T19" fmla="*/ 2147483647 h 431"/>
              <a:gd name="T20" fmla="*/ 2147483647 w 255"/>
              <a:gd name="T21" fmla="*/ 2147483647 h 431"/>
              <a:gd name="T22" fmla="*/ 2147483647 w 255"/>
              <a:gd name="T23" fmla="*/ 2147483647 h 431"/>
              <a:gd name="T24" fmla="*/ 2147483647 w 255"/>
              <a:gd name="T25" fmla="*/ 2147483647 h 431"/>
              <a:gd name="T26" fmla="*/ 2147483647 w 255"/>
              <a:gd name="T27" fmla="*/ 2147483647 h 431"/>
              <a:gd name="T28" fmla="*/ 2147483647 w 255"/>
              <a:gd name="T29" fmla="*/ 2147483647 h 431"/>
              <a:gd name="T30" fmla="*/ 2147483647 w 255"/>
              <a:gd name="T31" fmla="*/ 2147483647 h 431"/>
              <a:gd name="T32" fmla="*/ 2147483647 w 255"/>
              <a:gd name="T33" fmla="*/ 0 h 431"/>
              <a:gd name="T34" fmla="*/ 2147483647 w 255"/>
              <a:gd name="T35" fmla="*/ 2147483647 h 431"/>
              <a:gd name="T36" fmla="*/ 2147483647 w 255"/>
              <a:gd name="T37" fmla="*/ 2147483647 h 431"/>
              <a:gd name="T38" fmla="*/ 2147483647 w 255"/>
              <a:gd name="T39" fmla="*/ 2147483647 h 431"/>
              <a:gd name="T40" fmla="*/ 2147483647 w 255"/>
              <a:gd name="T41" fmla="*/ 2147483647 h 431"/>
              <a:gd name="T42" fmla="*/ 2147483647 w 255"/>
              <a:gd name="T43" fmla="*/ 2147483647 h 431"/>
              <a:gd name="T44" fmla="*/ 2147483647 w 255"/>
              <a:gd name="T45" fmla="*/ 2147483647 h 431"/>
              <a:gd name="T46" fmla="*/ 2147483647 w 255"/>
              <a:gd name="T47" fmla="*/ 2147483647 h 431"/>
              <a:gd name="T48" fmla="*/ 2147483647 w 255"/>
              <a:gd name="T49" fmla="*/ 2147483647 h 431"/>
              <a:gd name="T50" fmla="*/ 2147483647 w 255"/>
              <a:gd name="T51" fmla="*/ 2147483647 h 431"/>
              <a:gd name="T52" fmla="*/ 2147483647 w 255"/>
              <a:gd name="T53" fmla="*/ 2147483647 h 431"/>
              <a:gd name="T54" fmla="*/ 2147483647 w 255"/>
              <a:gd name="T55" fmla="*/ 2147483647 h 431"/>
              <a:gd name="T56" fmla="*/ 2147483647 w 255"/>
              <a:gd name="T57" fmla="*/ 2147483647 h 431"/>
              <a:gd name="T58" fmla="*/ 2147483647 w 255"/>
              <a:gd name="T59" fmla="*/ 2147483647 h 431"/>
              <a:gd name="T60" fmla="*/ 2147483647 w 255"/>
              <a:gd name="T61" fmla="*/ 2147483647 h 431"/>
              <a:gd name="T62" fmla="*/ 2147483647 w 255"/>
              <a:gd name="T63" fmla="*/ 2147483647 h 431"/>
              <a:gd name="T64" fmla="*/ 2147483647 w 255"/>
              <a:gd name="T65" fmla="*/ 2147483647 h 431"/>
              <a:gd name="T66" fmla="*/ 2147483647 w 255"/>
              <a:gd name="T67" fmla="*/ 2147483647 h 431"/>
              <a:gd name="T68" fmla="*/ 2147483647 w 255"/>
              <a:gd name="T69" fmla="*/ 2147483647 h 431"/>
              <a:gd name="T70" fmla="*/ 2147483647 w 255"/>
              <a:gd name="T71" fmla="*/ 2147483647 h 431"/>
              <a:gd name="T72" fmla="*/ 2147483647 w 255"/>
              <a:gd name="T73" fmla="*/ 2147483647 h 431"/>
              <a:gd name="T74" fmla="*/ 2147483647 w 255"/>
              <a:gd name="T75" fmla="*/ 2147483647 h 431"/>
              <a:gd name="T76" fmla="*/ 2147483647 w 255"/>
              <a:gd name="T77" fmla="*/ 2147483647 h 431"/>
              <a:gd name="T78" fmla="*/ 2147483647 w 255"/>
              <a:gd name="T79" fmla="*/ 2147483647 h 431"/>
              <a:gd name="T80" fmla="*/ 2147483647 w 255"/>
              <a:gd name="T81" fmla="*/ 2147483647 h 431"/>
              <a:gd name="T82" fmla="*/ 2147483647 w 255"/>
              <a:gd name="T83" fmla="*/ 2147483647 h 431"/>
              <a:gd name="T84" fmla="*/ 2147483647 w 255"/>
              <a:gd name="T85" fmla="*/ 2147483647 h 431"/>
              <a:gd name="T86" fmla="*/ 2147483647 w 255"/>
              <a:gd name="T87" fmla="*/ 2147483647 h 431"/>
              <a:gd name="T88" fmla="*/ 2147483647 w 255"/>
              <a:gd name="T89" fmla="*/ 2147483647 h 431"/>
              <a:gd name="T90" fmla="*/ 2147483647 w 255"/>
              <a:gd name="T91" fmla="*/ 2147483647 h 431"/>
              <a:gd name="T92" fmla="*/ 2147483647 w 255"/>
              <a:gd name="T93" fmla="*/ 2147483647 h 4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5"/>
              <a:gd name="T142" fmla="*/ 0 h 431"/>
              <a:gd name="T143" fmla="*/ 255 w 255"/>
              <a:gd name="T144" fmla="*/ 431 h 4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5" h="431">
                <a:moveTo>
                  <a:pt x="2" y="431"/>
                </a:moveTo>
                <a:lnTo>
                  <a:pt x="0" y="420"/>
                </a:lnTo>
                <a:lnTo>
                  <a:pt x="0" y="410"/>
                </a:lnTo>
                <a:lnTo>
                  <a:pt x="0" y="407"/>
                </a:lnTo>
                <a:lnTo>
                  <a:pt x="2" y="403"/>
                </a:lnTo>
                <a:lnTo>
                  <a:pt x="6" y="403"/>
                </a:lnTo>
                <a:lnTo>
                  <a:pt x="8" y="401"/>
                </a:lnTo>
                <a:lnTo>
                  <a:pt x="10" y="395"/>
                </a:lnTo>
                <a:lnTo>
                  <a:pt x="10" y="391"/>
                </a:lnTo>
                <a:lnTo>
                  <a:pt x="8" y="388"/>
                </a:lnTo>
                <a:lnTo>
                  <a:pt x="8" y="382"/>
                </a:lnTo>
                <a:lnTo>
                  <a:pt x="10" y="380"/>
                </a:lnTo>
                <a:lnTo>
                  <a:pt x="14" y="376"/>
                </a:lnTo>
                <a:lnTo>
                  <a:pt x="18" y="372"/>
                </a:lnTo>
                <a:lnTo>
                  <a:pt x="20" y="371"/>
                </a:lnTo>
                <a:lnTo>
                  <a:pt x="24" y="367"/>
                </a:lnTo>
                <a:lnTo>
                  <a:pt x="26" y="363"/>
                </a:lnTo>
                <a:lnTo>
                  <a:pt x="26" y="359"/>
                </a:lnTo>
                <a:lnTo>
                  <a:pt x="28" y="355"/>
                </a:lnTo>
                <a:lnTo>
                  <a:pt x="30" y="352"/>
                </a:lnTo>
                <a:lnTo>
                  <a:pt x="34" y="344"/>
                </a:lnTo>
                <a:lnTo>
                  <a:pt x="37" y="338"/>
                </a:lnTo>
                <a:lnTo>
                  <a:pt x="39" y="333"/>
                </a:lnTo>
                <a:lnTo>
                  <a:pt x="41" y="325"/>
                </a:lnTo>
                <a:lnTo>
                  <a:pt x="41" y="318"/>
                </a:lnTo>
                <a:lnTo>
                  <a:pt x="39" y="312"/>
                </a:lnTo>
                <a:lnTo>
                  <a:pt x="37" y="308"/>
                </a:lnTo>
                <a:lnTo>
                  <a:pt x="30" y="299"/>
                </a:lnTo>
                <a:lnTo>
                  <a:pt x="26" y="295"/>
                </a:lnTo>
                <a:lnTo>
                  <a:pt x="24" y="291"/>
                </a:lnTo>
                <a:lnTo>
                  <a:pt x="24" y="289"/>
                </a:lnTo>
                <a:lnTo>
                  <a:pt x="24" y="287"/>
                </a:lnTo>
                <a:lnTo>
                  <a:pt x="24" y="286"/>
                </a:lnTo>
                <a:lnTo>
                  <a:pt x="24" y="284"/>
                </a:lnTo>
                <a:lnTo>
                  <a:pt x="28" y="282"/>
                </a:lnTo>
                <a:lnTo>
                  <a:pt x="30" y="278"/>
                </a:lnTo>
                <a:lnTo>
                  <a:pt x="32" y="270"/>
                </a:lnTo>
                <a:lnTo>
                  <a:pt x="32" y="261"/>
                </a:lnTo>
                <a:lnTo>
                  <a:pt x="30" y="253"/>
                </a:lnTo>
                <a:lnTo>
                  <a:pt x="10" y="28"/>
                </a:lnTo>
                <a:lnTo>
                  <a:pt x="12" y="30"/>
                </a:lnTo>
                <a:lnTo>
                  <a:pt x="14" y="32"/>
                </a:lnTo>
                <a:lnTo>
                  <a:pt x="18" y="34"/>
                </a:lnTo>
                <a:lnTo>
                  <a:pt x="20" y="34"/>
                </a:lnTo>
                <a:lnTo>
                  <a:pt x="26" y="34"/>
                </a:lnTo>
                <a:lnTo>
                  <a:pt x="34" y="34"/>
                </a:lnTo>
                <a:lnTo>
                  <a:pt x="39" y="30"/>
                </a:lnTo>
                <a:lnTo>
                  <a:pt x="47" y="27"/>
                </a:lnTo>
                <a:lnTo>
                  <a:pt x="53" y="23"/>
                </a:lnTo>
                <a:lnTo>
                  <a:pt x="59" y="17"/>
                </a:lnTo>
                <a:lnTo>
                  <a:pt x="218" y="0"/>
                </a:lnTo>
                <a:lnTo>
                  <a:pt x="249" y="267"/>
                </a:lnTo>
                <a:lnTo>
                  <a:pt x="245" y="274"/>
                </a:lnTo>
                <a:lnTo>
                  <a:pt x="245" y="276"/>
                </a:lnTo>
                <a:lnTo>
                  <a:pt x="247" y="278"/>
                </a:lnTo>
                <a:lnTo>
                  <a:pt x="249" y="280"/>
                </a:lnTo>
                <a:lnTo>
                  <a:pt x="251" y="282"/>
                </a:lnTo>
                <a:lnTo>
                  <a:pt x="253" y="284"/>
                </a:lnTo>
                <a:lnTo>
                  <a:pt x="255" y="286"/>
                </a:lnTo>
                <a:lnTo>
                  <a:pt x="255" y="289"/>
                </a:lnTo>
                <a:lnTo>
                  <a:pt x="255" y="297"/>
                </a:lnTo>
                <a:lnTo>
                  <a:pt x="253" y="301"/>
                </a:lnTo>
                <a:lnTo>
                  <a:pt x="251" y="303"/>
                </a:lnTo>
                <a:lnTo>
                  <a:pt x="247" y="303"/>
                </a:lnTo>
                <a:lnTo>
                  <a:pt x="243" y="303"/>
                </a:lnTo>
                <a:lnTo>
                  <a:pt x="239" y="303"/>
                </a:lnTo>
                <a:lnTo>
                  <a:pt x="233" y="304"/>
                </a:lnTo>
                <a:lnTo>
                  <a:pt x="231" y="306"/>
                </a:lnTo>
                <a:lnTo>
                  <a:pt x="229" y="310"/>
                </a:lnTo>
                <a:lnTo>
                  <a:pt x="225" y="314"/>
                </a:lnTo>
                <a:lnTo>
                  <a:pt x="223" y="316"/>
                </a:lnTo>
                <a:lnTo>
                  <a:pt x="214" y="316"/>
                </a:lnTo>
                <a:lnTo>
                  <a:pt x="210" y="316"/>
                </a:lnTo>
                <a:lnTo>
                  <a:pt x="206" y="318"/>
                </a:lnTo>
                <a:lnTo>
                  <a:pt x="204" y="320"/>
                </a:lnTo>
                <a:lnTo>
                  <a:pt x="202" y="321"/>
                </a:lnTo>
                <a:lnTo>
                  <a:pt x="202" y="325"/>
                </a:lnTo>
                <a:lnTo>
                  <a:pt x="202" y="333"/>
                </a:lnTo>
                <a:lnTo>
                  <a:pt x="200" y="338"/>
                </a:lnTo>
                <a:lnTo>
                  <a:pt x="196" y="342"/>
                </a:lnTo>
                <a:lnTo>
                  <a:pt x="194" y="344"/>
                </a:lnTo>
                <a:lnTo>
                  <a:pt x="190" y="348"/>
                </a:lnTo>
                <a:lnTo>
                  <a:pt x="188" y="350"/>
                </a:lnTo>
                <a:lnTo>
                  <a:pt x="186" y="355"/>
                </a:lnTo>
                <a:lnTo>
                  <a:pt x="186" y="357"/>
                </a:lnTo>
                <a:lnTo>
                  <a:pt x="188" y="361"/>
                </a:lnTo>
                <a:lnTo>
                  <a:pt x="174" y="363"/>
                </a:lnTo>
                <a:lnTo>
                  <a:pt x="173" y="374"/>
                </a:lnTo>
                <a:lnTo>
                  <a:pt x="169" y="384"/>
                </a:lnTo>
                <a:lnTo>
                  <a:pt x="167" y="389"/>
                </a:lnTo>
                <a:lnTo>
                  <a:pt x="165" y="393"/>
                </a:lnTo>
                <a:lnTo>
                  <a:pt x="163" y="395"/>
                </a:lnTo>
                <a:lnTo>
                  <a:pt x="161" y="397"/>
                </a:lnTo>
                <a:lnTo>
                  <a:pt x="155" y="397"/>
                </a:lnTo>
                <a:lnTo>
                  <a:pt x="153" y="397"/>
                </a:lnTo>
                <a:lnTo>
                  <a:pt x="149" y="395"/>
                </a:lnTo>
                <a:lnTo>
                  <a:pt x="149" y="393"/>
                </a:lnTo>
                <a:lnTo>
                  <a:pt x="147" y="391"/>
                </a:lnTo>
                <a:lnTo>
                  <a:pt x="145" y="389"/>
                </a:lnTo>
                <a:lnTo>
                  <a:pt x="143" y="388"/>
                </a:lnTo>
                <a:lnTo>
                  <a:pt x="139" y="388"/>
                </a:lnTo>
                <a:lnTo>
                  <a:pt x="131" y="388"/>
                </a:lnTo>
                <a:lnTo>
                  <a:pt x="128" y="389"/>
                </a:lnTo>
                <a:lnTo>
                  <a:pt x="126" y="391"/>
                </a:lnTo>
                <a:lnTo>
                  <a:pt x="124" y="395"/>
                </a:lnTo>
                <a:lnTo>
                  <a:pt x="124" y="401"/>
                </a:lnTo>
                <a:lnTo>
                  <a:pt x="124" y="405"/>
                </a:lnTo>
                <a:lnTo>
                  <a:pt x="122" y="407"/>
                </a:lnTo>
                <a:lnTo>
                  <a:pt x="120" y="408"/>
                </a:lnTo>
                <a:lnTo>
                  <a:pt x="120" y="410"/>
                </a:lnTo>
                <a:lnTo>
                  <a:pt x="120" y="414"/>
                </a:lnTo>
                <a:lnTo>
                  <a:pt x="120" y="416"/>
                </a:lnTo>
                <a:lnTo>
                  <a:pt x="112" y="408"/>
                </a:lnTo>
                <a:lnTo>
                  <a:pt x="104" y="407"/>
                </a:lnTo>
                <a:lnTo>
                  <a:pt x="100" y="403"/>
                </a:lnTo>
                <a:lnTo>
                  <a:pt x="96" y="403"/>
                </a:lnTo>
                <a:lnTo>
                  <a:pt x="94" y="403"/>
                </a:lnTo>
                <a:lnTo>
                  <a:pt x="92" y="405"/>
                </a:lnTo>
                <a:lnTo>
                  <a:pt x="92" y="407"/>
                </a:lnTo>
                <a:lnTo>
                  <a:pt x="84" y="420"/>
                </a:lnTo>
                <a:lnTo>
                  <a:pt x="82" y="425"/>
                </a:lnTo>
                <a:lnTo>
                  <a:pt x="81" y="425"/>
                </a:lnTo>
                <a:lnTo>
                  <a:pt x="77" y="424"/>
                </a:lnTo>
                <a:lnTo>
                  <a:pt x="69" y="418"/>
                </a:lnTo>
                <a:lnTo>
                  <a:pt x="65" y="414"/>
                </a:lnTo>
                <a:lnTo>
                  <a:pt x="59" y="414"/>
                </a:lnTo>
                <a:lnTo>
                  <a:pt x="55" y="414"/>
                </a:lnTo>
                <a:lnTo>
                  <a:pt x="51" y="418"/>
                </a:lnTo>
                <a:lnTo>
                  <a:pt x="47" y="420"/>
                </a:lnTo>
                <a:lnTo>
                  <a:pt x="45" y="424"/>
                </a:lnTo>
                <a:lnTo>
                  <a:pt x="43" y="425"/>
                </a:lnTo>
                <a:lnTo>
                  <a:pt x="37" y="425"/>
                </a:lnTo>
                <a:lnTo>
                  <a:pt x="32" y="422"/>
                </a:lnTo>
                <a:lnTo>
                  <a:pt x="24" y="418"/>
                </a:lnTo>
                <a:lnTo>
                  <a:pt x="20" y="418"/>
                </a:lnTo>
                <a:lnTo>
                  <a:pt x="18" y="420"/>
                </a:lnTo>
                <a:lnTo>
                  <a:pt x="16" y="424"/>
                </a:lnTo>
                <a:lnTo>
                  <a:pt x="18" y="429"/>
                </a:lnTo>
                <a:lnTo>
                  <a:pt x="20" y="431"/>
                </a:lnTo>
                <a:lnTo>
                  <a:pt x="18" y="431"/>
                </a:lnTo>
                <a:lnTo>
                  <a:pt x="2" y="431"/>
                </a:lnTo>
                <a:close/>
              </a:path>
            </a:pathLst>
          </a:custGeom>
          <a:solidFill>
            <a:srgbClr val="3366FF"/>
          </a:solidFill>
          <a:ln w="9525">
            <a:solidFill>
              <a:schemeClr val="bg2"/>
            </a:solidFill>
            <a:round/>
            <a:headEnd/>
            <a:tailEnd/>
          </a:ln>
        </p:spPr>
        <p:txBody>
          <a:bodyPr/>
          <a:lstStyle/>
          <a:p>
            <a:endParaRPr lang="en-US"/>
          </a:p>
        </p:txBody>
      </p:sp>
      <p:sp>
        <p:nvSpPr>
          <p:cNvPr id="11282" name="Freeform 23"/>
          <p:cNvSpPr>
            <a:spLocks/>
          </p:cNvSpPr>
          <p:nvPr/>
        </p:nvSpPr>
        <p:spPr bwMode="auto">
          <a:xfrm>
            <a:off x="5535612" y="2325688"/>
            <a:ext cx="576263" cy="876300"/>
          </a:xfrm>
          <a:custGeom>
            <a:avLst/>
            <a:gdLst>
              <a:gd name="T0" fmla="*/ 2147483647 w 317"/>
              <a:gd name="T1" fmla="*/ 2147483647 h 427"/>
              <a:gd name="T2" fmla="*/ 2147483647 w 317"/>
              <a:gd name="T3" fmla="*/ 2147483647 h 427"/>
              <a:gd name="T4" fmla="*/ 2147483647 w 317"/>
              <a:gd name="T5" fmla="*/ 2147483647 h 427"/>
              <a:gd name="T6" fmla="*/ 2147483647 w 317"/>
              <a:gd name="T7" fmla="*/ 2147483647 h 427"/>
              <a:gd name="T8" fmla="*/ 2147483647 w 317"/>
              <a:gd name="T9" fmla="*/ 2147483647 h 427"/>
              <a:gd name="T10" fmla="*/ 2147483647 w 317"/>
              <a:gd name="T11" fmla="*/ 2147483647 h 427"/>
              <a:gd name="T12" fmla="*/ 2147483647 w 317"/>
              <a:gd name="T13" fmla="*/ 2147483647 h 427"/>
              <a:gd name="T14" fmla="*/ 2147483647 w 317"/>
              <a:gd name="T15" fmla="*/ 2147483647 h 427"/>
              <a:gd name="T16" fmla="*/ 2147483647 w 317"/>
              <a:gd name="T17" fmla="*/ 2147483647 h 427"/>
              <a:gd name="T18" fmla="*/ 2147483647 w 317"/>
              <a:gd name="T19" fmla="*/ 2147483647 h 427"/>
              <a:gd name="T20" fmla="*/ 2147483647 w 317"/>
              <a:gd name="T21" fmla="*/ 2147483647 h 427"/>
              <a:gd name="T22" fmla="*/ 2147483647 w 317"/>
              <a:gd name="T23" fmla="*/ 2147483647 h 427"/>
              <a:gd name="T24" fmla="*/ 2147483647 w 317"/>
              <a:gd name="T25" fmla="*/ 2147483647 h 427"/>
              <a:gd name="T26" fmla="*/ 2147483647 w 317"/>
              <a:gd name="T27" fmla="*/ 2147483647 h 427"/>
              <a:gd name="T28" fmla="*/ 2147483647 w 317"/>
              <a:gd name="T29" fmla="*/ 2147483647 h 427"/>
              <a:gd name="T30" fmla="*/ 2147483647 w 317"/>
              <a:gd name="T31" fmla="*/ 2147483647 h 427"/>
              <a:gd name="T32" fmla="*/ 2147483647 w 317"/>
              <a:gd name="T33" fmla="*/ 2147483647 h 427"/>
              <a:gd name="T34" fmla="*/ 2147483647 w 317"/>
              <a:gd name="T35" fmla="*/ 2147483647 h 427"/>
              <a:gd name="T36" fmla="*/ 2147483647 w 317"/>
              <a:gd name="T37" fmla="*/ 2147483647 h 427"/>
              <a:gd name="T38" fmla="*/ 2147483647 w 317"/>
              <a:gd name="T39" fmla="*/ 2147483647 h 427"/>
              <a:gd name="T40" fmla="*/ 2147483647 w 317"/>
              <a:gd name="T41" fmla="*/ 2147483647 h 427"/>
              <a:gd name="T42" fmla="*/ 2147483647 w 317"/>
              <a:gd name="T43" fmla="*/ 2147483647 h 427"/>
              <a:gd name="T44" fmla="*/ 2147483647 w 317"/>
              <a:gd name="T45" fmla="*/ 0 h 427"/>
              <a:gd name="T46" fmla="*/ 2147483647 w 317"/>
              <a:gd name="T47" fmla="*/ 2147483647 h 427"/>
              <a:gd name="T48" fmla="*/ 2147483647 w 317"/>
              <a:gd name="T49" fmla="*/ 2147483647 h 427"/>
              <a:gd name="T50" fmla="*/ 2147483647 w 317"/>
              <a:gd name="T51" fmla="*/ 2147483647 h 427"/>
              <a:gd name="T52" fmla="*/ 2147483647 w 317"/>
              <a:gd name="T53" fmla="*/ 2147483647 h 427"/>
              <a:gd name="T54" fmla="*/ 2147483647 w 317"/>
              <a:gd name="T55" fmla="*/ 2147483647 h 427"/>
              <a:gd name="T56" fmla="*/ 2147483647 w 317"/>
              <a:gd name="T57" fmla="*/ 2147483647 h 427"/>
              <a:gd name="T58" fmla="*/ 2147483647 w 317"/>
              <a:gd name="T59" fmla="*/ 2147483647 h 427"/>
              <a:gd name="T60" fmla="*/ 2147483647 w 317"/>
              <a:gd name="T61" fmla="*/ 2147483647 h 427"/>
              <a:gd name="T62" fmla="*/ 2147483647 w 317"/>
              <a:gd name="T63" fmla="*/ 2147483647 h 427"/>
              <a:gd name="T64" fmla="*/ 2147483647 w 317"/>
              <a:gd name="T65" fmla="*/ 2147483647 h 427"/>
              <a:gd name="T66" fmla="*/ 2147483647 w 317"/>
              <a:gd name="T67" fmla="*/ 2147483647 h 427"/>
              <a:gd name="T68" fmla="*/ 2147483647 w 317"/>
              <a:gd name="T69" fmla="*/ 2147483647 h 427"/>
              <a:gd name="T70" fmla="*/ 2147483647 w 317"/>
              <a:gd name="T71" fmla="*/ 2147483647 h 427"/>
              <a:gd name="T72" fmla="*/ 2147483647 w 317"/>
              <a:gd name="T73" fmla="*/ 2147483647 h 427"/>
              <a:gd name="T74" fmla="*/ 2147483647 w 317"/>
              <a:gd name="T75" fmla="*/ 2147483647 h 427"/>
              <a:gd name="T76" fmla="*/ 2147483647 w 317"/>
              <a:gd name="T77" fmla="*/ 2147483647 h 427"/>
              <a:gd name="T78" fmla="*/ 2147483647 w 317"/>
              <a:gd name="T79" fmla="*/ 2147483647 h 427"/>
              <a:gd name="T80" fmla="*/ 2147483647 w 317"/>
              <a:gd name="T81" fmla="*/ 2147483647 h 427"/>
              <a:gd name="T82" fmla="*/ 2147483647 w 317"/>
              <a:gd name="T83" fmla="*/ 2147483647 h 427"/>
              <a:gd name="T84" fmla="*/ 2147483647 w 317"/>
              <a:gd name="T85" fmla="*/ 2147483647 h 427"/>
              <a:gd name="T86" fmla="*/ 2147483647 w 317"/>
              <a:gd name="T87" fmla="*/ 2147483647 h 427"/>
              <a:gd name="T88" fmla="*/ 2147483647 w 317"/>
              <a:gd name="T89" fmla="*/ 2147483647 h 427"/>
              <a:gd name="T90" fmla="*/ 2147483647 w 317"/>
              <a:gd name="T91" fmla="*/ 2147483647 h 427"/>
              <a:gd name="T92" fmla="*/ 2147483647 w 317"/>
              <a:gd name="T93" fmla="*/ 2147483647 h 427"/>
              <a:gd name="T94" fmla="*/ 2147483647 w 317"/>
              <a:gd name="T95" fmla="*/ 2147483647 h 4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427"/>
              <a:gd name="T146" fmla="*/ 317 w 317"/>
              <a:gd name="T147" fmla="*/ 427 h 4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427">
                <a:moveTo>
                  <a:pt x="262" y="402"/>
                </a:moveTo>
                <a:lnTo>
                  <a:pt x="159" y="410"/>
                </a:lnTo>
                <a:lnTo>
                  <a:pt x="0" y="427"/>
                </a:lnTo>
                <a:lnTo>
                  <a:pt x="6" y="421"/>
                </a:lnTo>
                <a:lnTo>
                  <a:pt x="12" y="414"/>
                </a:lnTo>
                <a:lnTo>
                  <a:pt x="18" y="404"/>
                </a:lnTo>
                <a:lnTo>
                  <a:pt x="22" y="397"/>
                </a:lnTo>
                <a:lnTo>
                  <a:pt x="25" y="387"/>
                </a:lnTo>
                <a:lnTo>
                  <a:pt x="29" y="378"/>
                </a:lnTo>
                <a:lnTo>
                  <a:pt x="33" y="367"/>
                </a:lnTo>
                <a:lnTo>
                  <a:pt x="35" y="357"/>
                </a:lnTo>
                <a:lnTo>
                  <a:pt x="37" y="346"/>
                </a:lnTo>
                <a:lnTo>
                  <a:pt x="37" y="334"/>
                </a:lnTo>
                <a:lnTo>
                  <a:pt x="35" y="312"/>
                </a:lnTo>
                <a:lnTo>
                  <a:pt x="33" y="300"/>
                </a:lnTo>
                <a:lnTo>
                  <a:pt x="31" y="289"/>
                </a:lnTo>
                <a:lnTo>
                  <a:pt x="25" y="278"/>
                </a:lnTo>
                <a:lnTo>
                  <a:pt x="23" y="274"/>
                </a:lnTo>
                <a:lnTo>
                  <a:pt x="20" y="268"/>
                </a:lnTo>
                <a:lnTo>
                  <a:pt x="12" y="255"/>
                </a:lnTo>
                <a:lnTo>
                  <a:pt x="10" y="247"/>
                </a:lnTo>
                <a:lnTo>
                  <a:pt x="8" y="242"/>
                </a:lnTo>
                <a:lnTo>
                  <a:pt x="8" y="236"/>
                </a:lnTo>
                <a:lnTo>
                  <a:pt x="8" y="232"/>
                </a:lnTo>
                <a:lnTo>
                  <a:pt x="8" y="223"/>
                </a:lnTo>
                <a:lnTo>
                  <a:pt x="10" y="215"/>
                </a:lnTo>
                <a:lnTo>
                  <a:pt x="10" y="210"/>
                </a:lnTo>
                <a:lnTo>
                  <a:pt x="10" y="204"/>
                </a:lnTo>
                <a:lnTo>
                  <a:pt x="6" y="198"/>
                </a:lnTo>
                <a:lnTo>
                  <a:pt x="4" y="193"/>
                </a:lnTo>
                <a:lnTo>
                  <a:pt x="4" y="187"/>
                </a:lnTo>
                <a:lnTo>
                  <a:pt x="8" y="181"/>
                </a:lnTo>
                <a:lnTo>
                  <a:pt x="10" y="172"/>
                </a:lnTo>
                <a:lnTo>
                  <a:pt x="14" y="162"/>
                </a:lnTo>
                <a:lnTo>
                  <a:pt x="16" y="153"/>
                </a:lnTo>
                <a:lnTo>
                  <a:pt x="18" y="140"/>
                </a:lnTo>
                <a:lnTo>
                  <a:pt x="16" y="123"/>
                </a:lnTo>
                <a:lnTo>
                  <a:pt x="16" y="119"/>
                </a:lnTo>
                <a:lnTo>
                  <a:pt x="16" y="117"/>
                </a:lnTo>
                <a:lnTo>
                  <a:pt x="18" y="115"/>
                </a:lnTo>
                <a:lnTo>
                  <a:pt x="20" y="115"/>
                </a:lnTo>
                <a:lnTo>
                  <a:pt x="22" y="115"/>
                </a:lnTo>
                <a:lnTo>
                  <a:pt x="23" y="115"/>
                </a:lnTo>
                <a:lnTo>
                  <a:pt x="25" y="111"/>
                </a:lnTo>
                <a:lnTo>
                  <a:pt x="25" y="108"/>
                </a:lnTo>
                <a:lnTo>
                  <a:pt x="25" y="100"/>
                </a:lnTo>
                <a:lnTo>
                  <a:pt x="33" y="94"/>
                </a:lnTo>
                <a:lnTo>
                  <a:pt x="41" y="87"/>
                </a:lnTo>
                <a:lnTo>
                  <a:pt x="47" y="81"/>
                </a:lnTo>
                <a:lnTo>
                  <a:pt x="51" y="75"/>
                </a:lnTo>
                <a:lnTo>
                  <a:pt x="57" y="66"/>
                </a:lnTo>
                <a:lnTo>
                  <a:pt x="59" y="66"/>
                </a:lnTo>
                <a:lnTo>
                  <a:pt x="59" y="70"/>
                </a:lnTo>
                <a:lnTo>
                  <a:pt x="59" y="102"/>
                </a:lnTo>
                <a:lnTo>
                  <a:pt x="63" y="104"/>
                </a:lnTo>
                <a:lnTo>
                  <a:pt x="67" y="104"/>
                </a:lnTo>
                <a:lnTo>
                  <a:pt x="69" y="102"/>
                </a:lnTo>
                <a:lnTo>
                  <a:pt x="69" y="98"/>
                </a:lnTo>
                <a:lnTo>
                  <a:pt x="70" y="94"/>
                </a:lnTo>
                <a:lnTo>
                  <a:pt x="70" y="89"/>
                </a:lnTo>
                <a:lnTo>
                  <a:pt x="70" y="75"/>
                </a:lnTo>
                <a:lnTo>
                  <a:pt x="72" y="64"/>
                </a:lnTo>
                <a:lnTo>
                  <a:pt x="72" y="58"/>
                </a:lnTo>
                <a:lnTo>
                  <a:pt x="72" y="53"/>
                </a:lnTo>
                <a:lnTo>
                  <a:pt x="74" y="49"/>
                </a:lnTo>
                <a:lnTo>
                  <a:pt x="76" y="47"/>
                </a:lnTo>
                <a:lnTo>
                  <a:pt x="78" y="45"/>
                </a:lnTo>
                <a:lnTo>
                  <a:pt x="82" y="45"/>
                </a:lnTo>
                <a:lnTo>
                  <a:pt x="88" y="45"/>
                </a:lnTo>
                <a:lnTo>
                  <a:pt x="94" y="45"/>
                </a:lnTo>
                <a:lnTo>
                  <a:pt x="96" y="43"/>
                </a:lnTo>
                <a:lnTo>
                  <a:pt x="98" y="41"/>
                </a:lnTo>
                <a:lnTo>
                  <a:pt x="100" y="38"/>
                </a:lnTo>
                <a:lnTo>
                  <a:pt x="98" y="34"/>
                </a:lnTo>
                <a:lnTo>
                  <a:pt x="94" y="34"/>
                </a:lnTo>
                <a:lnTo>
                  <a:pt x="90" y="34"/>
                </a:lnTo>
                <a:lnTo>
                  <a:pt x="88" y="30"/>
                </a:lnTo>
                <a:lnTo>
                  <a:pt x="86" y="28"/>
                </a:lnTo>
                <a:lnTo>
                  <a:pt x="84" y="24"/>
                </a:lnTo>
                <a:lnTo>
                  <a:pt x="84" y="21"/>
                </a:lnTo>
                <a:lnTo>
                  <a:pt x="86" y="17"/>
                </a:lnTo>
                <a:lnTo>
                  <a:pt x="88" y="13"/>
                </a:lnTo>
                <a:lnTo>
                  <a:pt x="90" y="11"/>
                </a:lnTo>
                <a:lnTo>
                  <a:pt x="90" y="9"/>
                </a:lnTo>
                <a:lnTo>
                  <a:pt x="92" y="5"/>
                </a:lnTo>
                <a:lnTo>
                  <a:pt x="92" y="4"/>
                </a:lnTo>
                <a:lnTo>
                  <a:pt x="94" y="2"/>
                </a:lnTo>
                <a:lnTo>
                  <a:pt x="98" y="2"/>
                </a:lnTo>
                <a:lnTo>
                  <a:pt x="102" y="4"/>
                </a:lnTo>
                <a:lnTo>
                  <a:pt x="108" y="0"/>
                </a:lnTo>
                <a:lnTo>
                  <a:pt x="110" y="0"/>
                </a:lnTo>
                <a:lnTo>
                  <a:pt x="112" y="0"/>
                </a:lnTo>
                <a:lnTo>
                  <a:pt x="119" y="2"/>
                </a:lnTo>
                <a:lnTo>
                  <a:pt x="127" y="5"/>
                </a:lnTo>
                <a:lnTo>
                  <a:pt x="133" y="7"/>
                </a:lnTo>
                <a:lnTo>
                  <a:pt x="137" y="9"/>
                </a:lnTo>
                <a:lnTo>
                  <a:pt x="143" y="9"/>
                </a:lnTo>
                <a:lnTo>
                  <a:pt x="147" y="11"/>
                </a:lnTo>
                <a:lnTo>
                  <a:pt x="155" y="17"/>
                </a:lnTo>
                <a:lnTo>
                  <a:pt x="161" y="19"/>
                </a:lnTo>
                <a:lnTo>
                  <a:pt x="166" y="21"/>
                </a:lnTo>
                <a:lnTo>
                  <a:pt x="182" y="24"/>
                </a:lnTo>
                <a:lnTo>
                  <a:pt x="196" y="26"/>
                </a:lnTo>
                <a:lnTo>
                  <a:pt x="208" y="28"/>
                </a:lnTo>
                <a:lnTo>
                  <a:pt x="213" y="30"/>
                </a:lnTo>
                <a:lnTo>
                  <a:pt x="215" y="34"/>
                </a:lnTo>
                <a:lnTo>
                  <a:pt x="221" y="40"/>
                </a:lnTo>
                <a:lnTo>
                  <a:pt x="223" y="49"/>
                </a:lnTo>
                <a:lnTo>
                  <a:pt x="221" y="51"/>
                </a:lnTo>
                <a:lnTo>
                  <a:pt x="217" y="55"/>
                </a:lnTo>
                <a:lnTo>
                  <a:pt x="215" y="57"/>
                </a:lnTo>
                <a:lnTo>
                  <a:pt x="215" y="60"/>
                </a:lnTo>
                <a:lnTo>
                  <a:pt x="215" y="62"/>
                </a:lnTo>
                <a:lnTo>
                  <a:pt x="217" y="66"/>
                </a:lnTo>
                <a:lnTo>
                  <a:pt x="221" y="70"/>
                </a:lnTo>
                <a:lnTo>
                  <a:pt x="227" y="77"/>
                </a:lnTo>
                <a:lnTo>
                  <a:pt x="231" y="85"/>
                </a:lnTo>
                <a:lnTo>
                  <a:pt x="235" y="94"/>
                </a:lnTo>
                <a:lnTo>
                  <a:pt x="237" y="104"/>
                </a:lnTo>
                <a:lnTo>
                  <a:pt x="237" y="113"/>
                </a:lnTo>
                <a:lnTo>
                  <a:pt x="235" y="123"/>
                </a:lnTo>
                <a:lnTo>
                  <a:pt x="231" y="132"/>
                </a:lnTo>
                <a:lnTo>
                  <a:pt x="227" y="136"/>
                </a:lnTo>
                <a:lnTo>
                  <a:pt x="223" y="138"/>
                </a:lnTo>
                <a:lnTo>
                  <a:pt x="223" y="149"/>
                </a:lnTo>
                <a:lnTo>
                  <a:pt x="221" y="159"/>
                </a:lnTo>
                <a:lnTo>
                  <a:pt x="219" y="162"/>
                </a:lnTo>
                <a:lnTo>
                  <a:pt x="215" y="164"/>
                </a:lnTo>
                <a:lnTo>
                  <a:pt x="213" y="166"/>
                </a:lnTo>
                <a:lnTo>
                  <a:pt x="209" y="168"/>
                </a:lnTo>
                <a:lnTo>
                  <a:pt x="200" y="168"/>
                </a:lnTo>
                <a:lnTo>
                  <a:pt x="200" y="176"/>
                </a:lnTo>
                <a:lnTo>
                  <a:pt x="198" y="181"/>
                </a:lnTo>
                <a:lnTo>
                  <a:pt x="198" y="195"/>
                </a:lnTo>
                <a:lnTo>
                  <a:pt x="200" y="196"/>
                </a:lnTo>
                <a:lnTo>
                  <a:pt x="200" y="200"/>
                </a:lnTo>
                <a:lnTo>
                  <a:pt x="202" y="204"/>
                </a:lnTo>
                <a:lnTo>
                  <a:pt x="206" y="206"/>
                </a:lnTo>
                <a:lnTo>
                  <a:pt x="211" y="206"/>
                </a:lnTo>
                <a:lnTo>
                  <a:pt x="219" y="206"/>
                </a:lnTo>
                <a:lnTo>
                  <a:pt x="225" y="204"/>
                </a:lnTo>
                <a:lnTo>
                  <a:pt x="229" y="202"/>
                </a:lnTo>
                <a:lnTo>
                  <a:pt x="231" y="200"/>
                </a:lnTo>
                <a:lnTo>
                  <a:pt x="233" y="191"/>
                </a:lnTo>
                <a:lnTo>
                  <a:pt x="233" y="185"/>
                </a:lnTo>
                <a:lnTo>
                  <a:pt x="235" y="181"/>
                </a:lnTo>
                <a:lnTo>
                  <a:pt x="241" y="172"/>
                </a:lnTo>
                <a:lnTo>
                  <a:pt x="249" y="168"/>
                </a:lnTo>
                <a:lnTo>
                  <a:pt x="251" y="166"/>
                </a:lnTo>
                <a:lnTo>
                  <a:pt x="253" y="164"/>
                </a:lnTo>
                <a:lnTo>
                  <a:pt x="256" y="164"/>
                </a:lnTo>
                <a:lnTo>
                  <a:pt x="258" y="162"/>
                </a:lnTo>
                <a:lnTo>
                  <a:pt x="264" y="155"/>
                </a:lnTo>
                <a:lnTo>
                  <a:pt x="268" y="153"/>
                </a:lnTo>
                <a:lnTo>
                  <a:pt x="270" y="155"/>
                </a:lnTo>
                <a:lnTo>
                  <a:pt x="276" y="157"/>
                </a:lnTo>
                <a:lnTo>
                  <a:pt x="280" y="164"/>
                </a:lnTo>
                <a:lnTo>
                  <a:pt x="290" y="178"/>
                </a:lnTo>
                <a:lnTo>
                  <a:pt x="296" y="187"/>
                </a:lnTo>
                <a:lnTo>
                  <a:pt x="298" y="195"/>
                </a:lnTo>
                <a:lnTo>
                  <a:pt x="300" y="200"/>
                </a:lnTo>
                <a:lnTo>
                  <a:pt x="300" y="208"/>
                </a:lnTo>
                <a:lnTo>
                  <a:pt x="300" y="213"/>
                </a:lnTo>
                <a:lnTo>
                  <a:pt x="301" y="221"/>
                </a:lnTo>
                <a:lnTo>
                  <a:pt x="309" y="234"/>
                </a:lnTo>
                <a:lnTo>
                  <a:pt x="313" y="244"/>
                </a:lnTo>
                <a:lnTo>
                  <a:pt x="315" y="253"/>
                </a:lnTo>
                <a:lnTo>
                  <a:pt x="317" y="264"/>
                </a:lnTo>
                <a:lnTo>
                  <a:pt x="317" y="270"/>
                </a:lnTo>
                <a:lnTo>
                  <a:pt x="317" y="278"/>
                </a:lnTo>
                <a:lnTo>
                  <a:pt x="315" y="287"/>
                </a:lnTo>
                <a:lnTo>
                  <a:pt x="311" y="291"/>
                </a:lnTo>
                <a:lnTo>
                  <a:pt x="307" y="295"/>
                </a:lnTo>
                <a:lnTo>
                  <a:pt x="305" y="295"/>
                </a:lnTo>
                <a:lnTo>
                  <a:pt x="301" y="297"/>
                </a:lnTo>
                <a:lnTo>
                  <a:pt x="300" y="299"/>
                </a:lnTo>
                <a:lnTo>
                  <a:pt x="298" y="302"/>
                </a:lnTo>
                <a:lnTo>
                  <a:pt x="296" y="310"/>
                </a:lnTo>
                <a:lnTo>
                  <a:pt x="296" y="317"/>
                </a:lnTo>
                <a:lnTo>
                  <a:pt x="292" y="321"/>
                </a:lnTo>
                <a:lnTo>
                  <a:pt x="286" y="327"/>
                </a:lnTo>
                <a:lnTo>
                  <a:pt x="284" y="331"/>
                </a:lnTo>
                <a:lnTo>
                  <a:pt x="280" y="336"/>
                </a:lnTo>
                <a:lnTo>
                  <a:pt x="280" y="340"/>
                </a:lnTo>
                <a:lnTo>
                  <a:pt x="278" y="346"/>
                </a:lnTo>
                <a:lnTo>
                  <a:pt x="278" y="357"/>
                </a:lnTo>
                <a:lnTo>
                  <a:pt x="278" y="367"/>
                </a:lnTo>
                <a:lnTo>
                  <a:pt x="276" y="372"/>
                </a:lnTo>
                <a:lnTo>
                  <a:pt x="274" y="374"/>
                </a:lnTo>
                <a:lnTo>
                  <a:pt x="270" y="376"/>
                </a:lnTo>
                <a:lnTo>
                  <a:pt x="268" y="378"/>
                </a:lnTo>
                <a:lnTo>
                  <a:pt x="264" y="382"/>
                </a:lnTo>
                <a:lnTo>
                  <a:pt x="262" y="389"/>
                </a:lnTo>
                <a:lnTo>
                  <a:pt x="262" y="402"/>
                </a:lnTo>
                <a:close/>
              </a:path>
            </a:pathLst>
          </a:custGeom>
          <a:solidFill>
            <a:srgbClr val="3366FF"/>
          </a:solidFill>
          <a:ln w="9525">
            <a:solidFill>
              <a:schemeClr val="bg2"/>
            </a:solidFill>
            <a:round/>
            <a:headEnd/>
            <a:tailEnd/>
          </a:ln>
        </p:spPr>
        <p:txBody>
          <a:bodyPr/>
          <a:lstStyle/>
          <a:p>
            <a:endParaRPr lang="en-US"/>
          </a:p>
        </p:txBody>
      </p:sp>
      <p:sp>
        <p:nvSpPr>
          <p:cNvPr id="11283" name="Freeform 24"/>
          <p:cNvSpPr>
            <a:spLocks/>
          </p:cNvSpPr>
          <p:nvPr/>
        </p:nvSpPr>
        <p:spPr bwMode="auto">
          <a:xfrm>
            <a:off x="3122612" y="2955925"/>
            <a:ext cx="1243013" cy="692150"/>
          </a:xfrm>
          <a:custGeom>
            <a:avLst/>
            <a:gdLst>
              <a:gd name="T0" fmla="*/ 2147483647 w 685"/>
              <a:gd name="T1" fmla="*/ 2147483647 h 336"/>
              <a:gd name="T2" fmla="*/ 2147483647 w 685"/>
              <a:gd name="T3" fmla="*/ 2147483647 h 336"/>
              <a:gd name="T4" fmla="*/ 2147483647 w 685"/>
              <a:gd name="T5" fmla="*/ 0 h 336"/>
              <a:gd name="T6" fmla="*/ 2147483647 w 685"/>
              <a:gd name="T7" fmla="*/ 2147483647 h 336"/>
              <a:gd name="T8" fmla="*/ 2147483647 w 685"/>
              <a:gd name="T9" fmla="*/ 2147483647 h 336"/>
              <a:gd name="T10" fmla="*/ 2147483647 w 685"/>
              <a:gd name="T11" fmla="*/ 2147483647 h 336"/>
              <a:gd name="T12" fmla="*/ 2147483647 w 685"/>
              <a:gd name="T13" fmla="*/ 2147483647 h 336"/>
              <a:gd name="T14" fmla="*/ 2147483647 w 685"/>
              <a:gd name="T15" fmla="*/ 2147483647 h 336"/>
              <a:gd name="T16" fmla="*/ 2147483647 w 685"/>
              <a:gd name="T17" fmla="*/ 2147483647 h 336"/>
              <a:gd name="T18" fmla="*/ 2147483647 w 685"/>
              <a:gd name="T19" fmla="*/ 2147483647 h 336"/>
              <a:gd name="T20" fmla="*/ 2147483647 w 685"/>
              <a:gd name="T21" fmla="*/ 2147483647 h 336"/>
              <a:gd name="T22" fmla="*/ 2147483647 w 685"/>
              <a:gd name="T23" fmla="*/ 2147483647 h 336"/>
              <a:gd name="T24" fmla="*/ 2147483647 w 685"/>
              <a:gd name="T25" fmla="*/ 2147483647 h 336"/>
              <a:gd name="T26" fmla="*/ 2147483647 w 685"/>
              <a:gd name="T27" fmla="*/ 2147483647 h 336"/>
              <a:gd name="T28" fmla="*/ 2147483647 w 685"/>
              <a:gd name="T29" fmla="*/ 2147483647 h 336"/>
              <a:gd name="T30" fmla="*/ 2147483647 w 685"/>
              <a:gd name="T31" fmla="*/ 2147483647 h 336"/>
              <a:gd name="T32" fmla="*/ 2147483647 w 685"/>
              <a:gd name="T33" fmla="*/ 2147483647 h 336"/>
              <a:gd name="T34" fmla="*/ 2147483647 w 685"/>
              <a:gd name="T35" fmla="*/ 2147483647 h 336"/>
              <a:gd name="T36" fmla="*/ 2147483647 w 685"/>
              <a:gd name="T37" fmla="*/ 2147483647 h 336"/>
              <a:gd name="T38" fmla="*/ 2147483647 w 685"/>
              <a:gd name="T39" fmla="*/ 2147483647 h 336"/>
              <a:gd name="T40" fmla="*/ 2147483647 w 685"/>
              <a:gd name="T41" fmla="*/ 2147483647 h 336"/>
              <a:gd name="T42" fmla="*/ 2147483647 w 685"/>
              <a:gd name="T43" fmla="*/ 2147483647 h 336"/>
              <a:gd name="T44" fmla="*/ 2147483647 w 685"/>
              <a:gd name="T45" fmla="*/ 2147483647 h 336"/>
              <a:gd name="T46" fmla="*/ 2147483647 w 685"/>
              <a:gd name="T47" fmla="*/ 2147483647 h 336"/>
              <a:gd name="T48" fmla="*/ 2147483647 w 685"/>
              <a:gd name="T49" fmla="*/ 2147483647 h 336"/>
              <a:gd name="T50" fmla="*/ 2147483647 w 685"/>
              <a:gd name="T51" fmla="*/ 2147483647 h 336"/>
              <a:gd name="T52" fmla="*/ 2147483647 w 685"/>
              <a:gd name="T53" fmla="*/ 2147483647 h 336"/>
              <a:gd name="T54" fmla="*/ 2147483647 w 685"/>
              <a:gd name="T55" fmla="*/ 2147483647 h 336"/>
              <a:gd name="T56" fmla="*/ 2147483647 w 685"/>
              <a:gd name="T57" fmla="*/ 2147483647 h 336"/>
              <a:gd name="T58" fmla="*/ 2147483647 w 685"/>
              <a:gd name="T59" fmla="*/ 2147483647 h 336"/>
              <a:gd name="T60" fmla="*/ 2147483647 w 685"/>
              <a:gd name="T61" fmla="*/ 2147483647 h 336"/>
              <a:gd name="T62" fmla="*/ 2147483647 w 685"/>
              <a:gd name="T63" fmla="*/ 2147483647 h 336"/>
              <a:gd name="T64" fmla="*/ 2147483647 w 685"/>
              <a:gd name="T65" fmla="*/ 2147483647 h 336"/>
              <a:gd name="T66" fmla="*/ 2147483647 w 685"/>
              <a:gd name="T67" fmla="*/ 2147483647 h 336"/>
              <a:gd name="T68" fmla="*/ 2147483647 w 685"/>
              <a:gd name="T69" fmla="*/ 2147483647 h 336"/>
              <a:gd name="T70" fmla="*/ 2147483647 w 685"/>
              <a:gd name="T71" fmla="*/ 2147483647 h 336"/>
              <a:gd name="T72" fmla="*/ 2147483647 w 685"/>
              <a:gd name="T73" fmla="*/ 2147483647 h 336"/>
              <a:gd name="T74" fmla="*/ 2147483647 w 685"/>
              <a:gd name="T75" fmla="*/ 2147483647 h 336"/>
              <a:gd name="T76" fmla="*/ 2147483647 w 685"/>
              <a:gd name="T77" fmla="*/ 2147483647 h 336"/>
              <a:gd name="T78" fmla="*/ 2147483647 w 685"/>
              <a:gd name="T79" fmla="*/ 2147483647 h 336"/>
              <a:gd name="T80" fmla="*/ 2147483647 w 685"/>
              <a:gd name="T81" fmla="*/ 2147483647 h 336"/>
              <a:gd name="T82" fmla="*/ 2147483647 w 685"/>
              <a:gd name="T83" fmla="*/ 2147483647 h 336"/>
              <a:gd name="T84" fmla="*/ 2147483647 w 685"/>
              <a:gd name="T85" fmla="*/ 2147483647 h 336"/>
              <a:gd name="T86" fmla="*/ 2147483647 w 685"/>
              <a:gd name="T87" fmla="*/ 2147483647 h 336"/>
              <a:gd name="T88" fmla="*/ 2147483647 w 685"/>
              <a:gd name="T89" fmla="*/ 2147483647 h 336"/>
              <a:gd name="T90" fmla="*/ 2147483647 w 685"/>
              <a:gd name="T91" fmla="*/ 2147483647 h 336"/>
              <a:gd name="T92" fmla="*/ 2147483647 w 685"/>
              <a:gd name="T93" fmla="*/ 2147483647 h 3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5"/>
              <a:gd name="T142" fmla="*/ 0 h 336"/>
              <a:gd name="T143" fmla="*/ 685 w 685"/>
              <a:gd name="T144" fmla="*/ 336 h 3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5" h="336">
                <a:moveTo>
                  <a:pt x="147" y="314"/>
                </a:moveTo>
                <a:lnTo>
                  <a:pt x="152" y="217"/>
                </a:lnTo>
                <a:lnTo>
                  <a:pt x="84" y="212"/>
                </a:lnTo>
                <a:lnTo>
                  <a:pt x="37" y="208"/>
                </a:lnTo>
                <a:lnTo>
                  <a:pt x="0" y="204"/>
                </a:lnTo>
                <a:lnTo>
                  <a:pt x="17" y="0"/>
                </a:lnTo>
                <a:lnTo>
                  <a:pt x="145" y="9"/>
                </a:lnTo>
                <a:lnTo>
                  <a:pt x="262" y="15"/>
                </a:lnTo>
                <a:lnTo>
                  <a:pt x="360" y="21"/>
                </a:lnTo>
                <a:lnTo>
                  <a:pt x="427" y="23"/>
                </a:lnTo>
                <a:lnTo>
                  <a:pt x="432" y="23"/>
                </a:lnTo>
                <a:lnTo>
                  <a:pt x="436" y="25"/>
                </a:lnTo>
                <a:lnTo>
                  <a:pt x="444" y="26"/>
                </a:lnTo>
                <a:lnTo>
                  <a:pt x="450" y="32"/>
                </a:lnTo>
                <a:lnTo>
                  <a:pt x="456" y="38"/>
                </a:lnTo>
                <a:lnTo>
                  <a:pt x="462" y="42"/>
                </a:lnTo>
                <a:lnTo>
                  <a:pt x="468" y="43"/>
                </a:lnTo>
                <a:lnTo>
                  <a:pt x="474" y="45"/>
                </a:lnTo>
                <a:lnTo>
                  <a:pt x="491" y="45"/>
                </a:lnTo>
                <a:lnTo>
                  <a:pt x="501" y="43"/>
                </a:lnTo>
                <a:lnTo>
                  <a:pt x="515" y="42"/>
                </a:lnTo>
                <a:lnTo>
                  <a:pt x="522" y="38"/>
                </a:lnTo>
                <a:lnTo>
                  <a:pt x="530" y="38"/>
                </a:lnTo>
                <a:lnTo>
                  <a:pt x="536" y="40"/>
                </a:lnTo>
                <a:lnTo>
                  <a:pt x="540" y="43"/>
                </a:lnTo>
                <a:lnTo>
                  <a:pt x="550" y="51"/>
                </a:lnTo>
                <a:lnTo>
                  <a:pt x="554" y="53"/>
                </a:lnTo>
                <a:lnTo>
                  <a:pt x="562" y="55"/>
                </a:lnTo>
                <a:lnTo>
                  <a:pt x="566" y="55"/>
                </a:lnTo>
                <a:lnTo>
                  <a:pt x="569" y="57"/>
                </a:lnTo>
                <a:lnTo>
                  <a:pt x="571" y="59"/>
                </a:lnTo>
                <a:lnTo>
                  <a:pt x="575" y="62"/>
                </a:lnTo>
                <a:lnTo>
                  <a:pt x="581" y="68"/>
                </a:lnTo>
                <a:lnTo>
                  <a:pt x="587" y="72"/>
                </a:lnTo>
                <a:lnTo>
                  <a:pt x="597" y="93"/>
                </a:lnTo>
                <a:lnTo>
                  <a:pt x="601" y="104"/>
                </a:lnTo>
                <a:lnTo>
                  <a:pt x="605" y="112"/>
                </a:lnTo>
                <a:lnTo>
                  <a:pt x="609" y="119"/>
                </a:lnTo>
                <a:lnTo>
                  <a:pt x="616" y="130"/>
                </a:lnTo>
                <a:lnTo>
                  <a:pt x="620" y="138"/>
                </a:lnTo>
                <a:lnTo>
                  <a:pt x="622" y="147"/>
                </a:lnTo>
                <a:lnTo>
                  <a:pt x="622" y="155"/>
                </a:lnTo>
                <a:lnTo>
                  <a:pt x="622" y="170"/>
                </a:lnTo>
                <a:lnTo>
                  <a:pt x="624" y="176"/>
                </a:lnTo>
                <a:lnTo>
                  <a:pt x="624" y="180"/>
                </a:lnTo>
                <a:lnTo>
                  <a:pt x="628" y="181"/>
                </a:lnTo>
                <a:lnTo>
                  <a:pt x="630" y="185"/>
                </a:lnTo>
                <a:lnTo>
                  <a:pt x="634" y="191"/>
                </a:lnTo>
                <a:lnTo>
                  <a:pt x="636" y="200"/>
                </a:lnTo>
                <a:lnTo>
                  <a:pt x="636" y="204"/>
                </a:lnTo>
                <a:lnTo>
                  <a:pt x="636" y="208"/>
                </a:lnTo>
                <a:lnTo>
                  <a:pt x="638" y="212"/>
                </a:lnTo>
                <a:lnTo>
                  <a:pt x="642" y="214"/>
                </a:lnTo>
                <a:lnTo>
                  <a:pt x="638" y="221"/>
                </a:lnTo>
                <a:lnTo>
                  <a:pt x="638" y="223"/>
                </a:lnTo>
                <a:lnTo>
                  <a:pt x="638" y="225"/>
                </a:lnTo>
                <a:lnTo>
                  <a:pt x="638" y="229"/>
                </a:lnTo>
                <a:lnTo>
                  <a:pt x="640" y="231"/>
                </a:lnTo>
                <a:lnTo>
                  <a:pt x="642" y="234"/>
                </a:lnTo>
                <a:lnTo>
                  <a:pt x="644" y="236"/>
                </a:lnTo>
                <a:lnTo>
                  <a:pt x="644" y="238"/>
                </a:lnTo>
                <a:lnTo>
                  <a:pt x="644" y="246"/>
                </a:lnTo>
                <a:lnTo>
                  <a:pt x="644" y="257"/>
                </a:lnTo>
                <a:lnTo>
                  <a:pt x="642" y="259"/>
                </a:lnTo>
                <a:lnTo>
                  <a:pt x="642" y="261"/>
                </a:lnTo>
                <a:lnTo>
                  <a:pt x="644" y="265"/>
                </a:lnTo>
                <a:lnTo>
                  <a:pt x="646" y="268"/>
                </a:lnTo>
                <a:lnTo>
                  <a:pt x="650" y="272"/>
                </a:lnTo>
                <a:lnTo>
                  <a:pt x="654" y="274"/>
                </a:lnTo>
                <a:lnTo>
                  <a:pt x="656" y="278"/>
                </a:lnTo>
                <a:lnTo>
                  <a:pt x="658" y="280"/>
                </a:lnTo>
                <a:lnTo>
                  <a:pt x="658" y="284"/>
                </a:lnTo>
                <a:lnTo>
                  <a:pt x="658" y="285"/>
                </a:lnTo>
                <a:lnTo>
                  <a:pt x="658" y="289"/>
                </a:lnTo>
                <a:lnTo>
                  <a:pt x="658" y="295"/>
                </a:lnTo>
                <a:lnTo>
                  <a:pt x="658" y="297"/>
                </a:lnTo>
                <a:lnTo>
                  <a:pt x="658" y="299"/>
                </a:lnTo>
                <a:lnTo>
                  <a:pt x="661" y="301"/>
                </a:lnTo>
                <a:lnTo>
                  <a:pt x="663" y="304"/>
                </a:lnTo>
                <a:lnTo>
                  <a:pt x="669" y="310"/>
                </a:lnTo>
                <a:lnTo>
                  <a:pt x="669" y="312"/>
                </a:lnTo>
                <a:lnTo>
                  <a:pt x="671" y="314"/>
                </a:lnTo>
                <a:lnTo>
                  <a:pt x="677" y="325"/>
                </a:lnTo>
                <a:lnTo>
                  <a:pt x="679" y="327"/>
                </a:lnTo>
                <a:lnTo>
                  <a:pt x="681" y="329"/>
                </a:lnTo>
                <a:lnTo>
                  <a:pt x="685" y="335"/>
                </a:lnTo>
                <a:lnTo>
                  <a:pt x="605" y="336"/>
                </a:lnTo>
                <a:lnTo>
                  <a:pt x="530" y="336"/>
                </a:lnTo>
                <a:lnTo>
                  <a:pt x="495" y="335"/>
                </a:lnTo>
                <a:lnTo>
                  <a:pt x="460" y="335"/>
                </a:lnTo>
                <a:lnTo>
                  <a:pt x="393" y="333"/>
                </a:lnTo>
                <a:lnTo>
                  <a:pt x="331" y="329"/>
                </a:lnTo>
                <a:lnTo>
                  <a:pt x="268" y="325"/>
                </a:lnTo>
                <a:lnTo>
                  <a:pt x="207" y="319"/>
                </a:lnTo>
                <a:lnTo>
                  <a:pt x="147" y="314"/>
                </a:lnTo>
                <a:close/>
              </a:path>
            </a:pathLst>
          </a:custGeom>
          <a:solidFill>
            <a:srgbClr val="3366FF"/>
          </a:solidFill>
          <a:ln w="9525">
            <a:solidFill>
              <a:schemeClr val="bg2"/>
            </a:solidFill>
            <a:round/>
            <a:headEnd/>
            <a:tailEnd/>
          </a:ln>
        </p:spPr>
        <p:txBody>
          <a:bodyPr/>
          <a:lstStyle/>
          <a:p>
            <a:endParaRPr lang="en-US"/>
          </a:p>
        </p:txBody>
      </p:sp>
      <p:sp>
        <p:nvSpPr>
          <p:cNvPr id="11284" name="Freeform 25"/>
          <p:cNvSpPr>
            <a:spLocks/>
          </p:cNvSpPr>
          <p:nvPr/>
        </p:nvSpPr>
        <p:spPr bwMode="auto">
          <a:xfrm>
            <a:off x="3354387" y="3603625"/>
            <a:ext cx="1120775" cy="684213"/>
          </a:xfrm>
          <a:custGeom>
            <a:avLst/>
            <a:gdLst>
              <a:gd name="T0" fmla="*/ 2147483647 w 619"/>
              <a:gd name="T1" fmla="*/ 0 h 333"/>
              <a:gd name="T2" fmla="*/ 2147483647 w 619"/>
              <a:gd name="T3" fmla="*/ 2147483647 h 333"/>
              <a:gd name="T4" fmla="*/ 2147483647 w 619"/>
              <a:gd name="T5" fmla="*/ 2147483647 h 333"/>
              <a:gd name="T6" fmla="*/ 2147483647 w 619"/>
              <a:gd name="T7" fmla="*/ 2147483647 h 333"/>
              <a:gd name="T8" fmla="*/ 2147483647 w 619"/>
              <a:gd name="T9" fmla="*/ 2147483647 h 333"/>
              <a:gd name="T10" fmla="*/ 2147483647 w 619"/>
              <a:gd name="T11" fmla="*/ 2147483647 h 333"/>
              <a:gd name="T12" fmla="*/ 2147483647 w 619"/>
              <a:gd name="T13" fmla="*/ 2147483647 h 333"/>
              <a:gd name="T14" fmla="*/ 2147483647 w 619"/>
              <a:gd name="T15" fmla="*/ 2147483647 h 333"/>
              <a:gd name="T16" fmla="*/ 2147483647 w 619"/>
              <a:gd name="T17" fmla="*/ 2147483647 h 333"/>
              <a:gd name="T18" fmla="*/ 2147483647 w 619"/>
              <a:gd name="T19" fmla="*/ 2147483647 h 333"/>
              <a:gd name="T20" fmla="*/ 2147483647 w 619"/>
              <a:gd name="T21" fmla="*/ 2147483647 h 333"/>
              <a:gd name="T22" fmla="*/ 2147483647 w 619"/>
              <a:gd name="T23" fmla="*/ 2147483647 h 333"/>
              <a:gd name="T24" fmla="*/ 2147483647 w 619"/>
              <a:gd name="T25" fmla="*/ 2147483647 h 333"/>
              <a:gd name="T26" fmla="*/ 2147483647 w 619"/>
              <a:gd name="T27" fmla="*/ 2147483647 h 333"/>
              <a:gd name="T28" fmla="*/ 2147483647 w 619"/>
              <a:gd name="T29" fmla="*/ 2147483647 h 333"/>
              <a:gd name="T30" fmla="*/ 2147483647 w 619"/>
              <a:gd name="T31" fmla="*/ 2147483647 h 333"/>
              <a:gd name="T32" fmla="*/ 2147483647 w 619"/>
              <a:gd name="T33" fmla="*/ 2147483647 h 333"/>
              <a:gd name="T34" fmla="*/ 2147483647 w 619"/>
              <a:gd name="T35" fmla="*/ 2147483647 h 333"/>
              <a:gd name="T36" fmla="*/ 2147483647 w 619"/>
              <a:gd name="T37" fmla="*/ 2147483647 h 333"/>
              <a:gd name="T38" fmla="*/ 2147483647 w 619"/>
              <a:gd name="T39" fmla="*/ 2147483647 h 333"/>
              <a:gd name="T40" fmla="*/ 2147483647 w 619"/>
              <a:gd name="T41" fmla="*/ 2147483647 h 333"/>
              <a:gd name="T42" fmla="*/ 2147483647 w 619"/>
              <a:gd name="T43" fmla="*/ 2147483647 h 333"/>
              <a:gd name="T44" fmla="*/ 2147483647 w 619"/>
              <a:gd name="T45" fmla="*/ 2147483647 h 333"/>
              <a:gd name="T46" fmla="*/ 2147483647 w 619"/>
              <a:gd name="T47" fmla="*/ 2147483647 h 333"/>
              <a:gd name="T48" fmla="*/ 2147483647 w 619"/>
              <a:gd name="T49" fmla="*/ 2147483647 h 333"/>
              <a:gd name="T50" fmla="*/ 2147483647 w 619"/>
              <a:gd name="T51" fmla="*/ 2147483647 h 333"/>
              <a:gd name="T52" fmla="*/ 2147483647 w 619"/>
              <a:gd name="T53" fmla="*/ 2147483647 h 333"/>
              <a:gd name="T54" fmla="*/ 2147483647 w 619"/>
              <a:gd name="T55" fmla="*/ 2147483647 h 333"/>
              <a:gd name="T56" fmla="*/ 2147483647 w 619"/>
              <a:gd name="T57" fmla="*/ 2147483647 h 333"/>
              <a:gd name="T58" fmla="*/ 2147483647 w 619"/>
              <a:gd name="T59" fmla="*/ 2147483647 h 333"/>
              <a:gd name="T60" fmla="*/ 2147483647 w 619"/>
              <a:gd name="T61" fmla="*/ 2147483647 h 333"/>
              <a:gd name="T62" fmla="*/ 2147483647 w 619"/>
              <a:gd name="T63" fmla="*/ 2147483647 h 333"/>
              <a:gd name="T64" fmla="*/ 2147483647 w 619"/>
              <a:gd name="T65" fmla="*/ 2147483647 h 333"/>
              <a:gd name="T66" fmla="*/ 2147483647 w 619"/>
              <a:gd name="T67" fmla="*/ 2147483647 h 333"/>
              <a:gd name="T68" fmla="*/ 2147483647 w 619"/>
              <a:gd name="T69" fmla="*/ 2147483647 h 333"/>
              <a:gd name="T70" fmla="*/ 2147483647 w 619"/>
              <a:gd name="T71" fmla="*/ 2147483647 h 333"/>
              <a:gd name="T72" fmla="*/ 2147483647 w 619"/>
              <a:gd name="T73" fmla="*/ 2147483647 h 333"/>
              <a:gd name="T74" fmla="*/ 2147483647 w 619"/>
              <a:gd name="T75" fmla="*/ 2147483647 h 333"/>
              <a:gd name="T76" fmla="*/ 2147483647 w 619"/>
              <a:gd name="T77" fmla="*/ 2147483647 h 333"/>
              <a:gd name="T78" fmla="*/ 2147483647 w 619"/>
              <a:gd name="T79" fmla="*/ 2147483647 h 333"/>
              <a:gd name="T80" fmla="*/ 2147483647 w 619"/>
              <a:gd name="T81" fmla="*/ 2147483647 h 333"/>
              <a:gd name="T82" fmla="*/ 2147483647 w 619"/>
              <a:gd name="T83" fmla="*/ 2147483647 h 333"/>
              <a:gd name="T84" fmla="*/ 2147483647 w 619"/>
              <a:gd name="T85" fmla="*/ 2147483647 h 333"/>
              <a:gd name="T86" fmla="*/ 2147483647 w 619"/>
              <a:gd name="T87" fmla="*/ 2147483647 h 333"/>
              <a:gd name="T88" fmla="*/ 2147483647 w 619"/>
              <a:gd name="T89" fmla="*/ 2147483647 h 333"/>
              <a:gd name="T90" fmla="*/ 2147483647 w 619"/>
              <a:gd name="T91" fmla="*/ 2147483647 h 333"/>
              <a:gd name="T92" fmla="*/ 0 w 619"/>
              <a:gd name="T93" fmla="*/ 2147483647 h 333"/>
              <a:gd name="T94" fmla="*/ 2147483647 w 619"/>
              <a:gd name="T95" fmla="*/ 0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9"/>
              <a:gd name="T145" fmla="*/ 0 h 333"/>
              <a:gd name="T146" fmla="*/ 619 w 619"/>
              <a:gd name="T147" fmla="*/ 333 h 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9" h="333">
                <a:moveTo>
                  <a:pt x="20" y="0"/>
                </a:moveTo>
                <a:lnTo>
                  <a:pt x="80" y="5"/>
                </a:lnTo>
                <a:lnTo>
                  <a:pt x="141" y="11"/>
                </a:lnTo>
                <a:lnTo>
                  <a:pt x="204" y="15"/>
                </a:lnTo>
                <a:lnTo>
                  <a:pt x="266" y="19"/>
                </a:lnTo>
                <a:lnTo>
                  <a:pt x="333" y="21"/>
                </a:lnTo>
                <a:lnTo>
                  <a:pt x="403" y="22"/>
                </a:lnTo>
                <a:lnTo>
                  <a:pt x="478" y="22"/>
                </a:lnTo>
                <a:lnTo>
                  <a:pt x="558" y="21"/>
                </a:lnTo>
                <a:lnTo>
                  <a:pt x="560" y="26"/>
                </a:lnTo>
                <a:lnTo>
                  <a:pt x="562" y="28"/>
                </a:lnTo>
                <a:lnTo>
                  <a:pt x="564" y="30"/>
                </a:lnTo>
                <a:lnTo>
                  <a:pt x="568" y="32"/>
                </a:lnTo>
                <a:lnTo>
                  <a:pt x="570" y="32"/>
                </a:lnTo>
                <a:lnTo>
                  <a:pt x="572" y="32"/>
                </a:lnTo>
                <a:lnTo>
                  <a:pt x="579" y="32"/>
                </a:lnTo>
                <a:lnTo>
                  <a:pt x="581" y="32"/>
                </a:lnTo>
                <a:lnTo>
                  <a:pt x="583" y="34"/>
                </a:lnTo>
                <a:lnTo>
                  <a:pt x="585" y="36"/>
                </a:lnTo>
                <a:lnTo>
                  <a:pt x="587" y="38"/>
                </a:lnTo>
                <a:lnTo>
                  <a:pt x="587" y="39"/>
                </a:lnTo>
                <a:lnTo>
                  <a:pt x="587" y="43"/>
                </a:lnTo>
                <a:lnTo>
                  <a:pt x="587" y="49"/>
                </a:lnTo>
                <a:lnTo>
                  <a:pt x="585" y="55"/>
                </a:lnTo>
                <a:lnTo>
                  <a:pt x="581" y="60"/>
                </a:lnTo>
                <a:lnTo>
                  <a:pt x="579" y="62"/>
                </a:lnTo>
                <a:lnTo>
                  <a:pt x="579" y="66"/>
                </a:lnTo>
                <a:lnTo>
                  <a:pt x="581" y="68"/>
                </a:lnTo>
                <a:lnTo>
                  <a:pt x="585" y="72"/>
                </a:lnTo>
                <a:lnTo>
                  <a:pt x="591" y="77"/>
                </a:lnTo>
                <a:lnTo>
                  <a:pt x="593" y="81"/>
                </a:lnTo>
                <a:lnTo>
                  <a:pt x="595" y="87"/>
                </a:lnTo>
                <a:lnTo>
                  <a:pt x="595" y="91"/>
                </a:lnTo>
                <a:lnTo>
                  <a:pt x="599" y="92"/>
                </a:lnTo>
                <a:lnTo>
                  <a:pt x="603" y="96"/>
                </a:lnTo>
                <a:lnTo>
                  <a:pt x="607" y="100"/>
                </a:lnTo>
                <a:lnTo>
                  <a:pt x="611" y="104"/>
                </a:lnTo>
                <a:lnTo>
                  <a:pt x="613" y="108"/>
                </a:lnTo>
                <a:lnTo>
                  <a:pt x="615" y="113"/>
                </a:lnTo>
                <a:lnTo>
                  <a:pt x="617" y="121"/>
                </a:lnTo>
                <a:lnTo>
                  <a:pt x="619" y="331"/>
                </a:lnTo>
                <a:lnTo>
                  <a:pt x="523" y="333"/>
                </a:lnTo>
                <a:lnTo>
                  <a:pt x="425" y="331"/>
                </a:lnTo>
                <a:lnTo>
                  <a:pt x="327" y="329"/>
                </a:lnTo>
                <a:lnTo>
                  <a:pt x="235" y="325"/>
                </a:lnTo>
                <a:lnTo>
                  <a:pt x="82" y="319"/>
                </a:lnTo>
                <a:lnTo>
                  <a:pt x="0" y="315"/>
                </a:lnTo>
                <a:lnTo>
                  <a:pt x="20" y="0"/>
                </a:lnTo>
                <a:close/>
              </a:path>
            </a:pathLst>
          </a:custGeom>
          <a:solidFill>
            <a:srgbClr val="3366FF"/>
          </a:solidFill>
          <a:ln w="9525">
            <a:solidFill>
              <a:schemeClr val="bg2"/>
            </a:solidFill>
            <a:round/>
            <a:headEnd/>
            <a:tailEnd/>
          </a:ln>
        </p:spPr>
        <p:txBody>
          <a:bodyPr/>
          <a:lstStyle/>
          <a:p>
            <a:endParaRPr lang="en-US"/>
          </a:p>
        </p:txBody>
      </p:sp>
      <p:sp>
        <p:nvSpPr>
          <p:cNvPr id="8213" name="Freeform 26"/>
          <p:cNvSpPr>
            <a:spLocks/>
          </p:cNvSpPr>
          <p:nvPr/>
        </p:nvSpPr>
        <p:spPr bwMode="auto">
          <a:xfrm>
            <a:off x="2309812" y="3284538"/>
            <a:ext cx="1085850" cy="966787"/>
          </a:xfrm>
          <a:custGeom>
            <a:avLst/>
            <a:gdLst>
              <a:gd name="T0" fmla="*/ 0 w 599"/>
              <a:gd name="T1" fmla="*/ 843367 h 470"/>
              <a:gd name="T2" fmla="*/ 106953 w 599"/>
              <a:gd name="T3" fmla="*/ 0 h 470"/>
              <a:gd name="T4" fmla="*/ 309984 w 599"/>
              <a:gd name="T5" fmla="*/ 30855 h 470"/>
              <a:gd name="T6" fmla="*/ 507576 w 599"/>
              <a:gd name="T7" fmla="*/ 61710 h 470"/>
              <a:gd name="T8" fmla="*/ 596402 w 599"/>
              <a:gd name="T9" fmla="*/ 74052 h 470"/>
              <a:gd name="T10" fmla="*/ 677976 w 599"/>
              <a:gd name="T11" fmla="*/ 80223 h 470"/>
              <a:gd name="T12" fmla="*/ 748674 w 599"/>
              <a:gd name="T13" fmla="*/ 88451 h 470"/>
              <a:gd name="T14" fmla="*/ 810309 w 599"/>
              <a:gd name="T15" fmla="*/ 92565 h 470"/>
              <a:gd name="T16" fmla="*/ 877381 w 599"/>
              <a:gd name="T17" fmla="*/ 100793 h 470"/>
              <a:gd name="T18" fmla="*/ 962582 w 599"/>
              <a:gd name="T19" fmla="*/ 109021 h 470"/>
              <a:gd name="T20" fmla="*/ 1085850 w 599"/>
              <a:gd name="T21" fmla="*/ 119306 h 470"/>
              <a:gd name="T22" fmla="*/ 1076786 w 599"/>
              <a:gd name="T23" fmla="*/ 337347 h 470"/>
              <a:gd name="T24" fmla="*/ 1076786 w 599"/>
              <a:gd name="T25" fmla="*/ 318834 h 470"/>
              <a:gd name="T26" fmla="*/ 1040531 w 599"/>
              <a:gd name="T27" fmla="*/ 966787 h 470"/>
              <a:gd name="T28" fmla="*/ 873756 w 599"/>
              <a:gd name="T29" fmla="*/ 956502 h 470"/>
              <a:gd name="T30" fmla="*/ 717857 w 599"/>
              <a:gd name="T31" fmla="*/ 940046 h 470"/>
              <a:gd name="T32" fmla="*/ 569210 w 599"/>
              <a:gd name="T33" fmla="*/ 925647 h 470"/>
              <a:gd name="T34" fmla="*/ 429627 w 599"/>
              <a:gd name="T35" fmla="*/ 905077 h 470"/>
              <a:gd name="T36" fmla="*/ 302733 w 599"/>
              <a:gd name="T37" fmla="*/ 890678 h 470"/>
              <a:gd name="T38" fmla="*/ 188528 w 599"/>
              <a:gd name="T39" fmla="*/ 870108 h 470"/>
              <a:gd name="T40" fmla="*/ 0 w 599"/>
              <a:gd name="T41" fmla="*/ 843367 h 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9"/>
              <a:gd name="T64" fmla="*/ 0 h 470"/>
              <a:gd name="T65" fmla="*/ 599 w 599"/>
              <a:gd name="T66" fmla="*/ 470 h 4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9" h="470">
                <a:moveTo>
                  <a:pt x="0" y="410"/>
                </a:moveTo>
                <a:lnTo>
                  <a:pt x="59" y="0"/>
                </a:lnTo>
                <a:lnTo>
                  <a:pt x="171" y="15"/>
                </a:lnTo>
                <a:lnTo>
                  <a:pt x="280" y="30"/>
                </a:lnTo>
                <a:lnTo>
                  <a:pt x="329" y="36"/>
                </a:lnTo>
                <a:lnTo>
                  <a:pt x="374" y="39"/>
                </a:lnTo>
                <a:lnTo>
                  <a:pt x="413" y="43"/>
                </a:lnTo>
                <a:lnTo>
                  <a:pt x="447" y="45"/>
                </a:lnTo>
                <a:lnTo>
                  <a:pt x="484" y="49"/>
                </a:lnTo>
                <a:lnTo>
                  <a:pt x="531" y="53"/>
                </a:lnTo>
                <a:lnTo>
                  <a:pt x="599" y="58"/>
                </a:lnTo>
                <a:lnTo>
                  <a:pt x="594" y="164"/>
                </a:lnTo>
                <a:lnTo>
                  <a:pt x="594" y="155"/>
                </a:lnTo>
                <a:lnTo>
                  <a:pt x="574" y="470"/>
                </a:lnTo>
                <a:lnTo>
                  <a:pt x="482" y="465"/>
                </a:lnTo>
                <a:lnTo>
                  <a:pt x="396" y="457"/>
                </a:lnTo>
                <a:lnTo>
                  <a:pt x="314" y="450"/>
                </a:lnTo>
                <a:lnTo>
                  <a:pt x="237" y="440"/>
                </a:lnTo>
                <a:lnTo>
                  <a:pt x="167" y="433"/>
                </a:lnTo>
                <a:lnTo>
                  <a:pt x="104" y="423"/>
                </a:lnTo>
                <a:lnTo>
                  <a:pt x="0" y="410"/>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86" name="Freeform 27"/>
          <p:cNvSpPr>
            <a:spLocks/>
          </p:cNvSpPr>
          <p:nvPr/>
        </p:nvSpPr>
        <p:spPr bwMode="auto">
          <a:xfrm>
            <a:off x="2309812" y="3284538"/>
            <a:ext cx="1085850" cy="966787"/>
          </a:xfrm>
          <a:custGeom>
            <a:avLst/>
            <a:gdLst>
              <a:gd name="T0" fmla="*/ 0 w 599"/>
              <a:gd name="T1" fmla="*/ 2147483647 h 470"/>
              <a:gd name="T2" fmla="*/ 2147483647 w 599"/>
              <a:gd name="T3" fmla="*/ 0 h 470"/>
              <a:gd name="T4" fmla="*/ 2147483647 w 599"/>
              <a:gd name="T5" fmla="*/ 2147483647 h 470"/>
              <a:gd name="T6" fmla="*/ 2147483647 w 599"/>
              <a:gd name="T7" fmla="*/ 2147483647 h 470"/>
              <a:gd name="T8" fmla="*/ 2147483647 w 599"/>
              <a:gd name="T9" fmla="*/ 2147483647 h 470"/>
              <a:gd name="T10" fmla="*/ 2147483647 w 599"/>
              <a:gd name="T11" fmla="*/ 2147483647 h 470"/>
              <a:gd name="T12" fmla="*/ 2147483647 w 599"/>
              <a:gd name="T13" fmla="*/ 2147483647 h 470"/>
              <a:gd name="T14" fmla="*/ 2147483647 w 599"/>
              <a:gd name="T15" fmla="*/ 2147483647 h 470"/>
              <a:gd name="T16" fmla="*/ 2147483647 w 599"/>
              <a:gd name="T17" fmla="*/ 2147483647 h 470"/>
              <a:gd name="T18" fmla="*/ 2147483647 w 599"/>
              <a:gd name="T19" fmla="*/ 2147483647 h 470"/>
              <a:gd name="T20" fmla="*/ 0 w 599"/>
              <a:gd name="T21" fmla="*/ 2147483647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9"/>
              <a:gd name="T34" fmla="*/ 0 h 470"/>
              <a:gd name="T35" fmla="*/ 599 w 59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9" h="470">
                <a:moveTo>
                  <a:pt x="0" y="410"/>
                </a:moveTo>
                <a:lnTo>
                  <a:pt x="59" y="0"/>
                </a:lnTo>
                <a:lnTo>
                  <a:pt x="278" y="28"/>
                </a:lnTo>
                <a:lnTo>
                  <a:pt x="447" y="45"/>
                </a:lnTo>
                <a:lnTo>
                  <a:pt x="599" y="56"/>
                </a:lnTo>
                <a:lnTo>
                  <a:pt x="592" y="164"/>
                </a:lnTo>
                <a:lnTo>
                  <a:pt x="594" y="155"/>
                </a:lnTo>
                <a:lnTo>
                  <a:pt x="574" y="470"/>
                </a:lnTo>
                <a:lnTo>
                  <a:pt x="396" y="457"/>
                </a:lnTo>
                <a:lnTo>
                  <a:pt x="237" y="440"/>
                </a:lnTo>
                <a:lnTo>
                  <a:pt x="0" y="410"/>
                </a:lnTo>
              </a:path>
            </a:pathLst>
          </a:custGeom>
          <a:solidFill>
            <a:srgbClr val="3366FF"/>
          </a:solidFill>
          <a:ln w="6350">
            <a:solidFill>
              <a:schemeClr val="bg2"/>
            </a:solidFill>
            <a:prstDash val="solid"/>
            <a:round/>
            <a:headEnd/>
            <a:tailEnd/>
          </a:ln>
        </p:spPr>
        <p:txBody>
          <a:bodyPr/>
          <a:lstStyle/>
          <a:p>
            <a:endParaRPr lang="en-US"/>
          </a:p>
        </p:txBody>
      </p:sp>
      <p:sp>
        <p:nvSpPr>
          <p:cNvPr id="11287" name="Freeform 28"/>
          <p:cNvSpPr>
            <a:spLocks/>
          </p:cNvSpPr>
          <p:nvPr/>
        </p:nvSpPr>
        <p:spPr bwMode="auto">
          <a:xfrm>
            <a:off x="3198812" y="4241800"/>
            <a:ext cx="1311275" cy="762000"/>
          </a:xfrm>
          <a:custGeom>
            <a:avLst/>
            <a:gdLst>
              <a:gd name="T0" fmla="*/ 2147483647 w 722"/>
              <a:gd name="T1" fmla="*/ 2147483647 h 370"/>
              <a:gd name="T2" fmla="*/ 2147483647 w 722"/>
              <a:gd name="T3" fmla="*/ 2147483647 h 370"/>
              <a:gd name="T4" fmla="*/ 2147483647 w 722"/>
              <a:gd name="T5" fmla="*/ 2147483647 h 370"/>
              <a:gd name="T6" fmla="*/ 2147483647 w 722"/>
              <a:gd name="T7" fmla="*/ 2147483647 h 370"/>
              <a:gd name="T8" fmla="*/ 2147483647 w 722"/>
              <a:gd name="T9" fmla="*/ 2147483647 h 370"/>
              <a:gd name="T10" fmla="*/ 2147483647 w 722"/>
              <a:gd name="T11" fmla="*/ 2147483647 h 370"/>
              <a:gd name="T12" fmla="*/ 2147483647 w 722"/>
              <a:gd name="T13" fmla="*/ 2147483647 h 370"/>
              <a:gd name="T14" fmla="*/ 2147483647 w 722"/>
              <a:gd name="T15" fmla="*/ 2147483647 h 370"/>
              <a:gd name="T16" fmla="*/ 2147483647 w 722"/>
              <a:gd name="T17" fmla="*/ 2147483647 h 370"/>
              <a:gd name="T18" fmla="*/ 2147483647 w 722"/>
              <a:gd name="T19" fmla="*/ 2147483647 h 370"/>
              <a:gd name="T20" fmla="*/ 2147483647 w 722"/>
              <a:gd name="T21" fmla="*/ 2147483647 h 370"/>
              <a:gd name="T22" fmla="*/ 2147483647 w 722"/>
              <a:gd name="T23" fmla="*/ 2147483647 h 370"/>
              <a:gd name="T24" fmla="*/ 2147483647 w 722"/>
              <a:gd name="T25" fmla="*/ 2147483647 h 370"/>
              <a:gd name="T26" fmla="*/ 2147483647 w 722"/>
              <a:gd name="T27" fmla="*/ 2147483647 h 370"/>
              <a:gd name="T28" fmla="*/ 2147483647 w 722"/>
              <a:gd name="T29" fmla="*/ 2147483647 h 370"/>
              <a:gd name="T30" fmla="*/ 2147483647 w 722"/>
              <a:gd name="T31" fmla="*/ 2147483647 h 370"/>
              <a:gd name="T32" fmla="*/ 2147483647 w 722"/>
              <a:gd name="T33" fmla="*/ 2147483647 h 370"/>
              <a:gd name="T34" fmla="*/ 2147483647 w 722"/>
              <a:gd name="T35" fmla="*/ 2147483647 h 370"/>
              <a:gd name="T36" fmla="*/ 2147483647 w 722"/>
              <a:gd name="T37" fmla="*/ 2147483647 h 370"/>
              <a:gd name="T38" fmla="*/ 2147483647 w 722"/>
              <a:gd name="T39" fmla="*/ 2147483647 h 370"/>
              <a:gd name="T40" fmla="*/ 2147483647 w 722"/>
              <a:gd name="T41" fmla="*/ 2147483647 h 370"/>
              <a:gd name="T42" fmla="*/ 2147483647 w 722"/>
              <a:gd name="T43" fmla="*/ 2147483647 h 370"/>
              <a:gd name="T44" fmla="*/ 2147483647 w 722"/>
              <a:gd name="T45" fmla="*/ 2147483647 h 370"/>
              <a:gd name="T46" fmla="*/ 2147483647 w 722"/>
              <a:gd name="T47" fmla="*/ 2147483647 h 370"/>
              <a:gd name="T48" fmla="*/ 2147483647 w 722"/>
              <a:gd name="T49" fmla="*/ 2147483647 h 370"/>
              <a:gd name="T50" fmla="*/ 2147483647 w 722"/>
              <a:gd name="T51" fmla="*/ 2147483647 h 370"/>
              <a:gd name="T52" fmla="*/ 2147483647 w 722"/>
              <a:gd name="T53" fmla="*/ 2147483647 h 370"/>
              <a:gd name="T54" fmla="*/ 2147483647 w 722"/>
              <a:gd name="T55" fmla="*/ 2147483647 h 370"/>
              <a:gd name="T56" fmla="*/ 2147483647 w 722"/>
              <a:gd name="T57" fmla="*/ 2147483647 h 370"/>
              <a:gd name="T58" fmla="*/ 2147483647 w 722"/>
              <a:gd name="T59" fmla="*/ 2147483647 h 370"/>
              <a:gd name="T60" fmla="*/ 2147483647 w 722"/>
              <a:gd name="T61" fmla="*/ 2147483647 h 370"/>
              <a:gd name="T62" fmla="*/ 2147483647 w 722"/>
              <a:gd name="T63" fmla="*/ 2147483647 h 370"/>
              <a:gd name="T64" fmla="*/ 2147483647 w 722"/>
              <a:gd name="T65" fmla="*/ 2147483647 h 370"/>
              <a:gd name="T66" fmla="*/ 2147483647 w 722"/>
              <a:gd name="T67" fmla="*/ 2147483647 h 370"/>
              <a:gd name="T68" fmla="*/ 2147483647 w 722"/>
              <a:gd name="T69" fmla="*/ 2147483647 h 370"/>
              <a:gd name="T70" fmla="*/ 2147483647 w 722"/>
              <a:gd name="T71" fmla="*/ 2147483647 h 370"/>
              <a:gd name="T72" fmla="*/ 2147483647 w 722"/>
              <a:gd name="T73" fmla="*/ 2147483647 h 370"/>
              <a:gd name="T74" fmla="*/ 2147483647 w 722"/>
              <a:gd name="T75" fmla="*/ 2147483647 h 370"/>
              <a:gd name="T76" fmla="*/ 2147483647 w 722"/>
              <a:gd name="T77" fmla="*/ 2147483647 h 370"/>
              <a:gd name="T78" fmla="*/ 2147483647 w 722"/>
              <a:gd name="T79" fmla="*/ 2147483647 h 370"/>
              <a:gd name="T80" fmla="*/ 2147483647 w 722"/>
              <a:gd name="T81" fmla="*/ 2147483647 h 370"/>
              <a:gd name="T82" fmla="*/ 2147483647 w 722"/>
              <a:gd name="T83" fmla="*/ 2147483647 h 370"/>
              <a:gd name="T84" fmla="*/ 2147483647 w 722"/>
              <a:gd name="T85" fmla="*/ 2147483647 h 370"/>
              <a:gd name="T86" fmla="*/ 2147483647 w 722"/>
              <a:gd name="T87" fmla="*/ 2147483647 h 370"/>
              <a:gd name="T88" fmla="*/ 2147483647 w 722"/>
              <a:gd name="T89" fmla="*/ 2147483647 h 370"/>
              <a:gd name="T90" fmla="*/ 2147483647 w 722"/>
              <a:gd name="T91" fmla="*/ 2147483647 h 370"/>
              <a:gd name="T92" fmla="*/ 0 w 722"/>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2"/>
              <a:gd name="T142" fmla="*/ 0 h 370"/>
              <a:gd name="T143" fmla="*/ 722 w 722"/>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2" h="370">
                <a:moveTo>
                  <a:pt x="0" y="0"/>
                </a:moveTo>
                <a:lnTo>
                  <a:pt x="84" y="5"/>
                </a:lnTo>
                <a:lnTo>
                  <a:pt x="166" y="9"/>
                </a:lnTo>
                <a:lnTo>
                  <a:pt x="319" y="15"/>
                </a:lnTo>
                <a:lnTo>
                  <a:pt x="509" y="21"/>
                </a:lnTo>
                <a:lnTo>
                  <a:pt x="607" y="23"/>
                </a:lnTo>
                <a:lnTo>
                  <a:pt x="701" y="21"/>
                </a:lnTo>
                <a:lnTo>
                  <a:pt x="703" y="21"/>
                </a:lnTo>
                <a:lnTo>
                  <a:pt x="703" y="60"/>
                </a:lnTo>
                <a:lnTo>
                  <a:pt x="722" y="183"/>
                </a:lnTo>
                <a:lnTo>
                  <a:pt x="722" y="370"/>
                </a:lnTo>
                <a:lnTo>
                  <a:pt x="714" y="368"/>
                </a:lnTo>
                <a:lnTo>
                  <a:pt x="705" y="365"/>
                </a:lnTo>
                <a:lnTo>
                  <a:pt x="691" y="357"/>
                </a:lnTo>
                <a:lnTo>
                  <a:pt x="681" y="350"/>
                </a:lnTo>
                <a:lnTo>
                  <a:pt x="671" y="344"/>
                </a:lnTo>
                <a:lnTo>
                  <a:pt x="665" y="340"/>
                </a:lnTo>
                <a:lnTo>
                  <a:pt x="658" y="338"/>
                </a:lnTo>
                <a:lnTo>
                  <a:pt x="656" y="338"/>
                </a:lnTo>
                <a:lnTo>
                  <a:pt x="652" y="338"/>
                </a:lnTo>
                <a:lnTo>
                  <a:pt x="646" y="342"/>
                </a:lnTo>
                <a:lnTo>
                  <a:pt x="642" y="346"/>
                </a:lnTo>
                <a:lnTo>
                  <a:pt x="638" y="346"/>
                </a:lnTo>
                <a:lnTo>
                  <a:pt x="628" y="342"/>
                </a:lnTo>
                <a:lnTo>
                  <a:pt x="618" y="338"/>
                </a:lnTo>
                <a:lnTo>
                  <a:pt x="613" y="338"/>
                </a:lnTo>
                <a:lnTo>
                  <a:pt x="607" y="340"/>
                </a:lnTo>
                <a:lnTo>
                  <a:pt x="605" y="344"/>
                </a:lnTo>
                <a:lnTo>
                  <a:pt x="603" y="346"/>
                </a:lnTo>
                <a:lnTo>
                  <a:pt x="599" y="348"/>
                </a:lnTo>
                <a:lnTo>
                  <a:pt x="593" y="348"/>
                </a:lnTo>
                <a:lnTo>
                  <a:pt x="585" y="346"/>
                </a:lnTo>
                <a:lnTo>
                  <a:pt x="579" y="346"/>
                </a:lnTo>
                <a:lnTo>
                  <a:pt x="575" y="346"/>
                </a:lnTo>
                <a:lnTo>
                  <a:pt x="573" y="346"/>
                </a:lnTo>
                <a:lnTo>
                  <a:pt x="566" y="350"/>
                </a:lnTo>
                <a:lnTo>
                  <a:pt x="564" y="353"/>
                </a:lnTo>
                <a:lnTo>
                  <a:pt x="562" y="357"/>
                </a:lnTo>
                <a:lnTo>
                  <a:pt x="560" y="359"/>
                </a:lnTo>
                <a:lnTo>
                  <a:pt x="558" y="361"/>
                </a:lnTo>
                <a:lnTo>
                  <a:pt x="554" y="361"/>
                </a:lnTo>
                <a:lnTo>
                  <a:pt x="552" y="361"/>
                </a:lnTo>
                <a:lnTo>
                  <a:pt x="550" y="361"/>
                </a:lnTo>
                <a:lnTo>
                  <a:pt x="546" y="359"/>
                </a:lnTo>
                <a:lnTo>
                  <a:pt x="546" y="357"/>
                </a:lnTo>
                <a:lnTo>
                  <a:pt x="546" y="353"/>
                </a:lnTo>
                <a:lnTo>
                  <a:pt x="536" y="350"/>
                </a:lnTo>
                <a:lnTo>
                  <a:pt x="530" y="344"/>
                </a:lnTo>
                <a:lnTo>
                  <a:pt x="528" y="342"/>
                </a:lnTo>
                <a:lnTo>
                  <a:pt x="526" y="342"/>
                </a:lnTo>
                <a:lnTo>
                  <a:pt x="523" y="342"/>
                </a:lnTo>
                <a:lnTo>
                  <a:pt x="519" y="342"/>
                </a:lnTo>
                <a:lnTo>
                  <a:pt x="515" y="344"/>
                </a:lnTo>
                <a:lnTo>
                  <a:pt x="513" y="344"/>
                </a:lnTo>
                <a:lnTo>
                  <a:pt x="509" y="342"/>
                </a:lnTo>
                <a:lnTo>
                  <a:pt x="507" y="340"/>
                </a:lnTo>
                <a:lnTo>
                  <a:pt x="503" y="338"/>
                </a:lnTo>
                <a:lnTo>
                  <a:pt x="501" y="336"/>
                </a:lnTo>
                <a:lnTo>
                  <a:pt x="499" y="338"/>
                </a:lnTo>
                <a:lnTo>
                  <a:pt x="497" y="338"/>
                </a:lnTo>
                <a:lnTo>
                  <a:pt x="493" y="346"/>
                </a:lnTo>
                <a:lnTo>
                  <a:pt x="489" y="353"/>
                </a:lnTo>
                <a:lnTo>
                  <a:pt x="487" y="355"/>
                </a:lnTo>
                <a:lnTo>
                  <a:pt x="485" y="357"/>
                </a:lnTo>
                <a:lnTo>
                  <a:pt x="483" y="355"/>
                </a:lnTo>
                <a:lnTo>
                  <a:pt x="483" y="353"/>
                </a:lnTo>
                <a:lnTo>
                  <a:pt x="481" y="351"/>
                </a:lnTo>
                <a:lnTo>
                  <a:pt x="479" y="348"/>
                </a:lnTo>
                <a:lnTo>
                  <a:pt x="479" y="342"/>
                </a:lnTo>
                <a:lnTo>
                  <a:pt x="479" y="338"/>
                </a:lnTo>
                <a:lnTo>
                  <a:pt x="477" y="336"/>
                </a:lnTo>
                <a:lnTo>
                  <a:pt x="474" y="336"/>
                </a:lnTo>
                <a:lnTo>
                  <a:pt x="464" y="336"/>
                </a:lnTo>
                <a:lnTo>
                  <a:pt x="462" y="342"/>
                </a:lnTo>
                <a:lnTo>
                  <a:pt x="460" y="344"/>
                </a:lnTo>
                <a:lnTo>
                  <a:pt x="456" y="344"/>
                </a:lnTo>
                <a:lnTo>
                  <a:pt x="452" y="342"/>
                </a:lnTo>
                <a:lnTo>
                  <a:pt x="450" y="342"/>
                </a:lnTo>
                <a:lnTo>
                  <a:pt x="448" y="340"/>
                </a:lnTo>
                <a:lnTo>
                  <a:pt x="444" y="334"/>
                </a:lnTo>
                <a:lnTo>
                  <a:pt x="442" y="333"/>
                </a:lnTo>
                <a:lnTo>
                  <a:pt x="440" y="331"/>
                </a:lnTo>
                <a:lnTo>
                  <a:pt x="436" y="333"/>
                </a:lnTo>
                <a:lnTo>
                  <a:pt x="432" y="336"/>
                </a:lnTo>
                <a:lnTo>
                  <a:pt x="429" y="340"/>
                </a:lnTo>
                <a:lnTo>
                  <a:pt x="425" y="342"/>
                </a:lnTo>
                <a:lnTo>
                  <a:pt x="419" y="344"/>
                </a:lnTo>
                <a:lnTo>
                  <a:pt x="415" y="344"/>
                </a:lnTo>
                <a:lnTo>
                  <a:pt x="413" y="342"/>
                </a:lnTo>
                <a:lnTo>
                  <a:pt x="411" y="340"/>
                </a:lnTo>
                <a:lnTo>
                  <a:pt x="411" y="336"/>
                </a:lnTo>
                <a:lnTo>
                  <a:pt x="413" y="331"/>
                </a:lnTo>
                <a:lnTo>
                  <a:pt x="411" y="329"/>
                </a:lnTo>
                <a:lnTo>
                  <a:pt x="409" y="325"/>
                </a:lnTo>
                <a:lnTo>
                  <a:pt x="407" y="321"/>
                </a:lnTo>
                <a:lnTo>
                  <a:pt x="405" y="319"/>
                </a:lnTo>
                <a:lnTo>
                  <a:pt x="403" y="317"/>
                </a:lnTo>
                <a:lnTo>
                  <a:pt x="399" y="316"/>
                </a:lnTo>
                <a:lnTo>
                  <a:pt x="395" y="316"/>
                </a:lnTo>
                <a:lnTo>
                  <a:pt x="385" y="316"/>
                </a:lnTo>
                <a:lnTo>
                  <a:pt x="380" y="317"/>
                </a:lnTo>
                <a:lnTo>
                  <a:pt x="374" y="317"/>
                </a:lnTo>
                <a:lnTo>
                  <a:pt x="364" y="316"/>
                </a:lnTo>
                <a:lnTo>
                  <a:pt x="358" y="316"/>
                </a:lnTo>
                <a:lnTo>
                  <a:pt x="354" y="316"/>
                </a:lnTo>
                <a:lnTo>
                  <a:pt x="352" y="317"/>
                </a:lnTo>
                <a:lnTo>
                  <a:pt x="346" y="317"/>
                </a:lnTo>
                <a:lnTo>
                  <a:pt x="342" y="317"/>
                </a:lnTo>
                <a:lnTo>
                  <a:pt x="339" y="316"/>
                </a:lnTo>
                <a:lnTo>
                  <a:pt x="335" y="314"/>
                </a:lnTo>
                <a:lnTo>
                  <a:pt x="331" y="308"/>
                </a:lnTo>
                <a:lnTo>
                  <a:pt x="327" y="306"/>
                </a:lnTo>
                <a:lnTo>
                  <a:pt x="323" y="304"/>
                </a:lnTo>
                <a:lnTo>
                  <a:pt x="315" y="306"/>
                </a:lnTo>
                <a:lnTo>
                  <a:pt x="311" y="306"/>
                </a:lnTo>
                <a:lnTo>
                  <a:pt x="309" y="304"/>
                </a:lnTo>
                <a:lnTo>
                  <a:pt x="309" y="300"/>
                </a:lnTo>
                <a:lnTo>
                  <a:pt x="309" y="297"/>
                </a:lnTo>
                <a:lnTo>
                  <a:pt x="309" y="293"/>
                </a:lnTo>
                <a:lnTo>
                  <a:pt x="307" y="289"/>
                </a:lnTo>
                <a:lnTo>
                  <a:pt x="303" y="287"/>
                </a:lnTo>
                <a:lnTo>
                  <a:pt x="297" y="283"/>
                </a:lnTo>
                <a:lnTo>
                  <a:pt x="293" y="283"/>
                </a:lnTo>
                <a:lnTo>
                  <a:pt x="292" y="283"/>
                </a:lnTo>
                <a:lnTo>
                  <a:pt x="292" y="285"/>
                </a:lnTo>
                <a:lnTo>
                  <a:pt x="290" y="287"/>
                </a:lnTo>
                <a:lnTo>
                  <a:pt x="288" y="287"/>
                </a:lnTo>
                <a:lnTo>
                  <a:pt x="286" y="287"/>
                </a:lnTo>
                <a:lnTo>
                  <a:pt x="280" y="285"/>
                </a:lnTo>
                <a:lnTo>
                  <a:pt x="274" y="285"/>
                </a:lnTo>
                <a:lnTo>
                  <a:pt x="268" y="285"/>
                </a:lnTo>
                <a:lnTo>
                  <a:pt x="262" y="283"/>
                </a:lnTo>
                <a:lnTo>
                  <a:pt x="258" y="280"/>
                </a:lnTo>
                <a:lnTo>
                  <a:pt x="256" y="276"/>
                </a:lnTo>
                <a:lnTo>
                  <a:pt x="256" y="272"/>
                </a:lnTo>
                <a:lnTo>
                  <a:pt x="254" y="270"/>
                </a:lnTo>
                <a:lnTo>
                  <a:pt x="248" y="266"/>
                </a:lnTo>
                <a:lnTo>
                  <a:pt x="241" y="266"/>
                </a:lnTo>
                <a:lnTo>
                  <a:pt x="239" y="72"/>
                </a:lnTo>
                <a:lnTo>
                  <a:pt x="0" y="57"/>
                </a:lnTo>
                <a:lnTo>
                  <a:pt x="0" y="0"/>
                </a:lnTo>
                <a:close/>
              </a:path>
            </a:pathLst>
          </a:custGeom>
          <a:solidFill>
            <a:srgbClr val="3366FF"/>
          </a:solidFill>
          <a:ln w="9525">
            <a:solidFill>
              <a:schemeClr val="bg2"/>
            </a:solidFill>
            <a:round/>
            <a:headEnd/>
            <a:tailEnd/>
          </a:ln>
        </p:spPr>
        <p:txBody>
          <a:bodyPr/>
          <a:lstStyle/>
          <a:p>
            <a:endParaRPr lang="en-US"/>
          </a:p>
        </p:txBody>
      </p:sp>
      <p:sp>
        <p:nvSpPr>
          <p:cNvPr id="11288" name="Freeform 29"/>
          <p:cNvSpPr>
            <a:spLocks/>
          </p:cNvSpPr>
          <p:nvPr/>
        </p:nvSpPr>
        <p:spPr bwMode="auto">
          <a:xfrm>
            <a:off x="4475162" y="4362450"/>
            <a:ext cx="754063" cy="754063"/>
          </a:xfrm>
          <a:custGeom>
            <a:avLst/>
            <a:gdLst>
              <a:gd name="T0" fmla="*/ 2147483647 w 415"/>
              <a:gd name="T1" fmla="*/ 2147483647 h 367"/>
              <a:gd name="T2" fmla="*/ 2147483647 w 415"/>
              <a:gd name="T3" fmla="*/ 0 h 367"/>
              <a:gd name="T4" fmla="*/ 2147483647 w 415"/>
              <a:gd name="T5" fmla="*/ 2147483647 h 367"/>
              <a:gd name="T6" fmla="*/ 2147483647 w 415"/>
              <a:gd name="T7" fmla="*/ 2147483647 h 367"/>
              <a:gd name="T8" fmla="*/ 2147483647 w 415"/>
              <a:gd name="T9" fmla="*/ 2147483647 h 367"/>
              <a:gd name="T10" fmla="*/ 2147483647 w 415"/>
              <a:gd name="T11" fmla="*/ 2147483647 h 367"/>
              <a:gd name="T12" fmla="*/ 2147483647 w 415"/>
              <a:gd name="T13" fmla="*/ 2147483647 h 367"/>
              <a:gd name="T14" fmla="*/ 2147483647 w 415"/>
              <a:gd name="T15" fmla="*/ 2147483647 h 367"/>
              <a:gd name="T16" fmla="*/ 2147483647 w 415"/>
              <a:gd name="T17" fmla="*/ 2147483647 h 367"/>
              <a:gd name="T18" fmla="*/ 2147483647 w 415"/>
              <a:gd name="T19" fmla="*/ 2147483647 h 367"/>
              <a:gd name="T20" fmla="*/ 2147483647 w 415"/>
              <a:gd name="T21" fmla="*/ 2147483647 h 367"/>
              <a:gd name="T22" fmla="*/ 2147483647 w 415"/>
              <a:gd name="T23" fmla="*/ 2147483647 h 367"/>
              <a:gd name="T24" fmla="*/ 2147483647 w 415"/>
              <a:gd name="T25" fmla="*/ 2147483647 h 367"/>
              <a:gd name="T26" fmla="*/ 2147483647 w 415"/>
              <a:gd name="T27" fmla="*/ 2147483647 h 367"/>
              <a:gd name="T28" fmla="*/ 2147483647 w 415"/>
              <a:gd name="T29" fmla="*/ 2147483647 h 367"/>
              <a:gd name="T30" fmla="*/ 2147483647 w 415"/>
              <a:gd name="T31" fmla="*/ 2147483647 h 367"/>
              <a:gd name="T32" fmla="*/ 2147483647 w 415"/>
              <a:gd name="T33" fmla="*/ 2147483647 h 367"/>
              <a:gd name="T34" fmla="*/ 2147483647 w 415"/>
              <a:gd name="T35" fmla="*/ 2147483647 h 367"/>
              <a:gd name="T36" fmla="*/ 2147483647 w 415"/>
              <a:gd name="T37" fmla="*/ 2147483647 h 367"/>
              <a:gd name="T38" fmla="*/ 2147483647 w 415"/>
              <a:gd name="T39" fmla="*/ 2147483647 h 367"/>
              <a:gd name="T40" fmla="*/ 2147483647 w 415"/>
              <a:gd name="T41" fmla="*/ 2147483647 h 367"/>
              <a:gd name="T42" fmla="*/ 2147483647 w 415"/>
              <a:gd name="T43" fmla="*/ 2147483647 h 367"/>
              <a:gd name="T44" fmla="*/ 2147483647 w 415"/>
              <a:gd name="T45" fmla="*/ 2147483647 h 367"/>
              <a:gd name="T46" fmla="*/ 2147483647 w 415"/>
              <a:gd name="T47" fmla="*/ 2147483647 h 367"/>
              <a:gd name="T48" fmla="*/ 2147483647 w 415"/>
              <a:gd name="T49" fmla="*/ 2147483647 h 367"/>
              <a:gd name="T50" fmla="*/ 2147483647 w 415"/>
              <a:gd name="T51" fmla="*/ 2147483647 h 367"/>
              <a:gd name="T52" fmla="*/ 2147483647 w 415"/>
              <a:gd name="T53" fmla="*/ 2147483647 h 367"/>
              <a:gd name="T54" fmla="*/ 2147483647 w 415"/>
              <a:gd name="T55" fmla="*/ 2147483647 h 367"/>
              <a:gd name="T56" fmla="*/ 2147483647 w 415"/>
              <a:gd name="T57" fmla="*/ 2147483647 h 367"/>
              <a:gd name="T58" fmla="*/ 2147483647 w 415"/>
              <a:gd name="T59" fmla="*/ 2147483647 h 367"/>
              <a:gd name="T60" fmla="*/ 2147483647 w 415"/>
              <a:gd name="T61" fmla="*/ 2147483647 h 367"/>
              <a:gd name="T62" fmla="*/ 2147483647 w 415"/>
              <a:gd name="T63" fmla="*/ 2147483647 h 367"/>
              <a:gd name="T64" fmla="*/ 2147483647 w 415"/>
              <a:gd name="T65" fmla="*/ 2147483647 h 367"/>
              <a:gd name="T66" fmla="*/ 2147483647 w 415"/>
              <a:gd name="T67" fmla="*/ 2147483647 h 367"/>
              <a:gd name="T68" fmla="*/ 2147483647 w 415"/>
              <a:gd name="T69" fmla="*/ 2147483647 h 367"/>
              <a:gd name="T70" fmla="*/ 2147483647 w 415"/>
              <a:gd name="T71" fmla="*/ 2147483647 h 367"/>
              <a:gd name="T72" fmla="*/ 2147483647 w 415"/>
              <a:gd name="T73" fmla="*/ 2147483647 h 367"/>
              <a:gd name="T74" fmla="*/ 2147483647 w 415"/>
              <a:gd name="T75" fmla="*/ 2147483647 h 367"/>
              <a:gd name="T76" fmla="*/ 2147483647 w 415"/>
              <a:gd name="T77" fmla="*/ 2147483647 h 367"/>
              <a:gd name="T78" fmla="*/ 2147483647 w 415"/>
              <a:gd name="T79" fmla="*/ 2147483647 h 367"/>
              <a:gd name="T80" fmla="*/ 2147483647 w 415"/>
              <a:gd name="T81" fmla="*/ 2147483647 h 367"/>
              <a:gd name="T82" fmla="*/ 2147483647 w 415"/>
              <a:gd name="T83" fmla="*/ 2147483647 h 367"/>
              <a:gd name="T84" fmla="*/ 2147483647 w 415"/>
              <a:gd name="T85" fmla="*/ 2147483647 h 367"/>
              <a:gd name="T86" fmla="*/ 2147483647 w 415"/>
              <a:gd name="T87" fmla="*/ 2147483647 h 367"/>
              <a:gd name="T88" fmla="*/ 2147483647 w 415"/>
              <a:gd name="T89" fmla="*/ 2147483647 h 367"/>
              <a:gd name="T90" fmla="*/ 2147483647 w 415"/>
              <a:gd name="T91" fmla="*/ 2147483647 h 3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5" h="367">
                <a:moveTo>
                  <a:pt x="19" y="312"/>
                </a:moveTo>
                <a:lnTo>
                  <a:pt x="19" y="125"/>
                </a:lnTo>
                <a:lnTo>
                  <a:pt x="0" y="2"/>
                </a:lnTo>
                <a:lnTo>
                  <a:pt x="374" y="0"/>
                </a:lnTo>
                <a:lnTo>
                  <a:pt x="372" y="8"/>
                </a:lnTo>
                <a:lnTo>
                  <a:pt x="374" y="12"/>
                </a:lnTo>
                <a:lnTo>
                  <a:pt x="376" y="16"/>
                </a:lnTo>
                <a:lnTo>
                  <a:pt x="379" y="16"/>
                </a:lnTo>
                <a:lnTo>
                  <a:pt x="379" y="19"/>
                </a:lnTo>
                <a:lnTo>
                  <a:pt x="379" y="21"/>
                </a:lnTo>
                <a:lnTo>
                  <a:pt x="377" y="23"/>
                </a:lnTo>
                <a:lnTo>
                  <a:pt x="370" y="33"/>
                </a:lnTo>
                <a:lnTo>
                  <a:pt x="354" y="50"/>
                </a:lnTo>
                <a:lnTo>
                  <a:pt x="413" y="50"/>
                </a:lnTo>
                <a:lnTo>
                  <a:pt x="415" y="61"/>
                </a:lnTo>
                <a:lnTo>
                  <a:pt x="409" y="63"/>
                </a:lnTo>
                <a:lnTo>
                  <a:pt x="407" y="65"/>
                </a:lnTo>
                <a:lnTo>
                  <a:pt x="405" y="67"/>
                </a:lnTo>
                <a:lnTo>
                  <a:pt x="405" y="70"/>
                </a:lnTo>
                <a:lnTo>
                  <a:pt x="405" y="72"/>
                </a:lnTo>
                <a:lnTo>
                  <a:pt x="403" y="74"/>
                </a:lnTo>
                <a:lnTo>
                  <a:pt x="401" y="76"/>
                </a:lnTo>
                <a:lnTo>
                  <a:pt x="395" y="78"/>
                </a:lnTo>
                <a:lnTo>
                  <a:pt x="399" y="82"/>
                </a:lnTo>
                <a:lnTo>
                  <a:pt x="399" y="86"/>
                </a:lnTo>
                <a:lnTo>
                  <a:pt x="399" y="89"/>
                </a:lnTo>
                <a:lnTo>
                  <a:pt x="397" y="95"/>
                </a:lnTo>
                <a:lnTo>
                  <a:pt x="391" y="99"/>
                </a:lnTo>
                <a:lnTo>
                  <a:pt x="385" y="104"/>
                </a:lnTo>
                <a:lnTo>
                  <a:pt x="381" y="110"/>
                </a:lnTo>
                <a:lnTo>
                  <a:pt x="379" y="114"/>
                </a:lnTo>
                <a:lnTo>
                  <a:pt x="379" y="118"/>
                </a:lnTo>
                <a:lnTo>
                  <a:pt x="377" y="123"/>
                </a:lnTo>
                <a:lnTo>
                  <a:pt x="379" y="127"/>
                </a:lnTo>
                <a:lnTo>
                  <a:pt x="383" y="135"/>
                </a:lnTo>
                <a:lnTo>
                  <a:pt x="385" y="138"/>
                </a:lnTo>
                <a:lnTo>
                  <a:pt x="385" y="140"/>
                </a:lnTo>
                <a:lnTo>
                  <a:pt x="383" y="142"/>
                </a:lnTo>
                <a:lnTo>
                  <a:pt x="381" y="146"/>
                </a:lnTo>
                <a:lnTo>
                  <a:pt x="374" y="152"/>
                </a:lnTo>
                <a:lnTo>
                  <a:pt x="370" y="154"/>
                </a:lnTo>
                <a:lnTo>
                  <a:pt x="370" y="155"/>
                </a:lnTo>
                <a:lnTo>
                  <a:pt x="370" y="157"/>
                </a:lnTo>
                <a:lnTo>
                  <a:pt x="372" y="165"/>
                </a:lnTo>
                <a:lnTo>
                  <a:pt x="362" y="169"/>
                </a:lnTo>
                <a:lnTo>
                  <a:pt x="362" y="171"/>
                </a:lnTo>
                <a:lnTo>
                  <a:pt x="360" y="174"/>
                </a:lnTo>
                <a:lnTo>
                  <a:pt x="356" y="178"/>
                </a:lnTo>
                <a:lnTo>
                  <a:pt x="354" y="180"/>
                </a:lnTo>
                <a:lnTo>
                  <a:pt x="352" y="184"/>
                </a:lnTo>
                <a:lnTo>
                  <a:pt x="350" y="188"/>
                </a:lnTo>
                <a:lnTo>
                  <a:pt x="350" y="189"/>
                </a:lnTo>
                <a:lnTo>
                  <a:pt x="348" y="195"/>
                </a:lnTo>
                <a:lnTo>
                  <a:pt x="348" y="205"/>
                </a:lnTo>
                <a:lnTo>
                  <a:pt x="346" y="210"/>
                </a:lnTo>
                <a:lnTo>
                  <a:pt x="342" y="214"/>
                </a:lnTo>
                <a:lnTo>
                  <a:pt x="340" y="222"/>
                </a:lnTo>
                <a:lnTo>
                  <a:pt x="336" y="227"/>
                </a:lnTo>
                <a:lnTo>
                  <a:pt x="332" y="231"/>
                </a:lnTo>
                <a:lnTo>
                  <a:pt x="330" y="235"/>
                </a:lnTo>
                <a:lnTo>
                  <a:pt x="325" y="241"/>
                </a:lnTo>
                <a:lnTo>
                  <a:pt x="323" y="244"/>
                </a:lnTo>
                <a:lnTo>
                  <a:pt x="323" y="250"/>
                </a:lnTo>
                <a:lnTo>
                  <a:pt x="321" y="254"/>
                </a:lnTo>
                <a:lnTo>
                  <a:pt x="321" y="258"/>
                </a:lnTo>
                <a:lnTo>
                  <a:pt x="317" y="265"/>
                </a:lnTo>
                <a:lnTo>
                  <a:pt x="313" y="273"/>
                </a:lnTo>
                <a:lnTo>
                  <a:pt x="313" y="278"/>
                </a:lnTo>
                <a:lnTo>
                  <a:pt x="313" y="284"/>
                </a:lnTo>
                <a:lnTo>
                  <a:pt x="311" y="290"/>
                </a:lnTo>
                <a:lnTo>
                  <a:pt x="309" y="293"/>
                </a:lnTo>
                <a:lnTo>
                  <a:pt x="307" y="295"/>
                </a:lnTo>
                <a:lnTo>
                  <a:pt x="303" y="297"/>
                </a:lnTo>
                <a:lnTo>
                  <a:pt x="301" y="299"/>
                </a:lnTo>
                <a:lnTo>
                  <a:pt x="297" y="303"/>
                </a:lnTo>
                <a:lnTo>
                  <a:pt x="297" y="305"/>
                </a:lnTo>
                <a:lnTo>
                  <a:pt x="297" y="307"/>
                </a:lnTo>
                <a:lnTo>
                  <a:pt x="297" y="310"/>
                </a:lnTo>
                <a:lnTo>
                  <a:pt x="303" y="320"/>
                </a:lnTo>
                <a:lnTo>
                  <a:pt x="309" y="331"/>
                </a:lnTo>
                <a:lnTo>
                  <a:pt x="311" y="337"/>
                </a:lnTo>
                <a:lnTo>
                  <a:pt x="311" y="345"/>
                </a:lnTo>
                <a:lnTo>
                  <a:pt x="311" y="350"/>
                </a:lnTo>
                <a:lnTo>
                  <a:pt x="311" y="354"/>
                </a:lnTo>
                <a:lnTo>
                  <a:pt x="309" y="365"/>
                </a:lnTo>
                <a:lnTo>
                  <a:pt x="60" y="367"/>
                </a:lnTo>
                <a:lnTo>
                  <a:pt x="58" y="318"/>
                </a:lnTo>
                <a:lnTo>
                  <a:pt x="54" y="316"/>
                </a:lnTo>
                <a:lnTo>
                  <a:pt x="51" y="314"/>
                </a:lnTo>
                <a:lnTo>
                  <a:pt x="39" y="314"/>
                </a:lnTo>
                <a:lnTo>
                  <a:pt x="29" y="314"/>
                </a:lnTo>
                <a:lnTo>
                  <a:pt x="19" y="312"/>
                </a:lnTo>
                <a:close/>
              </a:path>
            </a:pathLst>
          </a:custGeom>
          <a:solidFill>
            <a:srgbClr val="3366FF"/>
          </a:solidFill>
          <a:ln w="9525">
            <a:solidFill>
              <a:schemeClr val="bg2"/>
            </a:solidFill>
            <a:round/>
            <a:headEnd/>
            <a:tailEnd/>
          </a:ln>
        </p:spPr>
        <p:txBody>
          <a:bodyPr/>
          <a:lstStyle/>
          <a:p>
            <a:endParaRPr lang="en-US"/>
          </a:p>
        </p:txBody>
      </p:sp>
      <p:sp>
        <p:nvSpPr>
          <p:cNvPr id="11289" name="Freeform 30"/>
          <p:cNvSpPr>
            <a:spLocks/>
          </p:cNvSpPr>
          <p:nvPr/>
        </p:nvSpPr>
        <p:spPr bwMode="auto">
          <a:xfrm>
            <a:off x="4986337" y="4646613"/>
            <a:ext cx="530225" cy="1042987"/>
          </a:xfrm>
          <a:custGeom>
            <a:avLst/>
            <a:gdLst>
              <a:gd name="T0" fmla="*/ 2147483647 w 293"/>
              <a:gd name="T1" fmla="*/ 2147483647 h 507"/>
              <a:gd name="T2" fmla="*/ 2147483647 w 293"/>
              <a:gd name="T3" fmla="*/ 2147483647 h 507"/>
              <a:gd name="T4" fmla="*/ 2147483647 w 293"/>
              <a:gd name="T5" fmla="*/ 2147483647 h 507"/>
              <a:gd name="T6" fmla="*/ 2147483647 w 293"/>
              <a:gd name="T7" fmla="*/ 2147483647 h 507"/>
              <a:gd name="T8" fmla="*/ 2147483647 w 293"/>
              <a:gd name="T9" fmla="*/ 2147483647 h 507"/>
              <a:gd name="T10" fmla="*/ 2147483647 w 293"/>
              <a:gd name="T11" fmla="*/ 2147483647 h 507"/>
              <a:gd name="T12" fmla="*/ 2147483647 w 293"/>
              <a:gd name="T13" fmla="*/ 2147483647 h 507"/>
              <a:gd name="T14" fmla="*/ 2147483647 w 293"/>
              <a:gd name="T15" fmla="*/ 2147483647 h 507"/>
              <a:gd name="T16" fmla="*/ 2147483647 w 293"/>
              <a:gd name="T17" fmla="*/ 2147483647 h 507"/>
              <a:gd name="T18" fmla="*/ 2147483647 w 293"/>
              <a:gd name="T19" fmla="*/ 2147483647 h 507"/>
              <a:gd name="T20" fmla="*/ 2147483647 w 293"/>
              <a:gd name="T21" fmla="*/ 2147483647 h 507"/>
              <a:gd name="T22" fmla="*/ 2147483647 w 293"/>
              <a:gd name="T23" fmla="*/ 2147483647 h 507"/>
              <a:gd name="T24" fmla="*/ 2147483647 w 293"/>
              <a:gd name="T25" fmla="*/ 2147483647 h 507"/>
              <a:gd name="T26" fmla="*/ 2147483647 w 293"/>
              <a:gd name="T27" fmla="*/ 2147483647 h 507"/>
              <a:gd name="T28" fmla="*/ 2147483647 w 293"/>
              <a:gd name="T29" fmla="*/ 2147483647 h 507"/>
              <a:gd name="T30" fmla="*/ 2147483647 w 293"/>
              <a:gd name="T31" fmla="*/ 2147483647 h 507"/>
              <a:gd name="T32" fmla="*/ 2147483647 w 293"/>
              <a:gd name="T33" fmla="*/ 2147483647 h 507"/>
              <a:gd name="T34" fmla="*/ 2147483647 w 293"/>
              <a:gd name="T35" fmla="*/ 2147483647 h 507"/>
              <a:gd name="T36" fmla="*/ 2147483647 w 293"/>
              <a:gd name="T37" fmla="*/ 2147483647 h 507"/>
              <a:gd name="T38" fmla="*/ 2147483647 w 293"/>
              <a:gd name="T39" fmla="*/ 2147483647 h 507"/>
              <a:gd name="T40" fmla="*/ 2147483647 w 293"/>
              <a:gd name="T41" fmla="*/ 2147483647 h 507"/>
              <a:gd name="T42" fmla="*/ 2147483647 w 293"/>
              <a:gd name="T43" fmla="*/ 2147483647 h 507"/>
              <a:gd name="T44" fmla="*/ 2147483647 w 293"/>
              <a:gd name="T45" fmla="*/ 2147483647 h 507"/>
              <a:gd name="T46" fmla="*/ 2147483647 w 293"/>
              <a:gd name="T47" fmla="*/ 2147483647 h 507"/>
              <a:gd name="T48" fmla="*/ 2147483647 w 293"/>
              <a:gd name="T49" fmla="*/ 2147483647 h 507"/>
              <a:gd name="T50" fmla="*/ 2147483647 w 293"/>
              <a:gd name="T51" fmla="*/ 2147483647 h 507"/>
              <a:gd name="T52" fmla="*/ 2147483647 w 293"/>
              <a:gd name="T53" fmla="*/ 2147483647 h 507"/>
              <a:gd name="T54" fmla="*/ 2147483647 w 293"/>
              <a:gd name="T55" fmla="*/ 2147483647 h 507"/>
              <a:gd name="T56" fmla="*/ 2147483647 w 293"/>
              <a:gd name="T57" fmla="*/ 2147483647 h 507"/>
              <a:gd name="T58" fmla="*/ 2147483647 w 293"/>
              <a:gd name="T59" fmla="*/ 2147483647 h 507"/>
              <a:gd name="T60" fmla="*/ 0 w 293"/>
              <a:gd name="T61" fmla="*/ 2147483647 h 507"/>
              <a:gd name="T62" fmla="*/ 2147483647 w 293"/>
              <a:gd name="T63" fmla="*/ 2147483647 h 507"/>
              <a:gd name="T64" fmla="*/ 2147483647 w 293"/>
              <a:gd name="T65" fmla="*/ 2147483647 h 507"/>
              <a:gd name="T66" fmla="*/ 2147483647 w 293"/>
              <a:gd name="T67" fmla="*/ 2147483647 h 507"/>
              <a:gd name="T68" fmla="*/ 2147483647 w 293"/>
              <a:gd name="T69" fmla="*/ 2147483647 h 507"/>
              <a:gd name="T70" fmla="*/ 2147483647 w 293"/>
              <a:gd name="T71" fmla="*/ 2147483647 h 507"/>
              <a:gd name="T72" fmla="*/ 2147483647 w 293"/>
              <a:gd name="T73" fmla="*/ 2147483647 h 507"/>
              <a:gd name="T74" fmla="*/ 2147483647 w 293"/>
              <a:gd name="T75" fmla="*/ 2147483647 h 507"/>
              <a:gd name="T76" fmla="*/ 2147483647 w 293"/>
              <a:gd name="T77" fmla="*/ 2147483647 h 507"/>
              <a:gd name="T78" fmla="*/ 2147483647 w 293"/>
              <a:gd name="T79" fmla="*/ 2147483647 h 507"/>
              <a:gd name="T80" fmla="*/ 2147483647 w 293"/>
              <a:gd name="T81" fmla="*/ 2147483647 h 507"/>
              <a:gd name="T82" fmla="*/ 2147483647 w 293"/>
              <a:gd name="T83" fmla="*/ 2147483647 h 507"/>
              <a:gd name="T84" fmla="*/ 2147483647 w 293"/>
              <a:gd name="T85" fmla="*/ 2147483647 h 507"/>
              <a:gd name="T86" fmla="*/ 2147483647 w 293"/>
              <a:gd name="T87" fmla="*/ 2147483647 h 507"/>
              <a:gd name="T88" fmla="*/ 2147483647 w 293"/>
              <a:gd name="T89" fmla="*/ 2147483647 h 5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3" h="507">
                <a:moveTo>
                  <a:pt x="29" y="227"/>
                </a:moveTo>
                <a:lnTo>
                  <a:pt x="31" y="216"/>
                </a:lnTo>
                <a:lnTo>
                  <a:pt x="31" y="207"/>
                </a:lnTo>
                <a:lnTo>
                  <a:pt x="31" y="199"/>
                </a:lnTo>
                <a:lnTo>
                  <a:pt x="29" y="193"/>
                </a:lnTo>
                <a:lnTo>
                  <a:pt x="27" y="188"/>
                </a:lnTo>
                <a:lnTo>
                  <a:pt x="23" y="182"/>
                </a:lnTo>
                <a:lnTo>
                  <a:pt x="17" y="172"/>
                </a:lnTo>
                <a:lnTo>
                  <a:pt x="17" y="167"/>
                </a:lnTo>
                <a:lnTo>
                  <a:pt x="17" y="165"/>
                </a:lnTo>
                <a:lnTo>
                  <a:pt x="21" y="161"/>
                </a:lnTo>
                <a:lnTo>
                  <a:pt x="23" y="159"/>
                </a:lnTo>
                <a:lnTo>
                  <a:pt x="29" y="155"/>
                </a:lnTo>
                <a:lnTo>
                  <a:pt x="31" y="152"/>
                </a:lnTo>
                <a:lnTo>
                  <a:pt x="33" y="146"/>
                </a:lnTo>
                <a:lnTo>
                  <a:pt x="33" y="140"/>
                </a:lnTo>
                <a:lnTo>
                  <a:pt x="33" y="135"/>
                </a:lnTo>
                <a:lnTo>
                  <a:pt x="37" y="127"/>
                </a:lnTo>
                <a:lnTo>
                  <a:pt x="41" y="120"/>
                </a:lnTo>
                <a:lnTo>
                  <a:pt x="41" y="116"/>
                </a:lnTo>
                <a:lnTo>
                  <a:pt x="43" y="112"/>
                </a:lnTo>
                <a:lnTo>
                  <a:pt x="43" y="106"/>
                </a:lnTo>
                <a:lnTo>
                  <a:pt x="45" y="103"/>
                </a:lnTo>
                <a:lnTo>
                  <a:pt x="50" y="97"/>
                </a:lnTo>
                <a:lnTo>
                  <a:pt x="52" y="93"/>
                </a:lnTo>
                <a:lnTo>
                  <a:pt x="56" y="89"/>
                </a:lnTo>
                <a:lnTo>
                  <a:pt x="60" y="84"/>
                </a:lnTo>
                <a:lnTo>
                  <a:pt x="62" y="76"/>
                </a:lnTo>
                <a:lnTo>
                  <a:pt x="66" y="72"/>
                </a:lnTo>
                <a:lnTo>
                  <a:pt x="68" y="67"/>
                </a:lnTo>
                <a:lnTo>
                  <a:pt x="68" y="57"/>
                </a:lnTo>
                <a:lnTo>
                  <a:pt x="70" y="51"/>
                </a:lnTo>
                <a:lnTo>
                  <a:pt x="72" y="46"/>
                </a:lnTo>
                <a:lnTo>
                  <a:pt x="74" y="42"/>
                </a:lnTo>
                <a:lnTo>
                  <a:pt x="80" y="36"/>
                </a:lnTo>
                <a:lnTo>
                  <a:pt x="82" y="33"/>
                </a:lnTo>
                <a:lnTo>
                  <a:pt x="82" y="31"/>
                </a:lnTo>
                <a:lnTo>
                  <a:pt x="86" y="29"/>
                </a:lnTo>
                <a:lnTo>
                  <a:pt x="92" y="27"/>
                </a:lnTo>
                <a:lnTo>
                  <a:pt x="90" y="19"/>
                </a:lnTo>
                <a:lnTo>
                  <a:pt x="90" y="17"/>
                </a:lnTo>
                <a:lnTo>
                  <a:pt x="90" y="16"/>
                </a:lnTo>
                <a:lnTo>
                  <a:pt x="94" y="14"/>
                </a:lnTo>
                <a:lnTo>
                  <a:pt x="272" y="0"/>
                </a:lnTo>
                <a:lnTo>
                  <a:pt x="268" y="322"/>
                </a:lnTo>
                <a:lnTo>
                  <a:pt x="293" y="481"/>
                </a:lnTo>
                <a:lnTo>
                  <a:pt x="287" y="481"/>
                </a:lnTo>
                <a:lnTo>
                  <a:pt x="285" y="483"/>
                </a:lnTo>
                <a:lnTo>
                  <a:pt x="281" y="484"/>
                </a:lnTo>
                <a:lnTo>
                  <a:pt x="280" y="486"/>
                </a:lnTo>
                <a:lnTo>
                  <a:pt x="276" y="486"/>
                </a:lnTo>
                <a:lnTo>
                  <a:pt x="272" y="486"/>
                </a:lnTo>
                <a:lnTo>
                  <a:pt x="272" y="477"/>
                </a:lnTo>
                <a:lnTo>
                  <a:pt x="272" y="471"/>
                </a:lnTo>
                <a:lnTo>
                  <a:pt x="270" y="469"/>
                </a:lnTo>
                <a:lnTo>
                  <a:pt x="268" y="469"/>
                </a:lnTo>
                <a:lnTo>
                  <a:pt x="266" y="473"/>
                </a:lnTo>
                <a:lnTo>
                  <a:pt x="264" y="479"/>
                </a:lnTo>
                <a:lnTo>
                  <a:pt x="260" y="483"/>
                </a:lnTo>
                <a:lnTo>
                  <a:pt x="256" y="483"/>
                </a:lnTo>
                <a:lnTo>
                  <a:pt x="248" y="483"/>
                </a:lnTo>
                <a:lnTo>
                  <a:pt x="235" y="484"/>
                </a:lnTo>
                <a:lnTo>
                  <a:pt x="223" y="490"/>
                </a:lnTo>
                <a:lnTo>
                  <a:pt x="217" y="492"/>
                </a:lnTo>
                <a:lnTo>
                  <a:pt x="213" y="492"/>
                </a:lnTo>
                <a:lnTo>
                  <a:pt x="207" y="488"/>
                </a:lnTo>
                <a:lnTo>
                  <a:pt x="203" y="488"/>
                </a:lnTo>
                <a:lnTo>
                  <a:pt x="201" y="494"/>
                </a:lnTo>
                <a:lnTo>
                  <a:pt x="199" y="498"/>
                </a:lnTo>
                <a:lnTo>
                  <a:pt x="197" y="501"/>
                </a:lnTo>
                <a:lnTo>
                  <a:pt x="193" y="505"/>
                </a:lnTo>
                <a:lnTo>
                  <a:pt x="189" y="507"/>
                </a:lnTo>
                <a:lnTo>
                  <a:pt x="186" y="507"/>
                </a:lnTo>
                <a:lnTo>
                  <a:pt x="182" y="505"/>
                </a:lnTo>
                <a:lnTo>
                  <a:pt x="178" y="494"/>
                </a:lnTo>
                <a:lnTo>
                  <a:pt x="176" y="486"/>
                </a:lnTo>
                <a:lnTo>
                  <a:pt x="172" y="483"/>
                </a:lnTo>
                <a:lnTo>
                  <a:pt x="166" y="477"/>
                </a:lnTo>
                <a:lnTo>
                  <a:pt x="162" y="475"/>
                </a:lnTo>
                <a:lnTo>
                  <a:pt x="160" y="471"/>
                </a:lnTo>
                <a:lnTo>
                  <a:pt x="158" y="465"/>
                </a:lnTo>
                <a:lnTo>
                  <a:pt x="156" y="458"/>
                </a:lnTo>
                <a:lnTo>
                  <a:pt x="158" y="450"/>
                </a:lnTo>
                <a:lnTo>
                  <a:pt x="160" y="445"/>
                </a:lnTo>
                <a:lnTo>
                  <a:pt x="162" y="437"/>
                </a:lnTo>
                <a:lnTo>
                  <a:pt x="164" y="430"/>
                </a:lnTo>
                <a:lnTo>
                  <a:pt x="7" y="435"/>
                </a:lnTo>
                <a:lnTo>
                  <a:pt x="5" y="430"/>
                </a:lnTo>
                <a:lnTo>
                  <a:pt x="4" y="428"/>
                </a:lnTo>
                <a:lnTo>
                  <a:pt x="2" y="426"/>
                </a:lnTo>
                <a:lnTo>
                  <a:pt x="0" y="422"/>
                </a:lnTo>
                <a:lnTo>
                  <a:pt x="0" y="420"/>
                </a:lnTo>
                <a:lnTo>
                  <a:pt x="0" y="418"/>
                </a:lnTo>
                <a:lnTo>
                  <a:pt x="2" y="413"/>
                </a:lnTo>
                <a:lnTo>
                  <a:pt x="4" y="411"/>
                </a:lnTo>
                <a:lnTo>
                  <a:pt x="5" y="411"/>
                </a:lnTo>
                <a:lnTo>
                  <a:pt x="5" y="409"/>
                </a:lnTo>
                <a:lnTo>
                  <a:pt x="7" y="407"/>
                </a:lnTo>
                <a:lnTo>
                  <a:pt x="5" y="399"/>
                </a:lnTo>
                <a:lnTo>
                  <a:pt x="5" y="392"/>
                </a:lnTo>
                <a:lnTo>
                  <a:pt x="7" y="392"/>
                </a:lnTo>
                <a:lnTo>
                  <a:pt x="7" y="373"/>
                </a:lnTo>
                <a:lnTo>
                  <a:pt x="13" y="373"/>
                </a:lnTo>
                <a:lnTo>
                  <a:pt x="17" y="362"/>
                </a:lnTo>
                <a:lnTo>
                  <a:pt x="21" y="354"/>
                </a:lnTo>
                <a:lnTo>
                  <a:pt x="25" y="346"/>
                </a:lnTo>
                <a:lnTo>
                  <a:pt x="29" y="343"/>
                </a:lnTo>
                <a:lnTo>
                  <a:pt x="35" y="337"/>
                </a:lnTo>
                <a:lnTo>
                  <a:pt x="35" y="333"/>
                </a:lnTo>
                <a:lnTo>
                  <a:pt x="37" y="329"/>
                </a:lnTo>
                <a:lnTo>
                  <a:pt x="39" y="324"/>
                </a:lnTo>
                <a:lnTo>
                  <a:pt x="41" y="318"/>
                </a:lnTo>
                <a:lnTo>
                  <a:pt x="43" y="310"/>
                </a:lnTo>
                <a:lnTo>
                  <a:pt x="45" y="307"/>
                </a:lnTo>
                <a:lnTo>
                  <a:pt x="47" y="305"/>
                </a:lnTo>
                <a:lnTo>
                  <a:pt x="49" y="303"/>
                </a:lnTo>
                <a:lnTo>
                  <a:pt x="54" y="301"/>
                </a:lnTo>
                <a:lnTo>
                  <a:pt x="54" y="297"/>
                </a:lnTo>
                <a:lnTo>
                  <a:pt x="50" y="295"/>
                </a:lnTo>
                <a:lnTo>
                  <a:pt x="49" y="293"/>
                </a:lnTo>
                <a:lnTo>
                  <a:pt x="49" y="290"/>
                </a:lnTo>
                <a:lnTo>
                  <a:pt x="45" y="286"/>
                </a:lnTo>
                <a:lnTo>
                  <a:pt x="43" y="284"/>
                </a:lnTo>
                <a:lnTo>
                  <a:pt x="39" y="282"/>
                </a:lnTo>
                <a:lnTo>
                  <a:pt x="37" y="269"/>
                </a:lnTo>
                <a:lnTo>
                  <a:pt x="35" y="261"/>
                </a:lnTo>
                <a:lnTo>
                  <a:pt x="35" y="258"/>
                </a:lnTo>
                <a:lnTo>
                  <a:pt x="33" y="256"/>
                </a:lnTo>
                <a:lnTo>
                  <a:pt x="29" y="256"/>
                </a:lnTo>
                <a:lnTo>
                  <a:pt x="33" y="250"/>
                </a:lnTo>
                <a:lnTo>
                  <a:pt x="35" y="244"/>
                </a:lnTo>
                <a:lnTo>
                  <a:pt x="39" y="241"/>
                </a:lnTo>
                <a:lnTo>
                  <a:pt x="41" y="241"/>
                </a:lnTo>
                <a:lnTo>
                  <a:pt x="41" y="239"/>
                </a:lnTo>
                <a:lnTo>
                  <a:pt x="29" y="239"/>
                </a:lnTo>
                <a:lnTo>
                  <a:pt x="29" y="227"/>
                </a:lnTo>
                <a:close/>
              </a:path>
            </a:pathLst>
          </a:custGeom>
          <a:solidFill>
            <a:srgbClr val="3366FF"/>
          </a:solidFill>
          <a:ln w="9525">
            <a:solidFill>
              <a:schemeClr val="bg2"/>
            </a:solidFill>
            <a:round/>
            <a:headEnd/>
            <a:tailEnd/>
          </a:ln>
        </p:spPr>
        <p:txBody>
          <a:bodyPr/>
          <a:lstStyle/>
          <a:p>
            <a:endParaRPr lang="en-US"/>
          </a:p>
        </p:txBody>
      </p:sp>
      <p:sp>
        <p:nvSpPr>
          <p:cNvPr id="11290" name="Freeform 31"/>
          <p:cNvSpPr>
            <a:spLocks/>
          </p:cNvSpPr>
          <p:nvPr/>
        </p:nvSpPr>
        <p:spPr bwMode="auto">
          <a:xfrm>
            <a:off x="5470525" y="4608513"/>
            <a:ext cx="571500" cy="1054100"/>
          </a:xfrm>
          <a:custGeom>
            <a:avLst/>
            <a:gdLst>
              <a:gd name="T0" fmla="*/ 0 w 315"/>
              <a:gd name="T1" fmla="*/ 2147483647 h 512"/>
              <a:gd name="T2" fmla="*/ 2147483647 w 315"/>
              <a:gd name="T3" fmla="*/ 0 h 512"/>
              <a:gd name="T4" fmla="*/ 2147483647 w 315"/>
              <a:gd name="T5" fmla="*/ 2147483647 h 512"/>
              <a:gd name="T6" fmla="*/ 2147483647 w 315"/>
              <a:gd name="T7" fmla="*/ 2147483647 h 512"/>
              <a:gd name="T8" fmla="*/ 2147483647 w 315"/>
              <a:gd name="T9" fmla="*/ 2147483647 h 512"/>
              <a:gd name="T10" fmla="*/ 2147483647 w 315"/>
              <a:gd name="T11" fmla="*/ 2147483647 h 512"/>
              <a:gd name="T12" fmla="*/ 2147483647 w 315"/>
              <a:gd name="T13" fmla="*/ 2147483647 h 512"/>
              <a:gd name="T14" fmla="*/ 2147483647 w 315"/>
              <a:gd name="T15" fmla="*/ 2147483647 h 512"/>
              <a:gd name="T16" fmla="*/ 2147483647 w 315"/>
              <a:gd name="T17" fmla="*/ 2147483647 h 512"/>
              <a:gd name="T18" fmla="*/ 2147483647 w 315"/>
              <a:gd name="T19" fmla="*/ 2147483647 h 512"/>
              <a:gd name="T20" fmla="*/ 2147483647 w 315"/>
              <a:gd name="T21" fmla="*/ 2147483647 h 512"/>
              <a:gd name="T22" fmla="*/ 2147483647 w 315"/>
              <a:gd name="T23" fmla="*/ 2147483647 h 512"/>
              <a:gd name="T24" fmla="*/ 2147483647 w 315"/>
              <a:gd name="T25" fmla="*/ 2147483647 h 512"/>
              <a:gd name="T26" fmla="*/ 2147483647 w 315"/>
              <a:gd name="T27" fmla="*/ 2147483647 h 512"/>
              <a:gd name="T28" fmla="*/ 2147483647 w 315"/>
              <a:gd name="T29" fmla="*/ 2147483647 h 512"/>
              <a:gd name="T30" fmla="*/ 2147483647 w 315"/>
              <a:gd name="T31" fmla="*/ 2147483647 h 512"/>
              <a:gd name="T32" fmla="*/ 2147483647 w 315"/>
              <a:gd name="T33" fmla="*/ 2147483647 h 512"/>
              <a:gd name="T34" fmla="*/ 2147483647 w 315"/>
              <a:gd name="T35" fmla="*/ 2147483647 h 512"/>
              <a:gd name="T36" fmla="*/ 2147483647 w 315"/>
              <a:gd name="T37" fmla="*/ 2147483647 h 512"/>
              <a:gd name="T38" fmla="*/ 2147483647 w 315"/>
              <a:gd name="T39" fmla="*/ 2147483647 h 512"/>
              <a:gd name="T40" fmla="*/ 2147483647 w 315"/>
              <a:gd name="T41" fmla="*/ 2147483647 h 512"/>
              <a:gd name="T42" fmla="*/ 2147483647 w 315"/>
              <a:gd name="T43" fmla="*/ 2147483647 h 512"/>
              <a:gd name="T44" fmla="*/ 2147483647 w 315"/>
              <a:gd name="T45" fmla="*/ 2147483647 h 512"/>
              <a:gd name="T46" fmla="*/ 2147483647 w 315"/>
              <a:gd name="T47" fmla="*/ 2147483647 h 512"/>
              <a:gd name="T48" fmla="*/ 2147483647 w 315"/>
              <a:gd name="T49" fmla="*/ 2147483647 h 512"/>
              <a:gd name="T50" fmla="*/ 2147483647 w 315"/>
              <a:gd name="T51" fmla="*/ 2147483647 h 512"/>
              <a:gd name="T52" fmla="*/ 2147483647 w 315"/>
              <a:gd name="T53" fmla="*/ 2147483647 h 512"/>
              <a:gd name="T54" fmla="*/ 2147483647 w 315"/>
              <a:gd name="T55" fmla="*/ 2147483647 h 512"/>
              <a:gd name="T56" fmla="*/ 2147483647 w 315"/>
              <a:gd name="T57" fmla="*/ 2147483647 h 512"/>
              <a:gd name="T58" fmla="*/ 2147483647 w 315"/>
              <a:gd name="T59" fmla="*/ 2147483647 h 512"/>
              <a:gd name="T60" fmla="*/ 2147483647 w 315"/>
              <a:gd name="T61" fmla="*/ 2147483647 h 512"/>
              <a:gd name="T62" fmla="*/ 2147483647 w 315"/>
              <a:gd name="T63" fmla="*/ 2147483647 h 512"/>
              <a:gd name="T64" fmla="*/ 2147483647 w 315"/>
              <a:gd name="T65" fmla="*/ 2147483647 h 512"/>
              <a:gd name="T66" fmla="*/ 2147483647 w 315"/>
              <a:gd name="T67" fmla="*/ 2147483647 h 512"/>
              <a:gd name="T68" fmla="*/ 2147483647 w 315"/>
              <a:gd name="T69" fmla="*/ 2147483647 h 512"/>
              <a:gd name="T70" fmla="*/ 2147483647 w 315"/>
              <a:gd name="T71" fmla="*/ 2147483647 h 512"/>
              <a:gd name="T72" fmla="*/ 2147483647 w 315"/>
              <a:gd name="T73" fmla="*/ 2147483647 h 512"/>
              <a:gd name="T74" fmla="*/ 2147483647 w 315"/>
              <a:gd name="T75" fmla="*/ 2147483647 h 512"/>
              <a:gd name="T76" fmla="*/ 2147483647 w 315"/>
              <a:gd name="T77" fmla="*/ 2147483647 h 512"/>
              <a:gd name="T78" fmla="*/ 2147483647 w 315"/>
              <a:gd name="T79" fmla="*/ 2147483647 h 512"/>
              <a:gd name="T80" fmla="*/ 2147483647 w 315"/>
              <a:gd name="T81" fmla="*/ 2147483647 h 512"/>
              <a:gd name="T82" fmla="*/ 2147483647 w 315"/>
              <a:gd name="T83" fmla="*/ 2147483647 h 512"/>
              <a:gd name="T84" fmla="*/ 2147483647 w 315"/>
              <a:gd name="T85" fmla="*/ 2147483647 h 512"/>
              <a:gd name="T86" fmla="*/ 2147483647 w 315"/>
              <a:gd name="T87" fmla="*/ 2147483647 h 512"/>
              <a:gd name="T88" fmla="*/ 2147483647 w 315"/>
              <a:gd name="T89" fmla="*/ 2147483647 h 512"/>
              <a:gd name="T90" fmla="*/ 2147483647 w 315"/>
              <a:gd name="T91" fmla="*/ 2147483647 h 512"/>
              <a:gd name="T92" fmla="*/ 2147483647 w 315"/>
              <a:gd name="T93" fmla="*/ 2147483647 h 512"/>
              <a:gd name="T94" fmla="*/ 2147483647 w 315"/>
              <a:gd name="T95" fmla="*/ 2147483647 h 512"/>
              <a:gd name="T96" fmla="*/ 2147483647 w 315"/>
              <a:gd name="T97" fmla="*/ 2147483647 h 512"/>
              <a:gd name="T98" fmla="*/ 2147483647 w 315"/>
              <a:gd name="T99" fmla="*/ 2147483647 h 512"/>
              <a:gd name="T100" fmla="*/ 2147483647 w 315"/>
              <a:gd name="T101" fmla="*/ 2147483647 h 5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5" h="512">
                <a:moveTo>
                  <a:pt x="25" y="499"/>
                </a:moveTo>
                <a:lnTo>
                  <a:pt x="0" y="340"/>
                </a:lnTo>
                <a:lnTo>
                  <a:pt x="4" y="18"/>
                </a:lnTo>
                <a:lnTo>
                  <a:pt x="211" y="0"/>
                </a:lnTo>
                <a:lnTo>
                  <a:pt x="276" y="215"/>
                </a:lnTo>
                <a:lnTo>
                  <a:pt x="280" y="215"/>
                </a:lnTo>
                <a:lnTo>
                  <a:pt x="282" y="219"/>
                </a:lnTo>
                <a:lnTo>
                  <a:pt x="284" y="223"/>
                </a:lnTo>
                <a:lnTo>
                  <a:pt x="284" y="226"/>
                </a:lnTo>
                <a:lnTo>
                  <a:pt x="284" y="232"/>
                </a:lnTo>
                <a:lnTo>
                  <a:pt x="284" y="236"/>
                </a:lnTo>
                <a:lnTo>
                  <a:pt x="288" y="242"/>
                </a:lnTo>
                <a:lnTo>
                  <a:pt x="291" y="247"/>
                </a:lnTo>
                <a:lnTo>
                  <a:pt x="295" y="249"/>
                </a:lnTo>
                <a:lnTo>
                  <a:pt x="295" y="251"/>
                </a:lnTo>
                <a:lnTo>
                  <a:pt x="297" y="257"/>
                </a:lnTo>
                <a:lnTo>
                  <a:pt x="297" y="262"/>
                </a:lnTo>
                <a:lnTo>
                  <a:pt x="299" y="264"/>
                </a:lnTo>
                <a:lnTo>
                  <a:pt x="301" y="266"/>
                </a:lnTo>
                <a:lnTo>
                  <a:pt x="307" y="268"/>
                </a:lnTo>
                <a:lnTo>
                  <a:pt x="307" y="270"/>
                </a:lnTo>
                <a:lnTo>
                  <a:pt x="307" y="272"/>
                </a:lnTo>
                <a:lnTo>
                  <a:pt x="303" y="276"/>
                </a:lnTo>
                <a:lnTo>
                  <a:pt x="295" y="281"/>
                </a:lnTo>
                <a:lnTo>
                  <a:pt x="295" y="283"/>
                </a:lnTo>
                <a:lnTo>
                  <a:pt x="295" y="287"/>
                </a:lnTo>
                <a:lnTo>
                  <a:pt x="297" y="294"/>
                </a:lnTo>
                <a:lnTo>
                  <a:pt x="299" y="298"/>
                </a:lnTo>
                <a:lnTo>
                  <a:pt x="299" y="302"/>
                </a:lnTo>
                <a:lnTo>
                  <a:pt x="297" y="304"/>
                </a:lnTo>
                <a:lnTo>
                  <a:pt x="297" y="308"/>
                </a:lnTo>
                <a:lnTo>
                  <a:pt x="295" y="310"/>
                </a:lnTo>
                <a:lnTo>
                  <a:pt x="291" y="313"/>
                </a:lnTo>
                <a:lnTo>
                  <a:pt x="295" y="328"/>
                </a:lnTo>
                <a:lnTo>
                  <a:pt x="297" y="340"/>
                </a:lnTo>
                <a:lnTo>
                  <a:pt x="297" y="345"/>
                </a:lnTo>
                <a:lnTo>
                  <a:pt x="297" y="349"/>
                </a:lnTo>
                <a:lnTo>
                  <a:pt x="295" y="353"/>
                </a:lnTo>
                <a:lnTo>
                  <a:pt x="297" y="357"/>
                </a:lnTo>
                <a:lnTo>
                  <a:pt x="299" y="364"/>
                </a:lnTo>
                <a:lnTo>
                  <a:pt x="303" y="376"/>
                </a:lnTo>
                <a:lnTo>
                  <a:pt x="303" y="381"/>
                </a:lnTo>
                <a:lnTo>
                  <a:pt x="305" y="385"/>
                </a:lnTo>
                <a:lnTo>
                  <a:pt x="309" y="395"/>
                </a:lnTo>
                <a:lnTo>
                  <a:pt x="315" y="400"/>
                </a:lnTo>
                <a:lnTo>
                  <a:pt x="315" y="404"/>
                </a:lnTo>
                <a:lnTo>
                  <a:pt x="315" y="408"/>
                </a:lnTo>
                <a:lnTo>
                  <a:pt x="90" y="425"/>
                </a:lnTo>
                <a:lnTo>
                  <a:pt x="88" y="432"/>
                </a:lnTo>
                <a:lnTo>
                  <a:pt x="88" y="438"/>
                </a:lnTo>
                <a:lnTo>
                  <a:pt x="88" y="444"/>
                </a:lnTo>
                <a:lnTo>
                  <a:pt x="90" y="448"/>
                </a:lnTo>
                <a:lnTo>
                  <a:pt x="92" y="451"/>
                </a:lnTo>
                <a:lnTo>
                  <a:pt x="94" y="455"/>
                </a:lnTo>
                <a:lnTo>
                  <a:pt x="100" y="461"/>
                </a:lnTo>
                <a:lnTo>
                  <a:pt x="106" y="465"/>
                </a:lnTo>
                <a:lnTo>
                  <a:pt x="109" y="470"/>
                </a:lnTo>
                <a:lnTo>
                  <a:pt x="109" y="472"/>
                </a:lnTo>
                <a:lnTo>
                  <a:pt x="109" y="474"/>
                </a:lnTo>
                <a:lnTo>
                  <a:pt x="109" y="478"/>
                </a:lnTo>
                <a:lnTo>
                  <a:pt x="107" y="482"/>
                </a:lnTo>
                <a:lnTo>
                  <a:pt x="96" y="499"/>
                </a:lnTo>
                <a:lnTo>
                  <a:pt x="90" y="504"/>
                </a:lnTo>
                <a:lnTo>
                  <a:pt x="84" y="510"/>
                </a:lnTo>
                <a:lnTo>
                  <a:pt x="82" y="510"/>
                </a:lnTo>
                <a:lnTo>
                  <a:pt x="78" y="512"/>
                </a:lnTo>
                <a:lnTo>
                  <a:pt x="72" y="512"/>
                </a:lnTo>
                <a:lnTo>
                  <a:pt x="64" y="510"/>
                </a:lnTo>
                <a:lnTo>
                  <a:pt x="57" y="504"/>
                </a:lnTo>
                <a:lnTo>
                  <a:pt x="64" y="506"/>
                </a:lnTo>
                <a:lnTo>
                  <a:pt x="68" y="506"/>
                </a:lnTo>
                <a:lnTo>
                  <a:pt x="70" y="506"/>
                </a:lnTo>
                <a:lnTo>
                  <a:pt x="72" y="504"/>
                </a:lnTo>
                <a:lnTo>
                  <a:pt x="74" y="502"/>
                </a:lnTo>
                <a:lnTo>
                  <a:pt x="74" y="499"/>
                </a:lnTo>
                <a:lnTo>
                  <a:pt x="72" y="493"/>
                </a:lnTo>
                <a:lnTo>
                  <a:pt x="64" y="493"/>
                </a:lnTo>
                <a:lnTo>
                  <a:pt x="62" y="491"/>
                </a:lnTo>
                <a:lnTo>
                  <a:pt x="60" y="489"/>
                </a:lnTo>
                <a:lnTo>
                  <a:pt x="60" y="485"/>
                </a:lnTo>
                <a:lnTo>
                  <a:pt x="60" y="482"/>
                </a:lnTo>
                <a:lnTo>
                  <a:pt x="62" y="480"/>
                </a:lnTo>
                <a:lnTo>
                  <a:pt x="62" y="476"/>
                </a:lnTo>
                <a:lnTo>
                  <a:pt x="62" y="470"/>
                </a:lnTo>
                <a:lnTo>
                  <a:pt x="60" y="461"/>
                </a:lnTo>
                <a:lnTo>
                  <a:pt x="59" y="457"/>
                </a:lnTo>
                <a:lnTo>
                  <a:pt x="57" y="455"/>
                </a:lnTo>
                <a:lnTo>
                  <a:pt x="55" y="455"/>
                </a:lnTo>
                <a:lnTo>
                  <a:pt x="53" y="459"/>
                </a:lnTo>
                <a:lnTo>
                  <a:pt x="51" y="463"/>
                </a:lnTo>
                <a:lnTo>
                  <a:pt x="49" y="465"/>
                </a:lnTo>
                <a:lnTo>
                  <a:pt x="45" y="468"/>
                </a:lnTo>
                <a:lnTo>
                  <a:pt x="43" y="470"/>
                </a:lnTo>
                <a:lnTo>
                  <a:pt x="43" y="474"/>
                </a:lnTo>
                <a:lnTo>
                  <a:pt x="41" y="480"/>
                </a:lnTo>
                <a:lnTo>
                  <a:pt x="43" y="491"/>
                </a:lnTo>
                <a:lnTo>
                  <a:pt x="43" y="495"/>
                </a:lnTo>
                <a:lnTo>
                  <a:pt x="41" y="499"/>
                </a:lnTo>
                <a:lnTo>
                  <a:pt x="39" y="499"/>
                </a:lnTo>
                <a:lnTo>
                  <a:pt x="37" y="499"/>
                </a:lnTo>
                <a:lnTo>
                  <a:pt x="31" y="497"/>
                </a:lnTo>
                <a:lnTo>
                  <a:pt x="27" y="499"/>
                </a:lnTo>
                <a:lnTo>
                  <a:pt x="25" y="499"/>
                </a:lnTo>
                <a:close/>
              </a:path>
            </a:pathLst>
          </a:custGeom>
          <a:solidFill>
            <a:srgbClr val="3366FF"/>
          </a:solidFill>
          <a:ln w="9525">
            <a:solidFill>
              <a:schemeClr val="bg2"/>
            </a:solidFill>
            <a:round/>
            <a:headEnd/>
            <a:tailEnd/>
          </a:ln>
        </p:spPr>
        <p:txBody>
          <a:bodyPr/>
          <a:lstStyle/>
          <a:p>
            <a:endParaRPr lang="en-US"/>
          </a:p>
        </p:txBody>
      </p:sp>
      <p:sp>
        <p:nvSpPr>
          <p:cNvPr id="11291" name="Freeform 32"/>
          <p:cNvSpPr>
            <a:spLocks/>
          </p:cNvSpPr>
          <p:nvPr/>
        </p:nvSpPr>
        <p:spPr bwMode="auto">
          <a:xfrm>
            <a:off x="5854700" y="4552950"/>
            <a:ext cx="787400" cy="942975"/>
          </a:xfrm>
          <a:custGeom>
            <a:avLst/>
            <a:gdLst>
              <a:gd name="T0" fmla="*/ 2147483647 w 435"/>
              <a:gd name="T1" fmla="*/ 2147483647 h 458"/>
              <a:gd name="T2" fmla="*/ 2147483647 w 435"/>
              <a:gd name="T3" fmla="*/ 2147483647 h 458"/>
              <a:gd name="T4" fmla="*/ 2147483647 w 435"/>
              <a:gd name="T5" fmla="*/ 2147483647 h 458"/>
              <a:gd name="T6" fmla="*/ 2147483647 w 435"/>
              <a:gd name="T7" fmla="*/ 2147483647 h 458"/>
              <a:gd name="T8" fmla="*/ 2147483647 w 435"/>
              <a:gd name="T9" fmla="*/ 2147483647 h 458"/>
              <a:gd name="T10" fmla="*/ 2147483647 w 435"/>
              <a:gd name="T11" fmla="*/ 2147483647 h 458"/>
              <a:gd name="T12" fmla="*/ 2147483647 w 435"/>
              <a:gd name="T13" fmla="*/ 2147483647 h 458"/>
              <a:gd name="T14" fmla="*/ 2147483647 w 435"/>
              <a:gd name="T15" fmla="*/ 2147483647 h 458"/>
              <a:gd name="T16" fmla="*/ 2147483647 w 435"/>
              <a:gd name="T17" fmla="*/ 2147483647 h 458"/>
              <a:gd name="T18" fmla="*/ 2147483647 w 435"/>
              <a:gd name="T19" fmla="*/ 2147483647 h 458"/>
              <a:gd name="T20" fmla="*/ 2147483647 w 435"/>
              <a:gd name="T21" fmla="*/ 2147483647 h 458"/>
              <a:gd name="T22" fmla="*/ 2147483647 w 435"/>
              <a:gd name="T23" fmla="*/ 2147483647 h 458"/>
              <a:gd name="T24" fmla="*/ 2147483647 w 435"/>
              <a:gd name="T25" fmla="*/ 2147483647 h 458"/>
              <a:gd name="T26" fmla="*/ 2147483647 w 435"/>
              <a:gd name="T27" fmla="*/ 2147483647 h 458"/>
              <a:gd name="T28" fmla="*/ 2147483647 w 435"/>
              <a:gd name="T29" fmla="*/ 0 h 458"/>
              <a:gd name="T30" fmla="*/ 2147483647 w 435"/>
              <a:gd name="T31" fmla="*/ 2147483647 h 458"/>
              <a:gd name="T32" fmla="*/ 2147483647 w 435"/>
              <a:gd name="T33" fmla="*/ 2147483647 h 458"/>
              <a:gd name="T34" fmla="*/ 2147483647 w 435"/>
              <a:gd name="T35" fmla="*/ 2147483647 h 458"/>
              <a:gd name="T36" fmla="*/ 2147483647 w 435"/>
              <a:gd name="T37" fmla="*/ 2147483647 h 458"/>
              <a:gd name="T38" fmla="*/ 2147483647 w 435"/>
              <a:gd name="T39" fmla="*/ 2147483647 h 458"/>
              <a:gd name="T40" fmla="*/ 2147483647 w 435"/>
              <a:gd name="T41" fmla="*/ 2147483647 h 458"/>
              <a:gd name="T42" fmla="*/ 2147483647 w 435"/>
              <a:gd name="T43" fmla="*/ 2147483647 h 458"/>
              <a:gd name="T44" fmla="*/ 2147483647 w 435"/>
              <a:gd name="T45" fmla="*/ 2147483647 h 458"/>
              <a:gd name="T46" fmla="*/ 2147483647 w 435"/>
              <a:gd name="T47" fmla="*/ 2147483647 h 458"/>
              <a:gd name="T48" fmla="*/ 2147483647 w 435"/>
              <a:gd name="T49" fmla="*/ 2147483647 h 458"/>
              <a:gd name="T50" fmla="*/ 2147483647 w 435"/>
              <a:gd name="T51" fmla="*/ 2147483647 h 458"/>
              <a:gd name="T52" fmla="*/ 2147483647 w 435"/>
              <a:gd name="T53" fmla="*/ 2147483647 h 458"/>
              <a:gd name="T54" fmla="*/ 2147483647 w 435"/>
              <a:gd name="T55" fmla="*/ 2147483647 h 458"/>
              <a:gd name="T56" fmla="*/ 2147483647 w 435"/>
              <a:gd name="T57" fmla="*/ 2147483647 h 458"/>
              <a:gd name="T58" fmla="*/ 2147483647 w 435"/>
              <a:gd name="T59" fmla="*/ 2147483647 h 458"/>
              <a:gd name="T60" fmla="*/ 2147483647 w 435"/>
              <a:gd name="T61" fmla="*/ 2147483647 h 458"/>
              <a:gd name="T62" fmla="*/ 2147483647 w 435"/>
              <a:gd name="T63" fmla="*/ 2147483647 h 458"/>
              <a:gd name="T64" fmla="*/ 2147483647 w 435"/>
              <a:gd name="T65" fmla="*/ 2147483647 h 458"/>
              <a:gd name="T66" fmla="*/ 2147483647 w 435"/>
              <a:gd name="T67" fmla="*/ 2147483647 h 458"/>
              <a:gd name="T68" fmla="*/ 2147483647 w 435"/>
              <a:gd name="T69" fmla="*/ 2147483647 h 458"/>
              <a:gd name="T70" fmla="*/ 2147483647 w 435"/>
              <a:gd name="T71" fmla="*/ 2147483647 h 458"/>
              <a:gd name="T72" fmla="*/ 2147483647 w 435"/>
              <a:gd name="T73" fmla="*/ 2147483647 h 458"/>
              <a:gd name="T74" fmla="*/ 2147483647 w 435"/>
              <a:gd name="T75" fmla="*/ 2147483647 h 458"/>
              <a:gd name="T76" fmla="*/ 2147483647 w 435"/>
              <a:gd name="T77" fmla="*/ 2147483647 h 458"/>
              <a:gd name="T78" fmla="*/ 2147483647 w 435"/>
              <a:gd name="T79" fmla="*/ 2147483647 h 458"/>
              <a:gd name="T80" fmla="*/ 2147483647 w 435"/>
              <a:gd name="T81" fmla="*/ 2147483647 h 458"/>
              <a:gd name="T82" fmla="*/ 2147483647 w 435"/>
              <a:gd name="T83" fmla="*/ 2147483647 h 458"/>
              <a:gd name="T84" fmla="*/ 2147483647 w 435"/>
              <a:gd name="T85" fmla="*/ 2147483647 h 458"/>
              <a:gd name="T86" fmla="*/ 2147483647 w 435"/>
              <a:gd name="T87" fmla="*/ 2147483647 h 458"/>
              <a:gd name="T88" fmla="*/ 2147483647 w 435"/>
              <a:gd name="T89" fmla="*/ 2147483647 h 458"/>
              <a:gd name="T90" fmla="*/ 2147483647 w 435"/>
              <a:gd name="T91" fmla="*/ 2147483647 h 458"/>
              <a:gd name="T92" fmla="*/ 2147483647 w 435"/>
              <a:gd name="T93" fmla="*/ 2147483647 h 458"/>
              <a:gd name="T94" fmla="*/ 2147483647 w 435"/>
              <a:gd name="T95" fmla="*/ 2147483647 h 458"/>
              <a:gd name="T96" fmla="*/ 2147483647 w 435"/>
              <a:gd name="T97" fmla="*/ 2147483647 h 458"/>
              <a:gd name="T98" fmla="*/ 2147483647 w 435"/>
              <a:gd name="T99" fmla="*/ 2147483647 h 458"/>
              <a:gd name="T100" fmla="*/ 2147483647 w 435"/>
              <a:gd name="T101" fmla="*/ 2147483647 h 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458"/>
              <a:gd name="T155" fmla="*/ 435 w 435"/>
              <a:gd name="T156" fmla="*/ 458 h 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458">
                <a:moveTo>
                  <a:pt x="104" y="435"/>
                </a:moveTo>
                <a:lnTo>
                  <a:pt x="104" y="431"/>
                </a:lnTo>
                <a:lnTo>
                  <a:pt x="104" y="427"/>
                </a:lnTo>
                <a:lnTo>
                  <a:pt x="98" y="422"/>
                </a:lnTo>
                <a:lnTo>
                  <a:pt x="94" y="412"/>
                </a:lnTo>
                <a:lnTo>
                  <a:pt x="92" y="408"/>
                </a:lnTo>
                <a:lnTo>
                  <a:pt x="92" y="403"/>
                </a:lnTo>
                <a:lnTo>
                  <a:pt x="86" y="384"/>
                </a:lnTo>
                <a:lnTo>
                  <a:pt x="84" y="380"/>
                </a:lnTo>
                <a:lnTo>
                  <a:pt x="86" y="376"/>
                </a:lnTo>
                <a:lnTo>
                  <a:pt x="86" y="372"/>
                </a:lnTo>
                <a:lnTo>
                  <a:pt x="86" y="367"/>
                </a:lnTo>
                <a:lnTo>
                  <a:pt x="84" y="355"/>
                </a:lnTo>
                <a:lnTo>
                  <a:pt x="80" y="340"/>
                </a:lnTo>
                <a:lnTo>
                  <a:pt x="84" y="337"/>
                </a:lnTo>
                <a:lnTo>
                  <a:pt x="86" y="335"/>
                </a:lnTo>
                <a:lnTo>
                  <a:pt x="88" y="329"/>
                </a:lnTo>
                <a:lnTo>
                  <a:pt x="88" y="325"/>
                </a:lnTo>
                <a:lnTo>
                  <a:pt x="86" y="321"/>
                </a:lnTo>
                <a:lnTo>
                  <a:pt x="84" y="314"/>
                </a:lnTo>
                <a:lnTo>
                  <a:pt x="84" y="310"/>
                </a:lnTo>
                <a:lnTo>
                  <a:pt x="84" y="308"/>
                </a:lnTo>
                <a:lnTo>
                  <a:pt x="92" y="303"/>
                </a:lnTo>
                <a:lnTo>
                  <a:pt x="94" y="301"/>
                </a:lnTo>
                <a:lnTo>
                  <a:pt x="96" y="299"/>
                </a:lnTo>
                <a:lnTo>
                  <a:pt x="96" y="297"/>
                </a:lnTo>
                <a:lnTo>
                  <a:pt x="96" y="295"/>
                </a:lnTo>
                <a:lnTo>
                  <a:pt x="90" y="293"/>
                </a:lnTo>
                <a:lnTo>
                  <a:pt x="88" y="291"/>
                </a:lnTo>
                <a:lnTo>
                  <a:pt x="86" y="289"/>
                </a:lnTo>
                <a:lnTo>
                  <a:pt x="86" y="286"/>
                </a:lnTo>
                <a:lnTo>
                  <a:pt x="86" y="284"/>
                </a:lnTo>
                <a:lnTo>
                  <a:pt x="84" y="278"/>
                </a:lnTo>
                <a:lnTo>
                  <a:pt x="84" y="276"/>
                </a:lnTo>
                <a:lnTo>
                  <a:pt x="80" y="274"/>
                </a:lnTo>
                <a:lnTo>
                  <a:pt x="79" y="270"/>
                </a:lnTo>
                <a:lnTo>
                  <a:pt x="77" y="269"/>
                </a:lnTo>
                <a:lnTo>
                  <a:pt x="73" y="263"/>
                </a:lnTo>
                <a:lnTo>
                  <a:pt x="73" y="253"/>
                </a:lnTo>
                <a:lnTo>
                  <a:pt x="73" y="250"/>
                </a:lnTo>
                <a:lnTo>
                  <a:pt x="71" y="246"/>
                </a:lnTo>
                <a:lnTo>
                  <a:pt x="69" y="242"/>
                </a:lnTo>
                <a:lnTo>
                  <a:pt x="65" y="242"/>
                </a:lnTo>
                <a:lnTo>
                  <a:pt x="0" y="27"/>
                </a:lnTo>
                <a:lnTo>
                  <a:pt x="210" y="0"/>
                </a:lnTo>
                <a:lnTo>
                  <a:pt x="204" y="8"/>
                </a:lnTo>
                <a:lnTo>
                  <a:pt x="200" y="13"/>
                </a:lnTo>
                <a:lnTo>
                  <a:pt x="196" y="21"/>
                </a:lnTo>
                <a:lnTo>
                  <a:pt x="196" y="27"/>
                </a:lnTo>
                <a:lnTo>
                  <a:pt x="196" y="30"/>
                </a:lnTo>
                <a:lnTo>
                  <a:pt x="196" y="34"/>
                </a:lnTo>
                <a:lnTo>
                  <a:pt x="200" y="40"/>
                </a:lnTo>
                <a:lnTo>
                  <a:pt x="206" y="45"/>
                </a:lnTo>
                <a:lnTo>
                  <a:pt x="210" y="47"/>
                </a:lnTo>
                <a:lnTo>
                  <a:pt x="214" y="49"/>
                </a:lnTo>
                <a:lnTo>
                  <a:pt x="221" y="51"/>
                </a:lnTo>
                <a:lnTo>
                  <a:pt x="227" y="53"/>
                </a:lnTo>
                <a:lnTo>
                  <a:pt x="235" y="53"/>
                </a:lnTo>
                <a:lnTo>
                  <a:pt x="237" y="55"/>
                </a:lnTo>
                <a:lnTo>
                  <a:pt x="241" y="57"/>
                </a:lnTo>
                <a:lnTo>
                  <a:pt x="249" y="72"/>
                </a:lnTo>
                <a:lnTo>
                  <a:pt x="263" y="85"/>
                </a:lnTo>
                <a:lnTo>
                  <a:pt x="272" y="95"/>
                </a:lnTo>
                <a:lnTo>
                  <a:pt x="286" y="104"/>
                </a:lnTo>
                <a:lnTo>
                  <a:pt x="292" y="108"/>
                </a:lnTo>
                <a:lnTo>
                  <a:pt x="298" y="110"/>
                </a:lnTo>
                <a:lnTo>
                  <a:pt x="302" y="113"/>
                </a:lnTo>
                <a:lnTo>
                  <a:pt x="306" y="119"/>
                </a:lnTo>
                <a:lnTo>
                  <a:pt x="315" y="134"/>
                </a:lnTo>
                <a:lnTo>
                  <a:pt x="321" y="140"/>
                </a:lnTo>
                <a:lnTo>
                  <a:pt x="327" y="146"/>
                </a:lnTo>
                <a:lnTo>
                  <a:pt x="337" y="153"/>
                </a:lnTo>
                <a:lnTo>
                  <a:pt x="349" y="161"/>
                </a:lnTo>
                <a:lnTo>
                  <a:pt x="358" y="166"/>
                </a:lnTo>
                <a:lnTo>
                  <a:pt x="366" y="172"/>
                </a:lnTo>
                <a:lnTo>
                  <a:pt x="372" y="178"/>
                </a:lnTo>
                <a:lnTo>
                  <a:pt x="372" y="182"/>
                </a:lnTo>
                <a:lnTo>
                  <a:pt x="372" y="183"/>
                </a:lnTo>
                <a:lnTo>
                  <a:pt x="378" y="200"/>
                </a:lnTo>
                <a:lnTo>
                  <a:pt x="386" y="212"/>
                </a:lnTo>
                <a:lnTo>
                  <a:pt x="394" y="219"/>
                </a:lnTo>
                <a:lnTo>
                  <a:pt x="400" y="227"/>
                </a:lnTo>
                <a:lnTo>
                  <a:pt x="407" y="233"/>
                </a:lnTo>
                <a:lnTo>
                  <a:pt x="411" y="236"/>
                </a:lnTo>
                <a:lnTo>
                  <a:pt x="415" y="242"/>
                </a:lnTo>
                <a:lnTo>
                  <a:pt x="415" y="246"/>
                </a:lnTo>
                <a:lnTo>
                  <a:pt x="415" y="248"/>
                </a:lnTo>
                <a:lnTo>
                  <a:pt x="419" y="267"/>
                </a:lnTo>
                <a:lnTo>
                  <a:pt x="421" y="276"/>
                </a:lnTo>
                <a:lnTo>
                  <a:pt x="423" y="280"/>
                </a:lnTo>
                <a:lnTo>
                  <a:pt x="425" y="282"/>
                </a:lnTo>
                <a:lnTo>
                  <a:pt x="431" y="284"/>
                </a:lnTo>
                <a:lnTo>
                  <a:pt x="433" y="286"/>
                </a:lnTo>
                <a:lnTo>
                  <a:pt x="435" y="286"/>
                </a:lnTo>
                <a:lnTo>
                  <a:pt x="431" y="289"/>
                </a:lnTo>
                <a:lnTo>
                  <a:pt x="427" y="295"/>
                </a:lnTo>
                <a:lnTo>
                  <a:pt x="425" y="299"/>
                </a:lnTo>
                <a:lnTo>
                  <a:pt x="423" y="303"/>
                </a:lnTo>
                <a:lnTo>
                  <a:pt x="421" y="304"/>
                </a:lnTo>
                <a:lnTo>
                  <a:pt x="419" y="304"/>
                </a:lnTo>
                <a:lnTo>
                  <a:pt x="417" y="306"/>
                </a:lnTo>
                <a:lnTo>
                  <a:pt x="419" y="308"/>
                </a:lnTo>
                <a:lnTo>
                  <a:pt x="425" y="312"/>
                </a:lnTo>
                <a:lnTo>
                  <a:pt x="425" y="316"/>
                </a:lnTo>
                <a:lnTo>
                  <a:pt x="427" y="318"/>
                </a:lnTo>
                <a:lnTo>
                  <a:pt x="425" y="321"/>
                </a:lnTo>
                <a:lnTo>
                  <a:pt x="425" y="323"/>
                </a:lnTo>
                <a:lnTo>
                  <a:pt x="419" y="325"/>
                </a:lnTo>
                <a:lnTo>
                  <a:pt x="415" y="327"/>
                </a:lnTo>
                <a:lnTo>
                  <a:pt x="413" y="327"/>
                </a:lnTo>
                <a:lnTo>
                  <a:pt x="413" y="329"/>
                </a:lnTo>
                <a:lnTo>
                  <a:pt x="415" y="337"/>
                </a:lnTo>
                <a:lnTo>
                  <a:pt x="417" y="348"/>
                </a:lnTo>
                <a:lnTo>
                  <a:pt x="417" y="359"/>
                </a:lnTo>
                <a:lnTo>
                  <a:pt x="415" y="365"/>
                </a:lnTo>
                <a:lnTo>
                  <a:pt x="411" y="369"/>
                </a:lnTo>
                <a:lnTo>
                  <a:pt x="413" y="380"/>
                </a:lnTo>
                <a:lnTo>
                  <a:pt x="411" y="388"/>
                </a:lnTo>
                <a:lnTo>
                  <a:pt x="411" y="395"/>
                </a:lnTo>
                <a:lnTo>
                  <a:pt x="409" y="399"/>
                </a:lnTo>
                <a:lnTo>
                  <a:pt x="405" y="407"/>
                </a:lnTo>
                <a:lnTo>
                  <a:pt x="405" y="410"/>
                </a:lnTo>
                <a:lnTo>
                  <a:pt x="407" y="414"/>
                </a:lnTo>
                <a:lnTo>
                  <a:pt x="398" y="416"/>
                </a:lnTo>
                <a:lnTo>
                  <a:pt x="392" y="416"/>
                </a:lnTo>
                <a:lnTo>
                  <a:pt x="386" y="414"/>
                </a:lnTo>
                <a:lnTo>
                  <a:pt x="380" y="412"/>
                </a:lnTo>
                <a:lnTo>
                  <a:pt x="376" y="410"/>
                </a:lnTo>
                <a:lnTo>
                  <a:pt x="376" y="408"/>
                </a:lnTo>
                <a:lnTo>
                  <a:pt x="374" y="408"/>
                </a:lnTo>
                <a:lnTo>
                  <a:pt x="372" y="410"/>
                </a:lnTo>
                <a:lnTo>
                  <a:pt x="370" y="410"/>
                </a:lnTo>
                <a:lnTo>
                  <a:pt x="368" y="416"/>
                </a:lnTo>
                <a:lnTo>
                  <a:pt x="366" y="420"/>
                </a:lnTo>
                <a:lnTo>
                  <a:pt x="366" y="424"/>
                </a:lnTo>
                <a:lnTo>
                  <a:pt x="366" y="431"/>
                </a:lnTo>
                <a:lnTo>
                  <a:pt x="370" y="448"/>
                </a:lnTo>
                <a:lnTo>
                  <a:pt x="372" y="454"/>
                </a:lnTo>
                <a:lnTo>
                  <a:pt x="370" y="456"/>
                </a:lnTo>
                <a:lnTo>
                  <a:pt x="370" y="458"/>
                </a:lnTo>
                <a:lnTo>
                  <a:pt x="368" y="458"/>
                </a:lnTo>
                <a:lnTo>
                  <a:pt x="366" y="458"/>
                </a:lnTo>
                <a:lnTo>
                  <a:pt x="357" y="454"/>
                </a:lnTo>
                <a:lnTo>
                  <a:pt x="353" y="446"/>
                </a:lnTo>
                <a:lnTo>
                  <a:pt x="349" y="442"/>
                </a:lnTo>
                <a:lnTo>
                  <a:pt x="345" y="442"/>
                </a:lnTo>
                <a:lnTo>
                  <a:pt x="341" y="441"/>
                </a:lnTo>
                <a:lnTo>
                  <a:pt x="329" y="441"/>
                </a:lnTo>
                <a:lnTo>
                  <a:pt x="114" y="456"/>
                </a:lnTo>
                <a:lnTo>
                  <a:pt x="110" y="454"/>
                </a:lnTo>
                <a:lnTo>
                  <a:pt x="108" y="450"/>
                </a:lnTo>
                <a:lnTo>
                  <a:pt x="106" y="444"/>
                </a:lnTo>
                <a:lnTo>
                  <a:pt x="104" y="435"/>
                </a:lnTo>
                <a:close/>
              </a:path>
            </a:pathLst>
          </a:custGeom>
          <a:solidFill>
            <a:srgbClr val="3366FF"/>
          </a:solidFill>
          <a:ln w="9525">
            <a:solidFill>
              <a:schemeClr val="bg2"/>
            </a:solidFill>
            <a:round/>
            <a:headEnd/>
            <a:tailEnd/>
          </a:ln>
        </p:spPr>
        <p:txBody>
          <a:bodyPr/>
          <a:lstStyle/>
          <a:p>
            <a:endParaRPr lang="en-US"/>
          </a:p>
        </p:txBody>
      </p:sp>
      <p:sp>
        <p:nvSpPr>
          <p:cNvPr id="11292" name="Freeform 33"/>
          <p:cNvSpPr>
            <a:spLocks/>
          </p:cNvSpPr>
          <p:nvPr/>
        </p:nvSpPr>
        <p:spPr bwMode="auto">
          <a:xfrm>
            <a:off x="6210300" y="4452938"/>
            <a:ext cx="746125" cy="650875"/>
          </a:xfrm>
          <a:custGeom>
            <a:avLst/>
            <a:gdLst>
              <a:gd name="T0" fmla="*/ 2147483647 w 411"/>
              <a:gd name="T1" fmla="*/ 2147483647 h 316"/>
              <a:gd name="T2" fmla="*/ 0 w 411"/>
              <a:gd name="T3" fmla="*/ 2147483647 h 316"/>
              <a:gd name="T4" fmla="*/ 0 w 411"/>
              <a:gd name="T5" fmla="*/ 2147483647 h 316"/>
              <a:gd name="T6" fmla="*/ 2147483647 w 411"/>
              <a:gd name="T7" fmla="*/ 2147483647 h 316"/>
              <a:gd name="T8" fmla="*/ 2147483647 w 411"/>
              <a:gd name="T9" fmla="*/ 2147483647 h 316"/>
              <a:gd name="T10" fmla="*/ 2147483647 w 411"/>
              <a:gd name="T11" fmla="*/ 2147483647 h 316"/>
              <a:gd name="T12" fmla="*/ 2147483647 w 411"/>
              <a:gd name="T13" fmla="*/ 2147483647 h 316"/>
              <a:gd name="T14" fmla="*/ 2147483647 w 411"/>
              <a:gd name="T15" fmla="*/ 2147483647 h 316"/>
              <a:gd name="T16" fmla="*/ 2147483647 w 411"/>
              <a:gd name="T17" fmla="*/ 2147483647 h 316"/>
              <a:gd name="T18" fmla="*/ 2147483647 w 411"/>
              <a:gd name="T19" fmla="*/ 2147483647 h 316"/>
              <a:gd name="T20" fmla="*/ 2147483647 w 411"/>
              <a:gd name="T21" fmla="*/ 2147483647 h 316"/>
              <a:gd name="T22" fmla="*/ 2147483647 w 411"/>
              <a:gd name="T23" fmla="*/ 2147483647 h 316"/>
              <a:gd name="T24" fmla="*/ 2147483647 w 411"/>
              <a:gd name="T25" fmla="*/ 2147483647 h 316"/>
              <a:gd name="T26" fmla="*/ 2147483647 w 411"/>
              <a:gd name="T27" fmla="*/ 2147483647 h 316"/>
              <a:gd name="T28" fmla="*/ 2147483647 w 411"/>
              <a:gd name="T29" fmla="*/ 2147483647 h 316"/>
              <a:gd name="T30" fmla="*/ 2147483647 w 411"/>
              <a:gd name="T31" fmla="*/ 2147483647 h 316"/>
              <a:gd name="T32" fmla="*/ 2147483647 w 411"/>
              <a:gd name="T33" fmla="*/ 2147483647 h 316"/>
              <a:gd name="T34" fmla="*/ 2147483647 w 411"/>
              <a:gd name="T35" fmla="*/ 2147483647 h 316"/>
              <a:gd name="T36" fmla="*/ 2147483647 w 411"/>
              <a:gd name="T37" fmla="*/ 2147483647 h 316"/>
              <a:gd name="T38" fmla="*/ 2147483647 w 411"/>
              <a:gd name="T39" fmla="*/ 2147483647 h 316"/>
              <a:gd name="T40" fmla="*/ 2147483647 w 411"/>
              <a:gd name="T41" fmla="*/ 2147483647 h 316"/>
              <a:gd name="T42" fmla="*/ 2147483647 w 411"/>
              <a:gd name="T43" fmla="*/ 2147483647 h 316"/>
              <a:gd name="T44" fmla="*/ 2147483647 w 411"/>
              <a:gd name="T45" fmla="*/ 2147483647 h 316"/>
              <a:gd name="T46" fmla="*/ 2147483647 w 411"/>
              <a:gd name="T47" fmla="*/ 2147483647 h 316"/>
              <a:gd name="T48" fmla="*/ 2147483647 w 411"/>
              <a:gd name="T49" fmla="*/ 2147483647 h 316"/>
              <a:gd name="T50" fmla="*/ 2147483647 w 411"/>
              <a:gd name="T51" fmla="*/ 2147483647 h 316"/>
              <a:gd name="T52" fmla="*/ 2147483647 w 411"/>
              <a:gd name="T53" fmla="*/ 2147483647 h 316"/>
              <a:gd name="T54" fmla="*/ 2147483647 w 411"/>
              <a:gd name="T55" fmla="*/ 2147483647 h 316"/>
              <a:gd name="T56" fmla="*/ 2147483647 w 411"/>
              <a:gd name="T57" fmla="*/ 2147483647 h 316"/>
              <a:gd name="T58" fmla="*/ 2147483647 w 411"/>
              <a:gd name="T59" fmla="*/ 2147483647 h 316"/>
              <a:gd name="T60" fmla="*/ 2147483647 w 411"/>
              <a:gd name="T61" fmla="*/ 2147483647 h 316"/>
              <a:gd name="T62" fmla="*/ 2147483647 w 411"/>
              <a:gd name="T63" fmla="*/ 2147483647 h 316"/>
              <a:gd name="T64" fmla="*/ 2147483647 w 411"/>
              <a:gd name="T65" fmla="*/ 2147483647 h 316"/>
              <a:gd name="T66" fmla="*/ 2147483647 w 411"/>
              <a:gd name="T67" fmla="*/ 2147483647 h 316"/>
              <a:gd name="T68" fmla="*/ 2147483647 w 411"/>
              <a:gd name="T69" fmla="*/ 2147483647 h 316"/>
              <a:gd name="T70" fmla="*/ 2147483647 w 411"/>
              <a:gd name="T71" fmla="*/ 2147483647 h 316"/>
              <a:gd name="T72" fmla="*/ 2147483647 w 411"/>
              <a:gd name="T73" fmla="*/ 2147483647 h 316"/>
              <a:gd name="T74" fmla="*/ 2147483647 w 411"/>
              <a:gd name="T75" fmla="*/ 2147483647 h 316"/>
              <a:gd name="T76" fmla="*/ 2147483647 w 411"/>
              <a:gd name="T77" fmla="*/ 2147483647 h 316"/>
              <a:gd name="T78" fmla="*/ 2147483647 w 411"/>
              <a:gd name="T79" fmla="*/ 2147483647 h 316"/>
              <a:gd name="T80" fmla="*/ 2147483647 w 411"/>
              <a:gd name="T81" fmla="*/ 2147483647 h 316"/>
              <a:gd name="T82" fmla="*/ 2147483647 w 411"/>
              <a:gd name="T83" fmla="*/ 2147483647 h 316"/>
              <a:gd name="T84" fmla="*/ 2147483647 w 411"/>
              <a:gd name="T85" fmla="*/ 2147483647 h 316"/>
              <a:gd name="T86" fmla="*/ 2147483647 w 411"/>
              <a:gd name="T87" fmla="*/ 2147483647 h 316"/>
              <a:gd name="T88" fmla="*/ 2147483647 w 411"/>
              <a:gd name="T89" fmla="*/ 2147483647 h 316"/>
              <a:gd name="T90" fmla="*/ 2147483647 w 411"/>
              <a:gd name="T91" fmla="*/ 2147483647 h 316"/>
              <a:gd name="T92" fmla="*/ 2147483647 w 411"/>
              <a:gd name="T93" fmla="*/ 2147483647 h 316"/>
              <a:gd name="T94" fmla="*/ 2147483647 w 411"/>
              <a:gd name="T95" fmla="*/ 2147483647 h 316"/>
              <a:gd name="T96" fmla="*/ 2147483647 w 411"/>
              <a:gd name="T97" fmla="*/ 2147483647 h 316"/>
              <a:gd name="T98" fmla="*/ 2147483647 w 411"/>
              <a:gd name="T99" fmla="*/ 2147483647 h 316"/>
              <a:gd name="T100" fmla="*/ 2147483647 w 411"/>
              <a:gd name="T101" fmla="*/ 2147483647 h 316"/>
              <a:gd name="T102" fmla="*/ 2147483647 w 411"/>
              <a:gd name="T103" fmla="*/ 2147483647 h 316"/>
              <a:gd name="T104" fmla="*/ 2147483647 w 411"/>
              <a:gd name="T105" fmla="*/ 2147483647 h 316"/>
              <a:gd name="T106" fmla="*/ 2147483647 w 411"/>
              <a:gd name="T107" fmla="*/ 2147483647 h 316"/>
              <a:gd name="T108" fmla="*/ 2147483647 w 411"/>
              <a:gd name="T109" fmla="*/ 2147483647 h 316"/>
              <a:gd name="T110" fmla="*/ 2147483647 w 411"/>
              <a:gd name="T111" fmla="*/ 2147483647 h 316"/>
              <a:gd name="T112" fmla="*/ 2147483647 w 411"/>
              <a:gd name="T113" fmla="*/ 2147483647 h 316"/>
              <a:gd name="T114" fmla="*/ 2147483647 w 411"/>
              <a:gd name="T115" fmla="*/ 2147483647 h 316"/>
              <a:gd name="T116" fmla="*/ 2147483647 w 411"/>
              <a:gd name="T117" fmla="*/ 0 h 316"/>
              <a:gd name="T118" fmla="*/ 2147483647 w 411"/>
              <a:gd name="T119" fmla="*/ 2147483647 h 316"/>
              <a:gd name="T120" fmla="*/ 2147483647 w 411"/>
              <a:gd name="T121" fmla="*/ 2147483647 h 316"/>
              <a:gd name="T122" fmla="*/ 2147483647 w 411"/>
              <a:gd name="T123" fmla="*/ 2147483647 h 316"/>
              <a:gd name="T124" fmla="*/ 2147483647 w 411"/>
              <a:gd name="T125" fmla="*/ 2147483647 h 3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1" h="316">
                <a:moveTo>
                  <a:pt x="14" y="49"/>
                </a:moveTo>
                <a:lnTo>
                  <a:pt x="8" y="57"/>
                </a:lnTo>
                <a:lnTo>
                  <a:pt x="4" y="62"/>
                </a:lnTo>
                <a:lnTo>
                  <a:pt x="0" y="70"/>
                </a:lnTo>
                <a:lnTo>
                  <a:pt x="0" y="76"/>
                </a:lnTo>
                <a:lnTo>
                  <a:pt x="0" y="79"/>
                </a:lnTo>
                <a:lnTo>
                  <a:pt x="0" y="83"/>
                </a:lnTo>
                <a:lnTo>
                  <a:pt x="4" y="89"/>
                </a:lnTo>
                <a:lnTo>
                  <a:pt x="10" y="94"/>
                </a:lnTo>
                <a:lnTo>
                  <a:pt x="14" y="96"/>
                </a:lnTo>
                <a:lnTo>
                  <a:pt x="18" y="98"/>
                </a:lnTo>
                <a:lnTo>
                  <a:pt x="25" y="100"/>
                </a:lnTo>
                <a:lnTo>
                  <a:pt x="31" y="102"/>
                </a:lnTo>
                <a:lnTo>
                  <a:pt x="39" y="102"/>
                </a:lnTo>
                <a:lnTo>
                  <a:pt x="41" y="104"/>
                </a:lnTo>
                <a:lnTo>
                  <a:pt x="45" y="106"/>
                </a:lnTo>
                <a:lnTo>
                  <a:pt x="53" y="121"/>
                </a:lnTo>
                <a:lnTo>
                  <a:pt x="67" y="134"/>
                </a:lnTo>
                <a:lnTo>
                  <a:pt x="76" y="144"/>
                </a:lnTo>
                <a:lnTo>
                  <a:pt x="90" y="153"/>
                </a:lnTo>
                <a:lnTo>
                  <a:pt x="96" y="157"/>
                </a:lnTo>
                <a:lnTo>
                  <a:pt x="102" y="159"/>
                </a:lnTo>
                <a:lnTo>
                  <a:pt x="106" y="162"/>
                </a:lnTo>
                <a:lnTo>
                  <a:pt x="110" y="168"/>
                </a:lnTo>
                <a:lnTo>
                  <a:pt x="119" y="183"/>
                </a:lnTo>
                <a:lnTo>
                  <a:pt x="125" y="189"/>
                </a:lnTo>
                <a:lnTo>
                  <a:pt x="131" y="195"/>
                </a:lnTo>
                <a:lnTo>
                  <a:pt x="141" y="202"/>
                </a:lnTo>
                <a:lnTo>
                  <a:pt x="153" y="210"/>
                </a:lnTo>
                <a:lnTo>
                  <a:pt x="162" y="215"/>
                </a:lnTo>
                <a:lnTo>
                  <a:pt x="170" y="221"/>
                </a:lnTo>
                <a:lnTo>
                  <a:pt x="176" y="227"/>
                </a:lnTo>
                <a:lnTo>
                  <a:pt x="176" y="231"/>
                </a:lnTo>
                <a:lnTo>
                  <a:pt x="176" y="232"/>
                </a:lnTo>
                <a:lnTo>
                  <a:pt x="182" y="249"/>
                </a:lnTo>
                <a:lnTo>
                  <a:pt x="190" y="261"/>
                </a:lnTo>
                <a:lnTo>
                  <a:pt x="198" y="268"/>
                </a:lnTo>
                <a:lnTo>
                  <a:pt x="204" y="276"/>
                </a:lnTo>
                <a:lnTo>
                  <a:pt x="211" y="282"/>
                </a:lnTo>
                <a:lnTo>
                  <a:pt x="215" y="285"/>
                </a:lnTo>
                <a:lnTo>
                  <a:pt x="219" y="291"/>
                </a:lnTo>
                <a:lnTo>
                  <a:pt x="219" y="295"/>
                </a:lnTo>
                <a:lnTo>
                  <a:pt x="219" y="297"/>
                </a:lnTo>
                <a:lnTo>
                  <a:pt x="223" y="316"/>
                </a:lnTo>
                <a:lnTo>
                  <a:pt x="229" y="316"/>
                </a:lnTo>
                <a:lnTo>
                  <a:pt x="235" y="316"/>
                </a:lnTo>
                <a:lnTo>
                  <a:pt x="241" y="316"/>
                </a:lnTo>
                <a:lnTo>
                  <a:pt x="245" y="314"/>
                </a:lnTo>
                <a:lnTo>
                  <a:pt x="247" y="314"/>
                </a:lnTo>
                <a:lnTo>
                  <a:pt x="249" y="312"/>
                </a:lnTo>
                <a:lnTo>
                  <a:pt x="251" y="310"/>
                </a:lnTo>
                <a:lnTo>
                  <a:pt x="249" y="306"/>
                </a:lnTo>
                <a:lnTo>
                  <a:pt x="249" y="302"/>
                </a:lnTo>
                <a:lnTo>
                  <a:pt x="249" y="299"/>
                </a:lnTo>
                <a:lnTo>
                  <a:pt x="251" y="291"/>
                </a:lnTo>
                <a:lnTo>
                  <a:pt x="251" y="283"/>
                </a:lnTo>
                <a:lnTo>
                  <a:pt x="249" y="282"/>
                </a:lnTo>
                <a:lnTo>
                  <a:pt x="245" y="280"/>
                </a:lnTo>
                <a:lnTo>
                  <a:pt x="243" y="276"/>
                </a:lnTo>
                <a:lnTo>
                  <a:pt x="243" y="274"/>
                </a:lnTo>
                <a:lnTo>
                  <a:pt x="243" y="270"/>
                </a:lnTo>
                <a:lnTo>
                  <a:pt x="245" y="268"/>
                </a:lnTo>
                <a:lnTo>
                  <a:pt x="247" y="266"/>
                </a:lnTo>
                <a:lnTo>
                  <a:pt x="253" y="266"/>
                </a:lnTo>
                <a:lnTo>
                  <a:pt x="258" y="265"/>
                </a:lnTo>
                <a:lnTo>
                  <a:pt x="274" y="265"/>
                </a:lnTo>
                <a:lnTo>
                  <a:pt x="286" y="263"/>
                </a:lnTo>
                <a:lnTo>
                  <a:pt x="290" y="261"/>
                </a:lnTo>
                <a:lnTo>
                  <a:pt x="292" y="259"/>
                </a:lnTo>
                <a:lnTo>
                  <a:pt x="294" y="257"/>
                </a:lnTo>
                <a:lnTo>
                  <a:pt x="294" y="253"/>
                </a:lnTo>
                <a:lnTo>
                  <a:pt x="294" y="251"/>
                </a:lnTo>
                <a:lnTo>
                  <a:pt x="296" y="249"/>
                </a:lnTo>
                <a:lnTo>
                  <a:pt x="303" y="249"/>
                </a:lnTo>
                <a:lnTo>
                  <a:pt x="307" y="248"/>
                </a:lnTo>
                <a:lnTo>
                  <a:pt x="311" y="244"/>
                </a:lnTo>
                <a:lnTo>
                  <a:pt x="313" y="242"/>
                </a:lnTo>
                <a:lnTo>
                  <a:pt x="315" y="238"/>
                </a:lnTo>
                <a:lnTo>
                  <a:pt x="315" y="227"/>
                </a:lnTo>
                <a:lnTo>
                  <a:pt x="317" y="223"/>
                </a:lnTo>
                <a:lnTo>
                  <a:pt x="319" y="223"/>
                </a:lnTo>
                <a:lnTo>
                  <a:pt x="321" y="223"/>
                </a:lnTo>
                <a:lnTo>
                  <a:pt x="325" y="227"/>
                </a:lnTo>
                <a:lnTo>
                  <a:pt x="327" y="229"/>
                </a:lnTo>
                <a:lnTo>
                  <a:pt x="331" y="229"/>
                </a:lnTo>
                <a:lnTo>
                  <a:pt x="331" y="227"/>
                </a:lnTo>
                <a:lnTo>
                  <a:pt x="333" y="225"/>
                </a:lnTo>
                <a:lnTo>
                  <a:pt x="335" y="217"/>
                </a:lnTo>
                <a:lnTo>
                  <a:pt x="335" y="215"/>
                </a:lnTo>
                <a:lnTo>
                  <a:pt x="337" y="214"/>
                </a:lnTo>
                <a:lnTo>
                  <a:pt x="339" y="214"/>
                </a:lnTo>
                <a:lnTo>
                  <a:pt x="341" y="214"/>
                </a:lnTo>
                <a:lnTo>
                  <a:pt x="343" y="210"/>
                </a:lnTo>
                <a:lnTo>
                  <a:pt x="345" y="202"/>
                </a:lnTo>
                <a:lnTo>
                  <a:pt x="347" y="198"/>
                </a:lnTo>
                <a:lnTo>
                  <a:pt x="348" y="195"/>
                </a:lnTo>
                <a:lnTo>
                  <a:pt x="350" y="193"/>
                </a:lnTo>
                <a:lnTo>
                  <a:pt x="356" y="193"/>
                </a:lnTo>
                <a:lnTo>
                  <a:pt x="368" y="181"/>
                </a:lnTo>
                <a:lnTo>
                  <a:pt x="370" y="178"/>
                </a:lnTo>
                <a:lnTo>
                  <a:pt x="370" y="174"/>
                </a:lnTo>
                <a:lnTo>
                  <a:pt x="370" y="172"/>
                </a:lnTo>
                <a:lnTo>
                  <a:pt x="368" y="170"/>
                </a:lnTo>
                <a:lnTo>
                  <a:pt x="366" y="166"/>
                </a:lnTo>
                <a:lnTo>
                  <a:pt x="364" y="162"/>
                </a:lnTo>
                <a:lnTo>
                  <a:pt x="370" y="164"/>
                </a:lnTo>
                <a:lnTo>
                  <a:pt x="372" y="164"/>
                </a:lnTo>
                <a:lnTo>
                  <a:pt x="374" y="162"/>
                </a:lnTo>
                <a:lnTo>
                  <a:pt x="374" y="161"/>
                </a:lnTo>
                <a:lnTo>
                  <a:pt x="374" y="159"/>
                </a:lnTo>
                <a:lnTo>
                  <a:pt x="374" y="147"/>
                </a:lnTo>
                <a:lnTo>
                  <a:pt x="378" y="142"/>
                </a:lnTo>
                <a:lnTo>
                  <a:pt x="382" y="136"/>
                </a:lnTo>
                <a:lnTo>
                  <a:pt x="390" y="121"/>
                </a:lnTo>
                <a:lnTo>
                  <a:pt x="399" y="108"/>
                </a:lnTo>
                <a:lnTo>
                  <a:pt x="405" y="102"/>
                </a:lnTo>
                <a:lnTo>
                  <a:pt x="411" y="98"/>
                </a:lnTo>
                <a:lnTo>
                  <a:pt x="276" y="0"/>
                </a:lnTo>
                <a:lnTo>
                  <a:pt x="67" y="21"/>
                </a:lnTo>
                <a:lnTo>
                  <a:pt x="61" y="23"/>
                </a:lnTo>
                <a:lnTo>
                  <a:pt x="55" y="26"/>
                </a:lnTo>
                <a:lnTo>
                  <a:pt x="41" y="36"/>
                </a:lnTo>
                <a:lnTo>
                  <a:pt x="35" y="40"/>
                </a:lnTo>
                <a:lnTo>
                  <a:pt x="27" y="45"/>
                </a:lnTo>
                <a:lnTo>
                  <a:pt x="20" y="49"/>
                </a:lnTo>
                <a:lnTo>
                  <a:pt x="14" y="49"/>
                </a:lnTo>
                <a:close/>
              </a:path>
            </a:pathLst>
          </a:custGeom>
          <a:solidFill>
            <a:srgbClr val="3366FF"/>
          </a:solidFill>
          <a:ln w="9525">
            <a:solidFill>
              <a:schemeClr val="bg2"/>
            </a:solidFill>
            <a:round/>
            <a:headEnd/>
            <a:tailEnd/>
          </a:ln>
        </p:spPr>
        <p:txBody>
          <a:bodyPr/>
          <a:lstStyle/>
          <a:p>
            <a:endParaRPr lang="en-US"/>
          </a:p>
        </p:txBody>
      </p:sp>
      <p:sp>
        <p:nvSpPr>
          <p:cNvPr id="8221" name="Freeform 34"/>
          <p:cNvSpPr>
            <a:spLocks/>
          </p:cNvSpPr>
          <p:nvPr/>
        </p:nvSpPr>
        <p:spPr bwMode="auto">
          <a:xfrm>
            <a:off x="2162175" y="4129088"/>
            <a:ext cx="1036637" cy="1214437"/>
          </a:xfrm>
          <a:custGeom>
            <a:avLst/>
            <a:gdLst>
              <a:gd name="T0" fmla="*/ 148609 w 572"/>
              <a:gd name="T1" fmla="*/ 0 h 590"/>
              <a:gd name="T2" fmla="*/ 311716 w 572"/>
              <a:gd name="T3" fmla="*/ 22642 h 590"/>
              <a:gd name="T4" fmla="*/ 518319 w 572"/>
              <a:gd name="T5" fmla="*/ 53518 h 590"/>
              <a:gd name="T6" fmla="*/ 636118 w 572"/>
              <a:gd name="T7" fmla="*/ 69985 h 590"/>
              <a:gd name="T8" fmla="*/ 759355 w 572"/>
              <a:gd name="T9" fmla="*/ 86451 h 590"/>
              <a:gd name="T10" fmla="*/ 895277 w 572"/>
              <a:gd name="T11" fmla="*/ 100860 h 590"/>
              <a:gd name="T12" fmla="*/ 1036637 w 572"/>
              <a:gd name="T13" fmla="*/ 113210 h 590"/>
              <a:gd name="T14" fmla="*/ 1036637 w 572"/>
              <a:gd name="T15" fmla="*/ 230537 h 590"/>
              <a:gd name="T16" fmla="*/ 965957 w 572"/>
              <a:gd name="T17" fmla="*/ 1167095 h 590"/>
              <a:gd name="T18" fmla="*/ 404143 w 572"/>
              <a:gd name="T19" fmla="*/ 1113577 h 590"/>
              <a:gd name="T20" fmla="*/ 407768 w 572"/>
              <a:gd name="T21" fmla="*/ 1152686 h 590"/>
              <a:gd name="T22" fmla="*/ 148609 w 572"/>
              <a:gd name="T23" fmla="*/ 1117694 h 590"/>
              <a:gd name="T24" fmla="*/ 135923 w 572"/>
              <a:gd name="T25" fmla="*/ 1214437 h 590"/>
              <a:gd name="T26" fmla="*/ 0 w 572"/>
              <a:gd name="T27" fmla="*/ 1183561 h 590"/>
              <a:gd name="T28" fmla="*/ 50744 w 572"/>
              <a:gd name="T29" fmla="*/ 813055 h 590"/>
              <a:gd name="T30" fmla="*/ 96052 w 572"/>
              <a:gd name="T31" fmla="*/ 440491 h 590"/>
              <a:gd name="T32" fmla="*/ 148609 w 572"/>
              <a:gd name="T33" fmla="*/ 0 h 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2"/>
              <a:gd name="T52" fmla="*/ 0 h 590"/>
              <a:gd name="T53" fmla="*/ 572 w 572"/>
              <a:gd name="T54" fmla="*/ 590 h 5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2" h="590">
                <a:moveTo>
                  <a:pt x="82" y="0"/>
                </a:moveTo>
                <a:lnTo>
                  <a:pt x="172" y="11"/>
                </a:lnTo>
                <a:lnTo>
                  <a:pt x="286" y="26"/>
                </a:lnTo>
                <a:lnTo>
                  <a:pt x="351" y="34"/>
                </a:lnTo>
                <a:lnTo>
                  <a:pt x="419" y="42"/>
                </a:lnTo>
                <a:lnTo>
                  <a:pt x="494" y="49"/>
                </a:lnTo>
                <a:lnTo>
                  <a:pt x="572" y="55"/>
                </a:lnTo>
                <a:lnTo>
                  <a:pt x="572" y="112"/>
                </a:lnTo>
                <a:lnTo>
                  <a:pt x="533" y="567"/>
                </a:lnTo>
                <a:lnTo>
                  <a:pt x="223" y="541"/>
                </a:lnTo>
                <a:lnTo>
                  <a:pt x="225" y="560"/>
                </a:lnTo>
                <a:lnTo>
                  <a:pt x="82" y="543"/>
                </a:lnTo>
                <a:lnTo>
                  <a:pt x="75" y="590"/>
                </a:lnTo>
                <a:lnTo>
                  <a:pt x="0" y="575"/>
                </a:lnTo>
                <a:lnTo>
                  <a:pt x="28" y="395"/>
                </a:lnTo>
                <a:lnTo>
                  <a:pt x="53" y="214"/>
                </a:lnTo>
                <a:lnTo>
                  <a:pt x="82" y="0"/>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294" name="Freeform 35"/>
          <p:cNvSpPr>
            <a:spLocks/>
          </p:cNvSpPr>
          <p:nvPr/>
        </p:nvSpPr>
        <p:spPr bwMode="auto">
          <a:xfrm>
            <a:off x="2162175" y="4129088"/>
            <a:ext cx="1036637" cy="1214437"/>
          </a:xfrm>
          <a:custGeom>
            <a:avLst/>
            <a:gdLst>
              <a:gd name="T0" fmla="*/ 2147483647 w 572"/>
              <a:gd name="T1" fmla="*/ 0 h 590"/>
              <a:gd name="T2" fmla="*/ 2147483647 w 572"/>
              <a:gd name="T3" fmla="*/ 2147483647 h 590"/>
              <a:gd name="T4" fmla="*/ 2147483647 w 572"/>
              <a:gd name="T5" fmla="*/ 2147483647 h 590"/>
              <a:gd name="T6" fmla="*/ 2147483647 w 572"/>
              <a:gd name="T7" fmla="*/ 2147483647 h 590"/>
              <a:gd name="T8" fmla="*/ 2147483647 w 572"/>
              <a:gd name="T9" fmla="*/ 2147483647 h 590"/>
              <a:gd name="T10" fmla="*/ 2147483647 w 572"/>
              <a:gd name="T11" fmla="*/ 2147483647 h 590"/>
              <a:gd name="T12" fmla="*/ 2147483647 w 572"/>
              <a:gd name="T13" fmla="*/ 2147483647 h 590"/>
              <a:gd name="T14" fmla="*/ 2147483647 w 572"/>
              <a:gd name="T15" fmla="*/ 2147483647 h 590"/>
              <a:gd name="T16" fmla="*/ 2147483647 w 572"/>
              <a:gd name="T17" fmla="*/ 2147483647 h 590"/>
              <a:gd name="T18" fmla="*/ 2147483647 w 572"/>
              <a:gd name="T19" fmla="*/ 2147483647 h 590"/>
              <a:gd name="T20" fmla="*/ 0 w 572"/>
              <a:gd name="T21" fmla="*/ 2147483647 h 590"/>
              <a:gd name="T22" fmla="*/ 2147483647 w 572"/>
              <a:gd name="T23" fmla="*/ 0 h 5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2"/>
              <a:gd name="T37" fmla="*/ 0 h 590"/>
              <a:gd name="T38" fmla="*/ 572 w 572"/>
              <a:gd name="T39" fmla="*/ 590 h 5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2" h="590">
                <a:moveTo>
                  <a:pt x="82" y="0"/>
                </a:moveTo>
                <a:lnTo>
                  <a:pt x="286" y="26"/>
                </a:lnTo>
                <a:lnTo>
                  <a:pt x="419" y="42"/>
                </a:lnTo>
                <a:lnTo>
                  <a:pt x="572" y="55"/>
                </a:lnTo>
                <a:lnTo>
                  <a:pt x="572" y="110"/>
                </a:lnTo>
                <a:lnTo>
                  <a:pt x="533" y="567"/>
                </a:lnTo>
                <a:lnTo>
                  <a:pt x="223" y="541"/>
                </a:lnTo>
                <a:lnTo>
                  <a:pt x="223" y="560"/>
                </a:lnTo>
                <a:lnTo>
                  <a:pt x="82" y="543"/>
                </a:lnTo>
                <a:lnTo>
                  <a:pt x="75" y="590"/>
                </a:lnTo>
                <a:lnTo>
                  <a:pt x="0" y="575"/>
                </a:lnTo>
                <a:lnTo>
                  <a:pt x="82" y="0"/>
                </a:lnTo>
              </a:path>
            </a:pathLst>
          </a:custGeom>
          <a:solidFill>
            <a:srgbClr val="3366FF"/>
          </a:solidFill>
          <a:ln w="6350">
            <a:solidFill>
              <a:schemeClr val="bg2"/>
            </a:solidFill>
            <a:prstDash val="solid"/>
            <a:round/>
            <a:headEnd/>
            <a:tailEnd/>
          </a:ln>
        </p:spPr>
        <p:txBody>
          <a:bodyPr/>
          <a:lstStyle/>
          <a:p>
            <a:endParaRPr lang="en-US"/>
          </a:p>
        </p:txBody>
      </p:sp>
      <p:sp>
        <p:nvSpPr>
          <p:cNvPr id="11295" name="Freeform 36"/>
          <p:cNvSpPr>
            <a:spLocks/>
          </p:cNvSpPr>
          <p:nvPr/>
        </p:nvSpPr>
        <p:spPr bwMode="auto">
          <a:xfrm>
            <a:off x="5154612" y="4179888"/>
            <a:ext cx="1257300" cy="495300"/>
          </a:xfrm>
          <a:custGeom>
            <a:avLst/>
            <a:gdLst>
              <a:gd name="T0" fmla="*/ 2147483647 w 691"/>
              <a:gd name="T1" fmla="*/ 2147483647 h 240"/>
              <a:gd name="T2" fmla="*/ 0 w 691"/>
              <a:gd name="T3" fmla="*/ 2147483647 h 240"/>
              <a:gd name="T4" fmla="*/ 2147483647 w 691"/>
              <a:gd name="T5" fmla="*/ 2147483647 h 240"/>
              <a:gd name="T6" fmla="*/ 2147483647 w 691"/>
              <a:gd name="T7" fmla="*/ 2147483647 h 240"/>
              <a:gd name="T8" fmla="*/ 2147483647 w 691"/>
              <a:gd name="T9" fmla="*/ 2147483647 h 240"/>
              <a:gd name="T10" fmla="*/ 2147483647 w 691"/>
              <a:gd name="T11" fmla="*/ 2147483647 h 240"/>
              <a:gd name="T12" fmla="*/ 2147483647 w 691"/>
              <a:gd name="T13" fmla="*/ 2147483647 h 240"/>
              <a:gd name="T14" fmla="*/ 2147483647 w 691"/>
              <a:gd name="T15" fmla="*/ 2147483647 h 240"/>
              <a:gd name="T16" fmla="*/ 2147483647 w 691"/>
              <a:gd name="T17" fmla="*/ 2147483647 h 240"/>
              <a:gd name="T18" fmla="*/ 2147483647 w 691"/>
              <a:gd name="T19" fmla="*/ 2147483647 h 240"/>
              <a:gd name="T20" fmla="*/ 2147483647 w 691"/>
              <a:gd name="T21" fmla="*/ 2147483647 h 240"/>
              <a:gd name="T22" fmla="*/ 2147483647 w 691"/>
              <a:gd name="T23" fmla="*/ 2147483647 h 240"/>
              <a:gd name="T24" fmla="*/ 2147483647 w 691"/>
              <a:gd name="T25" fmla="*/ 2147483647 h 240"/>
              <a:gd name="T26" fmla="*/ 2147483647 w 691"/>
              <a:gd name="T27" fmla="*/ 2147483647 h 240"/>
              <a:gd name="T28" fmla="*/ 2147483647 w 691"/>
              <a:gd name="T29" fmla="*/ 2147483647 h 240"/>
              <a:gd name="T30" fmla="*/ 2147483647 w 691"/>
              <a:gd name="T31" fmla="*/ 2147483647 h 240"/>
              <a:gd name="T32" fmla="*/ 2147483647 w 691"/>
              <a:gd name="T33" fmla="*/ 2147483647 h 240"/>
              <a:gd name="T34" fmla="*/ 2147483647 w 691"/>
              <a:gd name="T35" fmla="*/ 2147483647 h 240"/>
              <a:gd name="T36" fmla="*/ 2147483647 w 691"/>
              <a:gd name="T37" fmla="*/ 2147483647 h 240"/>
              <a:gd name="T38" fmla="*/ 2147483647 w 691"/>
              <a:gd name="T39" fmla="*/ 2147483647 h 240"/>
              <a:gd name="T40" fmla="*/ 2147483647 w 691"/>
              <a:gd name="T41" fmla="*/ 2147483647 h 240"/>
              <a:gd name="T42" fmla="*/ 2147483647 w 691"/>
              <a:gd name="T43" fmla="*/ 2147483647 h 240"/>
              <a:gd name="T44" fmla="*/ 2147483647 w 691"/>
              <a:gd name="T45" fmla="*/ 2147483647 h 240"/>
              <a:gd name="T46" fmla="*/ 2147483647 w 691"/>
              <a:gd name="T47" fmla="*/ 2147483647 h 240"/>
              <a:gd name="T48" fmla="*/ 2147483647 w 691"/>
              <a:gd name="T49" fmla="*/ 2147483647 h 240"/>
              <a:gd name="T50" fmla="*/ 2147483647 w 691"/>
              <a:gd name="T51" fmla="*/ 2147483647 h 240"/>
              <a:gd name="T52" fmla="*/ 2147483647 w 691"/>
              <a:gd name="T53" fmla="*/ 0 h 240"/>
              <a:gd name="T54" fmla="*/ 2147483647 w 691"/>
              <a:gd name="T55" fmla="*/ 2147483647 h 240"/>
              <a:gd name="T56" fmla="*/ 2147483647 w 691"/>
              <a:gd name="T57" fmla="*/ 2147483647 h 240"/>
              <a:gd name="T58" fmla="*/ 2147483647 w 691"/>
              <a:gd name="T59" fmla="*/ 2147483647 h 240"/>
              <a:gd name="T60" fmla="*/ 2147483647 w 691"/>
              <a:gd name="T61" fmla="*/ 2147483647 h 240"/>
              <a:gd name="T62" fmla="*/ 2147483647 w 691"/>
              <a:gd name="T63" fmla="*/ 2147483647 h 240"/>
              <a:gd name="T64" fmla="*/ 2147483647 w 691"/>
              <a:gd name="T65" fmla="*/ 2147483647 h 240"/>
              <a:gd name="T66" fmla="*/ 2147483647 w 691"/>
              <a:gd name="T67" fmla="*/ 2147483647 h 240"/>
              <a:gd name="T68" fmla="*/ 2147483647 w 691"/>
              <a:gd name="T69" fmla="*/ 2147483647 h 240"/>
              <a:gd name="T70" fmla="*/ 2147483647 w 691"/>
              <a:gd name="T71" fmla="*/ 2147483647 h 240"/>
              <a:gd name="T72" fmla="*/ 2147483647 w 691"/>
              <a:gd name="T73" fmla="*/ 2147483647 h 240"/>
              <a:gd name="T74" fmla="*/ 2147483647 w 691"/>
              <a:gd name="T75" fmla="*/ 2147483647 h 240"/>
              <a:gd name="T76" fmla="*/ 2147483647 w 691"/>
              <a:gd name="T77" fmla="*/ 2147483647 h 240"/>
              <a:gd name="T78" fmla="*/ 2147483647 w 691"/>
              <a:gd name="T79" fmla="*/ 2147483647 h 240"/>
              <a:gd name="T80" fmla="*/ 2147483647 w 691"/>
              <a:gd name="T81" fmla="*/ 2147483647 h 240"/>
              <a:gd name="T82" fmla="*/ 2147483647 w 691"/>
              <a:gd name="T83" fmla="*/ 2147483647 h 240"/>
              <a:gd name="T84" fmla="*/ 2147483647 w 691"/>
              <a:gd name="T85" fmla="*/ 2147483647 h 240"/>
              <a:gd name="T86" fmla="*/ 2147483647 w 691"/>
              <a:gd name="T87" fmla="*/ 2147483647 h 240"/>
              <a:gd name="T88" fmla="*/ 2147483647 w 691"/>
              <a:gd name="T89" fmla="*/ 2147483647 h 240"/>
              <a:gd name="T90" fmla="*/ 2147483647 w 691"/>
              <a:gd name="T91" fmla="*/ 2147483647 h 240"/>
              <a:gd name="T92" fmla="*/ 2147483647 w 691"/>
              <a:gd name="T93" fmla="*/ 2147483647 h 240"/>
              <a:gd name="T94" fmla="*/ 2147483647 w 691"/>
              <a:gd name="T95" fmla="*/ 2147483647 h 240"/>
              <a:gd name="T96" fmla="*/ 2147483647 w 691"/>
              <a:gd name="T97" fmla="*/ 2147483647 h 240"/>
              <a:gd name="T98" fmla="*/ 2147483647 w 691"/>
              <a:gd name="T99" fmla="*/ 2147483647 h 240"/>
              <a:gd name="T100" fmla="*/ 2147483647 w 691"/>
              <a:gd name="T101" fmla="*/ 2147483647 h 240"/>
              <a:gd name="T102" fmla="*/ 2147483647 w 691"/>
              <a:gd name="T103" fmla="*/ 2147483647 h 2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1"/>
              <a:gd name="T157" fmla="*/ 0 h 240"/>
              <a:gd name="T158" fmla="*/ 691 w 691"/>
              <a:gd name="T159" fmla="*/ 240 h 2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1" h="240">
                <a:moveTo>
                  <a:pt x="497" y="194"/>
                </a:moveTo>
                <a:lnTo>
                  <a:pt x="385" y="208"/>
                </a:lnTo>
                <a:lnTo>
                  <a:pt x="178" y="226"/>
                </a:lnTo>
                <a:lnTo>
                  <a:pt x="0" y="240"/>
                </a:lnTo>
                <a:lnTo>
                  <a:pt x="5" y="234"/>
                </a:lnTo>
                <a:lnTo>
                  <a:pt x="9" y="230"/>
                </a:lnTo>
                <a:lnTo>
                  <a:pt x="11" y="228"/>
                </a:lnTo>
                <a:lnTo>
                  <a:pt x="11" y="225"/>
                </a:lnTo>
                <a:lnTo>
                  <a:pt x="9" y="221"/>
                </a:lnTo>
                <a:lnTo>
                  <a:pt x="5" y="215"/>
                </a:lnTo>
                <a:lnTo>
                  <a:pt x="3" y="211"/>
                </a:lnTo>
                <a:lnTo>
                  <a:pt x="5" y="206"/>
                </a:lnTo>
                <a:lnTo>
                  <a:pt x="5" y="202"/>
                </a:lnTo>
                <a:lnTo>
                  <a:pt x="7" y="198"/>
                </a:lnTo>
                <a:lnTo>
                  <a:pt x="11" y="192"/>
                </a:lnTo>
                <a:lnTo>
                  <a:pt x="17" y="187"/>
                </a:lnTo>
                <a:lnTo>
                  <a:pt x="23" y="183"/>
                </a:lnTo>
                <a:lnTo>
                  <a:pt x="25" y="181"/>
                </a:lnTo>
                <a:lnTo>
                  <a:pt x="25" y="177"/>
                </a:lnTo>
                <a:lnTo>
                  <a:pt x="25" y="175"/>
                </a:lnTo>
                <a:lnTo>
                  <a:pt x="25" y="174"/>
                </a:lnTo>
                <a:lnTo>
                  <a:pt x="25" y="170"/>
                </a:lnTo>
                <a:lnTo>
                  <a:pt x="21" y="166"/>
                </a:lnTo>
                <a:lnTo>
                  <a:pt x="27" y="164"/>
                </a:lnTo>
                <a:lnTo>
                  <a:pt x="29" y="162"/>
                </a:lnTo>
                <a:lnTo>
                  <a:pt x="31" y="158"/>
                </a:lnTo>
                <a:lnTo>
                  <a:pt x="31" y="155"/>
                </a:lnTo>
                <a:lnTo>
                  <a:pt x="33" y="153"/>
                </a:lnTo>
                <a:lnTo>
                  <a:pt x="35" y="151"/>
                </a:lnTo>
                <a:lnTo>
                  <a:pt x="41" y="149"/>
                </a:lnTo>
                <a:lnTo>
                  <a:pt x="39" y="138"/>
                </a:lnTo>
                <a:lnTo>
                  <a:pt x="43" y="134"/>
                </a:lnTo>
                <a:lnTo>
                  <a:pt x="43" y="130"/>
                </a:lnTo>
                <a:lnTo>
                  <a:pt x="45" y="128"/>
                </a:lnTo>
                <a:lnTo>
                  <a:pt x="43" y="122"/>
                </a:lnTo>
                <a:lnTo>
                  <a:pt x="43" y="119"/>
                </a:lnTo>
                <a:lnTo>
                  <a:pt x="41" y="113"/>
                </a:lnTo>
                <a:lnTo>
                  <a:pt x="41" y="105"/>
                </a:lnTo>
                <a:lnTo>
                  <a:pt x="43" y="100"/>
                </a:lnTo>
                <a:lnTo>
                  <a:pt x="43" y="98"/>
                </a:lnTo>
                <a:lnTo>
                  <a:pt x="45" y="94"/>
                </a:lnTo>
                <a:lnTo>
                  <a:pt x="47" y="92"/>
                </a:lnTo>
                <a:lnTo>
                  <a:pt x="48" y="90"/>
                </a:lnTo>
                <a:lnTo>
                  <a:pt x="48" y="87"/>
                </a:lnTo>
                <a:lnTo>
                  <a:pt x="47" y="83"/>
                </a:lnTo>
                <a:lnTo>
                  <a:pt x="45" y="81"/>
                </a:lnTo>
                <a:lnTo>
                  <a:pt x="164" y="73"/>
                </a:lnTo>
                <a:lnTo>
                  <a:pt x="164" y="58"/>
                </a:lnTo>
                <a:lnTo>
                  <a:pt x="244" y="53"/>
                </a:lnTo>
                <a:lnTo>
                  <a:pt x="326" y="45"/>
                </a:lnTo>
                <a:lnTo>
                  <a:pt x="407" y="35"/>
                </a:lnTo>
                <a:lnTo>
                  <a:pt x="483" y="26"/>
                </a:lnTo>
                <a:lnTo>
                  <a:pt x="612" y="9"/>
                </a:lnTo>
                <a:lnTo>
                  <a:pt x="691" y="0"/>
                </a:lnTo>
                <a:lnTo>
                  <a:pt x="691" y="17"/>
                </a:lnTo>
                <a:lnTo>
                  <a:pt x="683" y="20"/>
                </a:lnTo>
                <a:lnTo>
                  <a:pt x="679" y="22"/>
                </a:lnTo>
                <a:lnTo>
                  <a:pt x="677" y="26"/>
                </a:lnTo>
                <a:lnTo>
                  <a:pt x="673" y="32"/>
                </a:lnTo>
                <a:lnTo>
                  <a:pt x="671" y="37"/>
                </a:lnTo>
                <a:lnTo>
                  <a:pt x="669" y="43"/>
                </a:lnTo>
                <a:lnTo>
                  <a:pt x="665" y="49"/>
                </a:lnTo>
                <a:lnTo>
                  <a:pt x="661" y="53"/>
                </a:lnTo>
                <a:lnTo>
                  <a:pt x="655" y="53"/>
                </a:lnTo>
                <a:lnTo>
                  <a:pt x="650" y="53"/>
                </a:lnTo>
                <a:lnTo>
                  <a:pt x="646" y="54"/>
                </a:lnTo>
                <a:lnTo>
                  <a:pt x="638" y="62"/>
                </a:lnTo>
                <a:lnTo>
                  <a:pt x="636" y="66"/>
                </a:lnTo>
                <a:lnTo>
                  <a:pt x="630" y="68"/>
                </a:lnTo>
                <a:lnTo>
                  <a:pt x="626" y="70"/>
                </a:lnTo>
                <a:lnTo>
                  <a:pt x="616" y="70"/>
                </a:lnTo>
                <a:lnTo>
                  <a:pt x="612" y="70"/>
                </a:lnTo>
                <a:lnTo>
                  <a:pt x="608" y="70"/>
                </a:lnTo>
                <a:lnTo>
                  <a:pt x="606" y="71"/>
                </a:lnTo>
                <a:lnTo>
                  <a:pt x="604" y="73"/>
                </a:lnTo>
                <a:lnTo>
                  <a:pt x="604" y="75"/>
                </a:lnTo>
                <a:lnTo>
                  <a:pt x="604" y="77"/>
                </a:lnTo>
                <a:lnTo>
                  <a:pt x="604" y="81"/>
                </a:lnTo>
                <a:lnTo>
                  <a:pt x="603" y="87"/>
                </a:lnTo>
                <a:lnTo>
                  <a:pt x="601" y="90"/>
                </a:lnTo>
                <a:lnTo>
                  <a:pt x="595" y="94"/>
                </a:lnTo>
                <a:lnTo>
                  <a:pt x="589" y="98"/>
                </a:lnTo>
                <a:lnTo>
                  <a:pt x="577" y="105"/>
                </a:lnTo>
                <a:lnTo>
                  <a:pt x="571" y="109"/>
                </a:lnTo>
                <a:lnTo>
                  <a:pt x="565" y="115"/>
                </a:lnTo>
                <a:lnTo>
                  <a:pt x="558" y="121"/>
                </a:lnTo>
                <a:lnTo>
                  <a:pt x="552" y="124"/>
                </a:lnTo>
                <a:lnTo>
                  <a:pt x="540" y="130"/>
                </a:lnTo>
                <a:lnTo>
                  <a:pt x="530" y="134"/>
                </a:lnTo>
                <a:lnTo>
                  <a:pt x="528" y="136"/>
                </a:lnTo>
                <a:lnTo>
                  <a:pt x="526" y="139"/>
                </a:lnTo>
                <a:lnTo>
                  <a:pt x="522" y="145"/>
                </a:lnTo>
                <a:lnTo>
                  <a:pt x="518" y="149"/>
                </a:lnTo>
                <a:lnTo>
                  <a:pt x="516" y="153"/>
                </a:lnTo>
                <a:lnTo>
                  <a:pt x="516" y="155"/>
                </a:lnTo>
                <a:lnTo>
                  <a:pt x="518" y="164"/>
                </a:lnTo>
                <a:lnTo>
                  <a:pt x="518" y="168"/>
                </a:lnTo>
                <a:lnTo>
                  <a:pt x="516" y="168"/>
                </a:lnTo>
                <a:lnTo>
                  <a:pt x="509" y="166"/>
                </a:lnTo>
                <a:lnTo>
                  <a:pt x="505" y="164"/>
                </a:lnTo>
                <a:lnTo>
                  <a:pt x="501" y="166"/>
                </a:lnTo>
                <a:lnTo>
                  <a:pt x="499" y="168"/>
                </a:lnTo>
                <a:lnTo>
                  <a:pt x="497" y="174"/>
                </a:lnTo>
                <a:lnTo>
                  <a:pt x="497" y="194"/>
                </a:lnTo>
                <a:close/>
              </a:path>
            </a:pathLst>
          </a:custGeom>
          <a:solidFill>
            <a:srgbClr val="3366FF"/>
          </a:solidFill>
          <a:ln w="9525">
            <a:solidFill>
              <a:schemeClr val="bg2"/>
            </a:solidFill>
            <a:round/>
            <a:headEnd/>
            <a:tailEnd/>
          </a:ln>
        </p:spPr>
        <p:txBody>
          <a:bodyPr/>
          <a:lstStyle/>
          <a:p>
            <a:endParaRPr lang="en-US"/>
          </a:p>
        </p:txBody>
      </p:sp>
      <p:sp>
        <p:nvSpPr>
          <p:cNvPr id="11296" name="Freeform 37"/>
          <p:cNvSpPr>
            <a:spLocks/>
          </p:cNvSpPr>
          <p:nvPr/>
        </p:nvSpPr>
        <p:spPr bwMode="auto">
          <a:xfrm>
            <a:off x="5229225" y="3708400"/>
            <a:ext cx="1106487" cy="665163"/>
          </a:xfrm>
          <a:custGeom>
            <a:avLst/>
            <a:gdLst>
              <a:gd name="T0" fmla="*/ 2147483647 w 609"/>
              <a:gd name="T1" fmla="*/ 2147483647 h 323"/>
              <a:gd name="T2" fmla="*/ 2147483647 w 609"/>
              <a:gd name="T3" fmla="*/ 2147483647 h 323"/>
              <a:gd name="T4" fmla="*/ 2147483647 w 609"/>
              <a:gd name="T5" fmla="*/ 2147483647 h 323"/>
              <a:gd name="T6" fmla="*/ 2147483647 w 609"/>
              <a:gd name="T7" fmla="*/ 2147483647 h 323"/>
              <a:gd name="T8" fmla="*/ 2147483647 w 609"/>
              <a:gd name="T9" fmla="*/ 2147483647 h 323"/>
              <a:gd name="T10" fmla="*/ 2147483647 w 609"/>
              <a:gd name="T11" fmla="*/ 2147483647 h 323"/>
              <a:gd name="T12" fmla="*/ 2147483647 w 609"/>
              <a:gd name="T13" fmla="*/ 2147483647 h 323"/>
              <a:gd name="T14" fmla="*/ 2147483647 w 609"/>
              <a:gd name="T15" fmla="*/ 2147483647 h 323"/>
              <a:gd name="T16" fmla="*/ 2147483647 w 609"/>
              <a:gd name="T17" fmla="*/ 2147483647 h 323"/>
              <a:gd name="T18" fmla="*/ 2147483647 w 609"/>
              <a:gd name="T19" fmla="*/ 2147483647 h 323"/>
              <a:gd name="T20" fmla="*/ 2147483647 w 609"/>
              <a:gd name="T21" fmla="*/ 2147483647 h 323"/>
              <a:gd name="T22" fmla="*/ 2147483647 w 609"/>
              <a:gd name="T23" fmla="*/ 2147483647 h 323"/>
              <a:gd name="T24" fmla="*/ 2147483647 w 609"/>
              <a:gd name="T25" fmla="*/ 2147483647 h 323"/>
              <a:gd name="T26" fmla="*/ 2147483647 w 609"/>
              <a:gd name="T27" fmla="*/ 2147483647 h 323"/>
              <a:gd name="T28" fmla="*/ 2147483647 w 609"/>
              <a:gd name="T29" fmla="*/ 2147483647 h 323"/>
              <a:gd name="T30" fmla="*/ 2147483647 w 609"/>
              <a:gd name="T31" fmla="*/ 2147483647 h 323"/>
              <a:gd name="T32" fmla="*/ 2147483647 w 609"/>
              <a:gd name="T33" fmla="*/ 2147483647 h 323"/>
              <a:gd name="T34" fmla="*/ 2147483647 w 609"/>
              <a:gd name="T35" fmla="*/ 2147483647 h 323"/>
              <a:gd name="T36" fmla="*/ 2147483647 w 609"/>
              <a:gd name="T37" fmla="*/ 2147483647 h 323"/>
              <a:gd name="T38" fmla="*/ 2147483647 w 609"/>
              <a:gd name="T39" fmla="*/ 2147483647 h 323"/>
              <a:gd name="T40" fmla="*/ 2147483647 w 609"/>
              <a:gd name="T41" fmla="*/ 2147483647 h 323"/>
              <a:gd name="T42" fmla="*/ 2147483647 w 609"/>
              <a:gd name="T43" fmla="*/ 2147483647 h 323"/>
              <a:gd name="T44" fmla="*/ 2147483647 w 609"/>
              <a:gd name="T45" fmla="*/ 2147483647 h 323"/>
              <a:gd name="T46" fmla="*/ 2147483647 w 609"/>
              <a:gd name="T47" fmla="*/ 2147483647 h 323"/>
              <a:gd name="T48" fmla="*/ 2147483647 w 609"/>
              <a:gd name="T49" fmla="*/ 2147483647 h 323"/>
              <a:gd name="T50" fmla="*/ 2147483647 w 609"/>
              <a:gd name="T51" fmla="*/ 2147483647 h 323"/>
              <a:gd name="T52" fmla="*/ 2147483647 w 609"/>
              <a:gd name="T53" fmla="*/ 2147483647 h 323"/>
              <a:gd name="T54" fmla="*/ 2147483647 w 609"/>
              <a:gd name="T55" fmla="*/ 2147483647 h 323"/>
              <a:gd name="T56" fmla="*/ 2147483647 w 609"/>
              <a:gd name="T57" fmla="*/ 2147483647 h 323"/>
              <a:gd name="T58" fmla="*/ 2147483647 w 609"/>
              <a:gd name="T59" fmla="*/ 2147483647 h 323"/>
              <a:gd name="T60" fmla="*/ 2147483647 w 609"/>
              <a:gd name="T61" fmla="*/ 2147483647 h 323"/>
              <a:gd name="T62" fmla="*/ 2147483647 w 609"/>
              <a:gd name="T63" fmla="*/ 2147483647 h 323"/>
              <a:gd name="T64" fmla="*/ 2147483647 w 609"/>
              <a:gd name="T65" fmla="*/ 2147483647 h 323"/>
              <a:gd name="T66" fmla="*/ 2147483647 w 609"/>
              <a:gd name="T67" fmla="*/ 2147483647 h 323"/>
              <a:gd name="T68" fmla="*/ 2147483647 w 609"/>
              <a:gd name="T69" fmla="*/ 2147483647 h 323"/>
              <a:gd name="T70" fmla="*/ 2147483647 w 609"/>
              <a:gd name="T71" fmla="*/ 2147483647 h 323"/>
              <a:gd name="T72" fmla="*/ 2147483647 w 609"/>
              <a:gd name="T73" fmla="*/ 2147483647 h 323"/>
              <a:gd name="T74" fmla="*/ 2147483647 w 609"/>
              <a:gd name="T75" fmla="*/ 2147483647 h 323"/>
              <a:gd name="T76" fmla="*/ 2147483647 w 609"/>
              <a:gd name="T77" fmla="*/ 2147483647 h 323"/>
              <a:gd name="T78" fmla="*/ 2147483647 w 609"/>
              <a:gd name="T79" fmla="*/ 2147483647 h 323"/>
              <a:gd name="T80" fmla="*/ 2147483647 w 609"/>
              <a:gd name="T81" fmla="*/ 2147483647 h 323"/>
              <a:gd name="T82" fmla="*/ 2147483647 w 609"/>
              <a:gd name="T83" fmla="*/ 2147483647 h 323"/>
              <a:gd name="T84" fmla="*/ 2147483647 w 609"/>
              <a:gd name="T85" fmla="*/ 2147483647 h 323"/>
              <a:gd name="T86" fmla="*/ 2147483647 w 609"/>
              <a:gd name="T87" fmla="*/ 2147483647 h 323"/>
              <a:gd name="T88" fmla="*/ 2147483647 w 609"/>
              <a:gd name="T89" fmla="*/ 2147483647 h 323"/>
              <a:gd name="T90" fmla="*/ 2147483647 w 609"/>
              <a:gd name="T91" fmla="*/ 2147483647 h 323"/>
              <a:gd name="T92" fmla="*/ 2147483647 w 609"/>
              <a:gd name="T93" fmla="*/ 2147483647 h 323"/>
              <a:gd name="T94" fmla="*/ 2147483647 w 609"/>
              <a:gd name="T95" fmla="*/ 2147483647 h 323"/>
              <a:gd name="T96" fmla="*/ 2147483647 w 609"/>
              <a:gd name="T97" fmla="*/ 2147483647 h 323"/>
              <a:gd name="T98" fmla="*/ 2147483647 w 609"/>
              <a:gd name="T99" fmla="*/ 2147483647 h 323"/>
              <a:gd name="T100" fmla="*/ 2147483647 w 609"/>
              <a:gd name="T101" fmla="*/ 2147483647 h 323"/>
              <a:gd name="T102" fmla="*/ 2147483647 w 609"/>
              <a:gd name="T103" fmla="*/ 2147483647 h 323"/>
              <a:gd name="T104" fmla="*/ 2147483647 w 609"/>
              <a:gd name="T105" fmla="*/ 2147483647 h 323"/>
              <a:gd name="T106" fmla="*/ 2147483647 w 609"/>
              <a:gd name="T107" fmla="*/ 2147483647 h 323"/>
              <a:gd name="T108" fmla="*/ 2147483647 w 609"/>
              <a:gd name="T109" fmla="*/ 2147483647 h 323"/>
              <a:gd name="T110" fmla="*/ 2147483647 w 609"/>
              <a:gd name="T111" fmla="*/ 2147483647 h 323"/>
              <a:gd name="T112" fmla="*/ 2147483647 w 609"/>
              <a:gd name="T113" fmla="*/ 2147483647 h 323"/>
              <a:gd name="T114" fmla="*/ 2147483647 w 609"/>
              <a:gd name="T115" fmla="*/ 2147483647 h 323"/>
              <a:gd name="T116" fmla="*/ 2147483647 w 609"/>
              <a:gd name="T117" fmla="*/ 0 h 323"/>
              <a:gd name="T118" fmla="*/ 2147483647 w 609"/>
              <a:gd name="T119" fmla="*/ 2147483647 h 3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9"/>
              <a:gd name="T181" fmla="*/ 0 h 323"/>
              <a:gd name="T182" fmla="*/ 609 w 609"/>
              <a:gd name="T183" fmla="*/ 323 h 3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9" h="323">
                <a:moveTo>
                  <a:pt x="360" y="4"/>
                </a:moveTo>
                <a:lnTo>
                  <a:pt x="356" y="11"/>
                </a:lnTo>
                <a:lnTo>
                  <a:pt x="356" y="13"/>
                </a:lnTo>
                <a:lnTo>
                  <a:pt x="358" y="15"/>
                </a:lnTo>
                <a:lnTo>
                  <a:pt x="360" y="17"/>
                </a:lnTo>
                <a:lnTo>
                  <a:pt x="362" y="19"/>
                </a:lnTo>
                <a:lnTo>
                  <a:pt x="364" y="21"/>
                </a:lnTo>
                <a:lnTo>
                  <a:pt x="366" y="23"/>
                </a:lnTo>
                <a:lnTo>
                  <a:pt x="366" y="26"/>
                </a:lnTo>
                <a:lnTo>
                  <a:pt x="366" y="34"/>
                </a:lnTo>
                <a:lnTo>
                  <a:pt x="364" y="38"/>
                </a:lnTo>
                <a:lnTo>
                  <a:pt x="362" y="40"/>
                </a:lnTo>
                <a:lnTo>
                  <a:pt x="358" y="40"/>
                </a:lnTo>
                <a:lnTo>
                  <a:pt x="354" y="40"/>
                </a:lnTo>
                <a:lnTo>
                  <a:pt x="350" y="40"/>
                </a:lnTo>
                <a:lnTo>
                  <a:pt x="344" y="41"/>
                </a:lnTo>
                <a:lnTo>
                  <a:pt x="342" y="43"/>
                </a:lnTo>
                <a:lnTo>
                  <a:pt x="340" y="47"/>
                </a:lnTo>
                <a:lnTo>
                  <a:pt x="336" y="51"/>
                </a:lnTo>
                <a:lnTo>
                  <a:pt x="334" y="53"/>
                </a:lnTo>
                <a:lnTo>
                  <a:pt x="325" y="53"/>
                </a:lnTo>
                <a:lnTo>
                  <a:pt x="321" y="53"/>
                </a:lnTo>
                <a:lnTo>
                  <a:pt x="317" y="55"/>
                </a:lnTo>
                <a:lnTo>
                  <a:pt x="315" y="57"/>
                </a:lnTo>
                <a:lnTo>
                  <a:pt x="313" y="58"/>
                </a:lnTo>
                <a:lnTo>
                  <a:pt x="313" y="62"/>
                </a:lnTo>
                <a:lnTo>
                  <a:pt x="313" y="70"/>
                </a:lnTo>
                <a:lnTo>
                  <a:pt x="311" y="75"/>
                </a:lnTo>
                <a:lnTo>
                  <a:pt x="307" y="79"/>
                </a:lnTo>
                <a:lnTo>
                  <a:pt x="305" y="81"/>
                </a:lnTo>
                <a:lnTo>
                  <a:pt x="301" y="85"/>
                </a:lnTo>
                <a:lnTo>
                  <a:pt x="299" y="87"/>
                </a:lnTo>
                <a:lnTo>
                  <a:pt x="297" y="92"/>
                </a:lnTo>
                <a:lnTo>
                  <a:pt x="297" y="94"/>
                </a:lnTo>
                <a:lnTo>
                  <a:pt x="299" y="98"/>
                </a:lnTo>
                <a:lnTo>
                  <a:pt x="285" y="100"/>
                </a:lnTo>
                <a:lnTo>
                  <a:pt x="284" y="111"/>
                </a:lnTo>
                <a:lnTo>
                  <a:pt x="280" y="121"/>
                </a:lnTo>
                <a:lnTo>
                  <a:pt x="278" y="126"/>
                </a:lnTo>
                <a:lnTo>
                  <a:pt x="276" y="130"/>
                </a:lnTo>
                <a:lnTo>
                  <a:pt x="274" y="132"/>
                </a:lnTo>
                <a:lnTo>
                  <a:pt x="272" y="134"/>
                </a:lnTo>
                <a:lnTo>
                  <a:pt x="266" y="134"/>
                </a:lnTo>
                <a:lnTo>
                  <a:pt x="264" y="134"/>
                </a:lnTo>
                <a:lnTo>
                  <a:pt x="260" y="132"/>
                </a:lnTo>
                <a:lnTo>
                  <a:pt x="260" y="130"/>
                </a:lnTo>
                <a:lnTo>
                  <a:pt x="258" y="128"/>
                </a:lnTo>
                <a:lnTo>
                  <a:pt x="256" y="126"/>
                </a:lnTo>
                <a:lnTo>
                  <a:pt x="254" y="125"/>
                </a:lnTo>
                <a:lnTo>
                  <a:pt x="250" y="125"/>
                </a:lnTo>
                <a:lnTo>
                  <a:pt x="242" y="125"/>
                </a:lnTo>
                <a:lnTo>
                  <a:pt x="239" y="126"/>
                </a:lnTo>
                <a:lnTo>
                  <a:pt x="237" y="128"/>
                </a:lnTo>
                <a:lnTo>
                  <a:pt x="235" y="132"/>
                </a:lnTo>
                <a:lnTo>
                  <a:pt x="235" y="138"/>
                </a:lnTo>
                <a:lnTo>
                  <a:pt x="235" y="142"/>
                </a:lnTo>
                <a:lnTo>
                  <a:pt x="233" y="144"/>
                </a:lnTo>
                <a:lnTo>
                  <a:pt x="231" y="145"/>
                </a:lnTo>
                <a:lnTo>
                  <a:pt x="231" y="147"/>
                </a:lnTo>
                <a:lnTo>
                  <a:pt x="231" y="151"/>
                </a:lnTo>
                <a:lnTo>
                  <a:pt x="231" y="153"/>
                </a:lnTo>
                <a:lnTo>
                  <a:pt x="223" y="145"/>
                </a:lnTo>
                <a:lnTo>
                  <a:pt x="215" y="144"/>
                </a:lnTo>
                <a:lnTo>
                  <a:pt x="211" y="140"/>
                </a:lnTo>
                <a:lnTo>
                  <a:pt x="207" y="140"/>
                </a:lnTo>
                <a:lnTo>
                  <a:pt x="205" y="140"/>
                </a:lnTo>
                <a:lnTo>
                  <a:pt x="203" y="142"/>
                </a:lnTo>
                <a:lnTo>
                  <a:pt x="203" y="144"/>
                </a:lnTo>
                <a:lnTo>
                  <a:pt x="195" y="157"/>
                </a:lnTo>
                <a:lnTo>
                  <a:pt x="193" y="162"/>
                </a:lnTo>
                <a:lnTo>
                  <a:pt x="192" y="162"/>
                </a:lnTo>
                <a:lnTo>
                  <a:pt x="188" y="161"/>
                </a:lnTo>
                <a:lnTo>
                  <a:pt x="180" y="155"/>
                </a:lnTo>
                <a:lnTo>
                  <a:pt x="176" y="151"/>
                </a:lnTo>
                <a:lnTo>
                  <a:pt x="170" y="151"/>
                </a:lnTo>
                <a:lnTo>
                  <a:pt x="166" y="151"/>
                </a:lnTo>
                <a:lnTo>
                  <a:pt x="162" y="155"/>
                </a:lnTo>
                <a:lnTo>
                  <a:pt x="158" y="157"/>
                </a:lnTo>
                <a:lnTo>
                  <a:pt x="156" y="161"/>
                </a:lnTo>
                <a:lnTo>
                  <a:pt x="154" y="162"/>
                </a:lnTo>
                <a:lnTo>
                  <a:pt x="148" y="162"/>
                </a:lnTo>
                <a:lnTo>
                  <a:pt x="143" y="159"/>
                </a:lnTo>
                <a:lnTo>
                  <a:pt x="135" y="155"/>
                </a:lnTo>
                <a:lnTo>
                  <a:pt x="131" y="155"/>
                </a:lnTo>
                <a:lnTo>
                  <a:pt x="129" y="157"/>
                </a:lnTo>
                <a:lnTo>
                  <a:pt x="127" y="161"/>
                </a:lnTo>
                <a:lnTo>
                  <a:pt x="129" y="166"/>
                </a:lnTo>
                <a:lnTo>
                  <a:pt x="131" y="168"/>
                </a:lnTo>
                <a:lnTo>
                  <a:pt x="129" y="168"/>
                </a:lnTo>
                <a:lnTo>
                  <a:pt x="113" y="168"/>
                </a:lnTo>
                <a:lnTo>
                  <a:pt x="111" y="174"/>
                </a:lnTo>
                <a:lnTo>
                  <a:pt x="107" y="178"/>
                </a:lnTo>
                <a:lnTo>
                  <a:pt x="105" y="183"/>
                </a:lnTo>
                <a:lnTo>
                  <a:pt x="105" y="185"/>
                </a:lnTo>
                <a:lnTo>
                  <a:pt x="105" y="187"/>
                </a:lnTo>
                <a:lnTo>
                  <a:pt x="109" y="191"/>
                </a:lnTo>
                <a:lnTo>
                  <a:pt x="113" y="193"/>
                </a:lnTo>
                <a:lnTo>
                  <a:pt x="113" y="195"/>
                </a:lnTo>
                <a:lnTo>
                  <a:pt x="113" y="196"/>
                </a:lnTo>
                <a:lnTo>
                  <a:pt x="111" y="198"/>
                </a:lnTo>
                <a:lnTo>
                  <a:pt x="107" y="200"/>
                </a:lnTo>
                <a:lnTo>
                  <a:pt x="96" y="206"/>
                </a:lnTo>
                <a:lnTo>
                  <a:pt x="88" y="210"/>
                </a:lnTo>
                <a:lnTo>
                  <a:pt x="82" y="215"/>
                </a:lnTo>
                <a:lnTo>
                  <a:pt x="82" y="219"/>
                </a:lnTo>
                <a:lnTo>
                  <a:pt x="82" y="221"/>
                </a:lnTo>
                <a:lnTo>
                  <a:pt x="88" y="225"/>
                </a:lnTo>
                <a:lnTo>
                  <a:pt x="88" y="227"/>
                </a:lnTo>
                <a:lnTo>
                  <a:pt x="90" y="230"/>
                </a:lnTo>
                <a:lnTo>
                  <a:pt x="90" y="232"/>
                </a:lnTo>
                <a:lnTo>
                  <a:pt x="90" y="236"/>
                </a:lnTo>
                <a:lnTo>
                  <a:pt x="90" y="240"/>
                </a:lnTo>
                <a:lnTo>
                  <a:pt x="88" y="246"/>
                </a:lnTo>
                <a:lnTo>
                  <a:pt x="86" y="247"/>
                </a:lnTo>
                <a:lnTo>
                  <a:pt x="84" y="247"/>
                </a:lnTo>
                <a:lnTo>
                  <a:pt x="82" y="247"/>
                </a:lnTo>
                <a:lnTo>
                  <a:pt x="80" y="247"/>
                </a:lnTo>
                <a:lnTo>
                  <a:pt x="68" y="240"/>
                </a:lnTo>
                <a:lnTo>
                  <a:pt x="62" y="236"/>
                </a:lnTo>
                <a:lnTo>
                  <a:pt x="54" y="234"/>
                </a:lnTo>
                <a:lnTo>
                  <a:pt x="51" y="234"/>
                </a:lnTo>
                <a:lnTo>
                  <a:pt x="47" y="236"/>
                </a:lnTo>
                <a:lnTo>
                  <a:pt x="43" y="240"/>
                </a:lnTo>
                <a:lnTo>
                  <a:pt x="37" y="244"/>
                </a:lnTo>
                <a:lnTo>
                  <a:pt x="37" y="247"/>
                </a:lnTo>
                <a:lnTo>
                  <a:pt x="37" y="251"/>
                </a:lnTo>
                <a:lnTo>
                  <a:pt x="39" y="257"/>
                </a:lnTo>
                <a:lnTo>
                  <a:pt x="39" y="261"/>
                </a:lnTo>
                <a:lnTo>
                  <a:pt x="37" y="263"/>
                </a:lnTo>
                <a:lnTo>
                  <a:pt x="35" y="263"/>
                </a:lnTo>
                <a:lnTo>
                  <a:pt x="33" y="264"/>
                </a:lnTo>
                <a:lnTo>
                  <a:pt x="33" y="268"/>
                </a:lnTo>
                <a:lnTo>
                  <a:pt x="35" y="274"/>
                </a:lnTo>
                <a:lnTo>
                  <a:pt x="37" y="287"/>
                </a:lnTo>
                <a:lnTo>
                  <a:pt x="37" y="293"/>
                </a:lnTo>
                <a:lnTo>
                  <a:pt x="37" y="295"/>
                </a:lnTo>
                <a:lnTo>
                  <a:pt x="35" y="297"/>
                </a:lnTo>
                <a:lnTo>
                  <a:pt x="31" y="299"/>
                </a:lnTo>
                <a:lnTo>
                  <a:pt x="27" y="300"/>
                </a:lnTo>
                <a:lnTo>
                  <a:pt x="23" y="300"/>
                </a:lnTo>
                <a:lnTo>
                  <a:pt x="17" y="299"/>
                </a:lnTo>
                <a:lnTo>
                  <a:pt x="15" y="302"/>
                </a:lnTo>
                <a:lnTo>
                  <a:pt x="13" y="304"/>
                </a:lnTo>
                <a:lnTo>
                  <a:pt x="9" y="304"/>
                </a:lnTo>
                <a:lnTo>
                  <a:pt x="4" y="304"/>
                </a:lnTo>
                <a:lnTo>
                  <a:pt x="0" y="304"/>
                </a:lnTo>
                <a:lnTo>
                  <a:pt x="4" y="310"/>
                </a:lnTo>
                <a:lnTo>
                  <a:pt x="6" y="312"/>
                </a:lnTo>
                <a:lnTo>
                  <a:pt x="7" y="316"/>
                </a:lnTo>
                <a:lnTo>
                  <a:pt x="7" y="319"/>
                </a:lnTo>
                <a:lnTo>
                  <a:pt x="4" y="323"/>
                </a:lnTo>
                <a:lnTo>
                  <a:pt x="4" y="310"/>
                </a:lnTo>
                <a:lnTo>
                  <a:pt x="123" y="302"/>
                </a:lnTo>
                <a:lnTo>
                  <a:pt x="123" y="287"/>
                </a:lnTo>
                <a:lnTo>
                  <a:pt x="217" y="280"/>
                </a:lnTo>
                <a:lnTo>
                  <a:pt x="313" y="270"/>
                </a:lnTo>
                <a:lnTo>
                  <a:pt x="405" y="261"/>
                </a:lnTo>
                <a:lnTo>
                  <a:pt x="489" y="249"/>
                </a:lnTo>
                <a:lnTo>
                  <a:pt x="493" y="246"/>
                </a:lnTo>
                <a:lnTo>
                  <a:pt x="495" y="242"/>
                </a:lnTo>
                <a:lnTo>
                  <a:pt x="499" y="240"/>
                </a:lnTo>
                <a:lnTo>
                  <a:pt x="505" y="238"/>
                </a:lnTo>
                <a:lnTo>
                  <a:pt x="513" y="234"/>
                </a:lnTo>
                <a:lnTo>
                  <a:pt x="517" y="232"/>
                </a:lnTo>
                <a:lnTo>
                  <a:pt x="518" y="230"/>
                </a:lnTo>
                <a:lnTo>
                  <a:pt x="522" y="223"/>
                </a:lnTo>
                <a:lnTo>
                  <a:pt x="526" y="219"/>
                </a:lnTo>
                <a:lnTo>
                  <a:pt x="530" y="217"/>
                </a:lnTo>
                <a:lnTo>
                  <a:pt x="534" y="217"/>
                </a:lnTo>
                <a:lnTo>
                  <a:pt x="536" y="215"/>
                </a:lnTo>
                <a:lnTo>
                  <a:pt x="540" y="213"/>
                </a:lnTo>
                <a:lnTo>
                  <a:pt x="544" y="212"/>
                </a:lnTo>
                <a:lnTo>
                  <a:pt x="546" y="206"/>
                </a:lnTo>
                <a:lnTo>
                  <a:pt x="552" y="195"/>
                </a:lnTo>
                <a:lnTo>
                  <a:pt x="562" y="185"/>
                </a:lnTo>
                <a:lnTo>
                  <a:pt x="571" y="176"/>
                </a:lnTo>
                <a:lnTo>
                  <a:pt x="581" y="166"/>
                </a:lnTo>
                <a:lnTo>
                  <a:pt x="601" y="149"/>
                </a:lnTo>
                <a:lnTo>
                  <a:pt x="607" y="144"/>
                </a:lnTo>
                <a:lnTo>
                  <a:pt x="609" y="140"/>
                </a:lnTo>
                <a:lnTo>
                  <a:pt x="609" y="138"/>
                </a:lnTo>
                <a:lnTo>
                  <a:pt x="603" y="130"/>
                </a:lnTo>
                <a:lnTo>
                  <a:pt x="593" y="130"/>
                </a:lnTo>
                <a:lnTo>
                  <a:pt x="589" y="128"/>
                </a:lnTo>
                <a:lnTo>
                  <a:pt x="585" y="126"/>
                </a:lnTo>
                <a:lnTo>
                  <a:pt x="579" y="123"/>
                </a:lnTo>
                <a:lnTo>
                  <a:pt x="575" y="117"/>
                </a:lnTo>
                <a:lnTo>
                  <a:pt x="565" y="106"/>
                </a:lnTo>
                <a:lnTo>
                  <a:pt x="558" y="92"/>
                </a:lnTo>
                <a:lnTo>
                  <a:pt x="552" y="89"/>
                </a:lnTo>
                <a:lnTo>
                  <a:pt x="548" y="81"/>
                </a:lnTo>
                <a:lnTo>
                  <a:pt x="548" y="79"/>
                </a:lnTo>
                <a:lnTo>
                  <a:pt x="546" y="75"/>
                </a:lnTo>
                <a:lnTo>
                  <a:pt x="546" y="70"/>
                </a:lnTo>
                <a:lnTo>
                  <a:pt x="544" y="57"/>
                </a:lnTo>
                <a:lnTo>
                  <a:pt x="542" y="51"/>
                </a:lnTo>
                <a:lnTo>
                  <a:pt x="540" y="49"/>
                </a:lnTo>
                <a:lnTo>
                  <a:pt x="538" y="47"/>
                </a:lnTo>
                <a:lnTo>
                  <a:pt x="530" y="45"/>
                </a:lnTo>
                <a:lnTo>
                  <a:pt x="526" y="41"/>
                </a:lnTo>
                <a:lnTo>
                  <a:pt x="524" y="40"/>
                </a:lnTo>
                <a:lnTo>
                  <a:pt x="522" y="38"/>
                </a:lnTo>
                <a:lnTo>
                  <a:pt x="522" y="32"/>
                </a:lnTo>
                <a:lnTo>
                  <a:pt x="520" y="30"/>
                </a:lnTo>
                <a:lnTo>
                  <a:pt x="517" y="28"/>
                </a:lnTo>
                <a:lnTo>
                  <a:pt x="511" y="28"/>
                </a:lnTo>
                <a:lnTo>
                  <a:pt x="509" y="28"/>
                </a:lnTo>
                <a:lnTo>
                  <a:pt x="507" y="30"/>
                </a:lnTo>
                <a:lnTo>
                  <a:pt x="505" y="32"/>
                </a:lnTo>
                <a:lnTo>
                  <a:pt x="503" y="34"/>
                </a:lnTo>
                <a:lnTo>
                  <a:pt x="501" y="36"/>
                </a:lnTo>
                <a:lnTo>
                  <a:pt x="499" y="36"/>
                </a:lnTo>
                <a:lnTo>
                  <a:pt x="493" y="36"/>
                </a:lnTo>
                <a:lnTo>
                  <a:pt x="491" y="36"/>
                </a:lnTo>
                <a:lnTo>
                  <a:pt x="491" y="38"/>
                </a:lnTo>
                <a:lnTo>
                  <a:pt x="489" y="41"/>
                </a:lnTo>
                <a:lnTo>
                  <a:pt x="487" y="41"/>
                </a:lnTo>
                <a:lnTo>
                  <a:pt x="485" y="41"/>
                </a:lnTo>
                <a:lnTo>
                  <a:pt x="477" y="36"/>
                </a:lnTo>
                <a:lnTo>
                  <a:pt x="468" y="38"/>
                </a:lnTo>
                <a:lnTo>
                  <a:pt x="460" y="38"/>
                </a:lnTo>
                <a:lnTo>
                  <a:pt x="456" y="36"/>
                </a:lnTo>
                <a:lnTo>
                  <a:pt x="452" y="36"/>
                </a:lnTo>
                <a:lnTo>
                  <a:pt x="446" y="32"/>
                </a:lnTo>
                <a:lnTo>
                  <a:pt x="442" y="32"/>
                </a:lnTo>
                <a:lnTo>
                  <a:pt x="436" y="34"/>
                </a:lnTo>
                <a:lnTo>
                  <a:pt x="426" y="30"/>
                </a:lnTo>
                <a:lnTo>
                  <a:pt x="419" y="28"/>
                </a:lnTo>
                <a:lnTo>
                  <a:pt x="413" y="24"/>
                </a:lnTo>
                <a:lnTo>
                  <a:pt x="407" y="24"/>
                </a:lnTo>
                <a:lnTo>
                  <a:pt x="401" y="13"/>
                </a:lnTo>
                <a:lnTo>
                  <a:pt x="397" y="9"/>
                </a:lnTo>
                <a:lnTo>
                  <a:pt x="393" y="6"/>
                </a:lnTo>
                <a:lnTo>
                  <a:pt x="391" y="4"/>
                </a:lnTo>
                <a:lnTo>
                  <a:pt x="387" y="2"/>
                </a:lnTo>
                <a:lnTo>
                  <a:pt x="383" y="0"/>
                </a:lnTo>
                <a:lnTo>
                  <a:pt x="381" y="0"/>
                </a:lnTo>
                <a:lnTo>
                  <a:pt x="376" y="0"/>
                </a:lnTo>
                <a:lnTo>
                  <a:pt x="370" y="2"/>
                </a:lnTo>
                <a:lnTo>
                  <a:pt x="364" y="4"/>
                </a:lnTo>
                <a:lnTo>
                  <a:pt x="360" y="4"/>
                </a:lnTo>
                <a:close/>
              </a:path>
            </a:pathLst>
          </a:custGeom>
          <a:solidFill>
            <a:srgbClr val="3366FF"/>
          </a:solidFill>
          <a:ln w="9525">
            <a:solidFill>
              <a:schemeClr val="bg2"/>
            </a:solidFill>
            <a:round/>
            <a:headEnd/>
            <a:tailEnd/>
          </a:ln>
        </p:spPr>
        <p:txBody>
          <a:bodyPr/>
          <a:lstStyle/>
          <a:p>
            <a:endParaRPr lang="en-US"/>
          </a:p>
        </p:txBody>
      </p:sp>
      <p:sp>
        <p:nvSpPr>
          <p:cNvPr id="11297" name="Freeform 38"/>
          <p:cNvSpPr>
            <a:spLocks/>
          </p:cNvSpPr>
          <p:nvPr/>
        </p:nvSpPr>
        <p:spPr bwMode="auto">
          <a:xfrm>
            <a:off x="6056312" y="4008438"/>
            <a:ext cx="1250950" cy="646112"/>
          </a:xfrm>
          <a:custGeom>
            <a:avLst/>
            <a:gdLst>
              <a:gd name="T0" fmla="*/ 2147483647 w 689"/>
              <a:gd name="T1" fmla="*/ 2147483647 h 314"/>
              <a:gd name="T2" fmla="*/ 2147483647 w 689"/>
              <a:gd name="T3" fmla="*/ 2147483647 h 314"/>
              <a:gd name="T4" fmla="*/ 2147483647 w 689"/>
              <a:gd name="T5" fmla="*/ 2147483647 h 314"/>
              <a:gd name="T6" fmla="*/ 2147483647 w 689"/>
              <a:gd name="T7" fmla="*/ 2147483647 h 314"/>
              <a:gd name="T8" fmla="*/ 2147483647 w 689"/>
              <a:gd name="T9" fmla="*/ 2147483647 h 314"/>
              <a:gd name="T10" fmla="*/ 2147483647 w 689"/>
              <a:gd name="T11" fmla="*/ 2147483647 h 314"/>
              <a:gd name="T12" fmla="*/ 2147483647 w 689"/>
              <a:gd name="T13" fmla="*/ 2147483647 h 314"/>
              <a:gd name="T14" fmla="*/ 2147483647 w 689"/>
              <a:gd name="T15" fmla="*/ 2147483647 h 314"/>
              <a:gd name="T16" fmla="*/ 2147483647 w 689"/>
              <a:gd name="T17" fmla="*/ 2147483647 h 314"/>
              <a:gd name="T18" fmla="*/ 2147483647 w 689"/>
              <a:gd name="T19" fmla="*/ 2147483647 h 314"/>
              <a:gd name="T20" fmla="*/ 2147483647 w 689"/>
              <a:gd name="T21" fmla="*/ 2147483647 h 314"/>
              <a:gd name="T22" fmla="*/ 2147483647 w 689"/>
              <a:gd name="T23" fmla="*/ 2147483647 h 314"/>
              <a:gd name="T24" fmla="*/ 2147483647 w 689"/>
              <a:gd name="T25" fmla="*/ 2147483647 h 314"/>
              <a:gd name="T26" fmla="*/ 2147483647 w 689"/>
              <a:gd name="T27" fmla="*/ 2147483647 h 314"/>
              <a:gd name="T28" fmla="*/ 2147483647 w 689"/>
              <a:gd name="T29" fmla="*/ 0 h 314"/>
              <a:gd name="T30" fmla="*/ 2147483647 w 689"/>
              <a:gd name="T31" fmla="*/ 2147483647 h 314"/>
              <a:gd name="T32" fmla="*/ 2147483647 w 689"/>
              <a:gd name="T33" fmla="*/ 2147483647 h 314"/>
              <a:gd name="T34" fmla="*/ 2147483647 w 689"/>
              <a:gd name="T35" fmla="*/ 2147483647 h 314"/>
              <a:gd name="T36" fmla="*/ 2147483647 w 689"/>
              <a:gd name="T37" fmla="*/ 2147483647 h 314"/>
              <a:gd name="T38" fmla="*/ 2147483647 w 689"/>
              <a:gd name="T39" fmla="*/ 2147483647 h 314"/>
              <a:gd name="T40" fmla="*/ 2147483647 w 689"/>
              <a:gd name="T41" fmla="*/ 2147483647 h 314"/>
              <a:gd name="T42" fmla="*/ 2147483647 w 689"/>
              <a:gd name="T43" fmla="*/ 2147483647 h 314"/>
              <a:gd name="T44" fmla="*/ 2147483647 w 689"/>
              <a:gd name="T45" fmla="*/ 2147483647 h 314"/>
              <a:gd name="T46" fmla="*/ 2147483647 w 689"/>
              <a:gd name="T47" fmla="*/ 2147483647 h 314"/>
              <a:gd name="T48" fmla="*/ 2147483647 w 689"/>
              <a:gd name="T49" fmla="*/ 2147483647 h 314"/>
              <a:gd name="T50" fmla="*/ 2147483647 w 689"/>
              <a:gd name="T51" fmla="*/ 2147483647 h 314"/>
              <a:gd name="T52" fmla="*/ 2147483647 w 689"/>
              <a:gd name="T53" fmla="*/ 2147483647 h 314"/>
              <a:gd name="T54" fmla="*/ 2147483647 w 689"/>
              <a:gd name="T55" fmla="*/ 2147483647 h 314"/>
              <a:gd name="T56" fmla="*/ 2147483647 w 689"/>
              <a:gd name="T57" fmla="*/ 2147483647 h 314"/>
              <a:gd name="T58" fmla="*/ 2147483647 w 689"/>
              <a:gd name="T59" fmla="*/ 2147483647 h 314"/>
              <a:gd name="T60" fmla="*/ 2147483647 w 689"/>
              <a:gd name="T61" fmla="*/ 2147483647 h 314"/>
              <a:gd name="T62" fmla="*/ 2147483647 w 689"/>
              <a:gd name="T63" fmla="*/ 2147483647 h 314"/>
              <a:gd name="T64" fmla="*/ 2147483647 w 689"/>
              <a:gd name="T65" fmla="*/ 2147483647 h 314"/>
              <a:gd name="T66" fmla="*/ 2147483647 w 689"/>
              <a:gd name="T67" fmla="*/ 2147483647 h 314"/>
              <a:gd name="T68" fmla="*/ 2147483647 w 689"/>
              <a:gd name="T69" fmla="*/ 2147483647 h 314"/>
              <a:gd name="T70" fmla="*/ 2147483647 w 689"/>
              <a:gd name="T71" fmla="*/ 2147483647 h 314"/>
              <a:gd name="T72" fmla="*/ 2147483647 w 689"/>
              <a:gd name="T73" fmla="*/ 2147483647 h 314"/>
              <a:gd name="T74" fmla="*/ 2147483647 w 689"/>
              <a:gd name="T75" fmla="*/ 2147483647 h 314"/>
              <a:gd name="T76" fmla="*/ 2147483647 w 689"/>
              <a:gd name="T77" fmla="*/ 2147483647 h 314"/>
              <a:gd name="T78" fmla="*/ 2147483647 w 689"/>
              <a:gd name="T79" fmla="*/ 2147483647 h 314"/>
              <a:gd name="T80" fmla="*/ 2147483647 w 689"/>
              <a:gd name="T81" fmla="*/ 2147483647 h 314"/>
              <a:gd name="T82" fmla="*/ 2147483647 w 689"/>
              <a:gd name="T83" fmla="*/ 2147483647 h 314"/>
              <a:gd name="T84" fmla="*/ 2147483647 w 689"/>
              <a:gd name="T85" fmla="*/ 2147483647 h 314"/>
              <a:gd name="T86" fmla="*/ 2147483647 w 689"/>
              <a:gd name="T87" fmla="*/ 2147483647 h 314"/>
              <a:gd name="T88" fmla="*/ 2147483647 w 689"/>
              <a:gd name="T89" fmla="*/ 2147483647 h 314"/>
              <a:gd name="T90" fmla="*/ 2147483647 w 689"/>
              <a:gd name="T91" fmla="*/ 2147483647 h 314"/>
              <a:gd name="T92" fmla="*/ 2147483647 w 689"/>
              <a:gd name="T93" fmla="*/ 2147483647 h 314"/>
              <a:gd name="T94" fmla="*/ 2147483647 w 689"/>
              <a:gd name="T95" fmla="*/ 2147483647 h 314"/>
              <a:gd name="T96" fmla="*/ 2147483647 w 689"/>
              <a:gd name="T97" fmla="*/ 2147483647 h 314"/>
              <a:gd name="T98" fmla="*/ 2147483647 w 689"/>
              <a:gd name="T99" fmla="*/ 2147483647 h 314"/>
              <a:gd name="T100" fmla="*/ 2147483647 w 689"/>
              <a:gd name="T101" fmla="*/ 2147483647 h 314"/>
              <a:gd name="T102" fmla="*/ 2147483647 w 689"/>
              <a:gd name="T103" fmla="*/ 2147483647 h 314"/>
              <a:gd name="T104" fmla="*/ 2147483647 w 689"/>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9"/>
              <a:gd name="T160" fmla="*/ 0 h 314"/>
              <a:gd name="T161" fmla="*/ 689 w 689"/>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9" h="314">
                <a:moveTo>
                  <a:pt x="495" y="314"/>
                </a:moveTo>
                <a:lnTo>
                  <a:pt x="360" y="216"/>
                </a:lnTo>
                <a:lnTo>
                  <a:pt x="151" y="237"/>
                </a:lnTo>
                <a:lnTo>
                  <a:pt x="145" y="239"/>
                </a:lnTo>
                <a:lnTo>
                  <a:pt x="139" y="242"/>
                </a:lnTo>
                <a:lnTo>
                  <a:pt x="125" y="252"/>
                </a:lnTo>
                <a:lnTo>
                  <a:pt x="119" y="256"/>
                </a:lnTo>
                <a:lnTo>
                  <a:pt x="111" y="261"/>
                </a:lnTo>
                <a:lnTo>
                  <a:pt x="104" y="265"/>
                </a:lnTo>
                <a:lnTo>
                  <a:pt x="98" y="265"/>
                </a:lnTo>
                <a:lnTo>
                  <a:pt x="0" y="278"/>
                </a:lnTo>
                <a:lnTo>
                  <a:pt x="0" y="258"/>
                </a:lnTo>
                <a:lnTo>
                  <a:pt x="2" y="252"/>
                </a:lnTo>
                <a:lnTo>
                  <a:pt x="2" y="250"/>
                </a:lnTo>
                <a:lnTo>
                  <a:pt x="4" y="250"/>
                </a:lnTo>
                <a:lnTo>
                  <a:pt x="8" y="248"/>
                </a:lnTo>
                <a:lnTo>
                  <a:pt x="12" y="250"/>
                </a:lnTo>
                <a:lnTo>
                  <a:pt x="19" y="252"/>
                </a:lnTo>
                <a:lnTo>
                  <a:pt x="21" y="252"/>
                </a:lnTo>
                <a:lnTo>
                  <a:pt x="21" y="248"/>
                </a:lnTo>
                <a:lnTo>
                  <a:pt x="19" y="242"/>
                </a:lnTo>
                <a:lnTo>
                  <a:pt x="19" y="239"/>
                </a:lnTo>
                <a:lnTo>
                  <a:pt x="19" y="237"/>
                </a:lnTo>
                <a:lnTo>
                  <a:pt x="21" y="233"/>
                </a:lnTo>
                <a:lnTo>
                  <a:pt x="25" y="229"/>
                </a:lnTo>
                <a:lnTo>
                  <a:pt x="29" y="223"/>
                </a:lnTo>
                <a:lnTo>
                  <a:pt x="31" y="220"/>
                </a:lnTo>
                <a:lnTo>
                  <a:pt x="33" y="218"/>
                </a:lnTo>
                <a:lnTo>
                  <a:pt x="43" y="214"/>
                </a:lnTo>
                <a:lnTo>
                  <a:pt x="55" y="208"/>
                </a:lnTo>
                <a:lnTo>
                  <a:pt x="61" y="205"/>
                </a:lnTo>
                <a:lnTo>
                  <a:pt x="68" y="199"/>
                </a:lnTo>
                <a:lnTo>
                  <a:pt x="74" y="193"/>
                </a:lnTo>
                <a:lnTo>
                  <a:pt x="80" y="189"/>
                </a:lnTo>
                <a:lnTo>
                  <a:pt x="92" y="182"/>
                </a:lnTo>
                <a:lnTo>
                  <a:pt x="104" y="174"/>
                </a:lnTo>
                <a:lnTo>
                  <a:pt x="106" y="171"/>
                </a:lnTo>
                <a:lnTo>
                  <a:pt x="107" y="165"/>
                </a:lnTo>
                <a:lnTo>
                  <a:pt x="107" y="161"/>
                </a:lnTo>
                <a:lnTo>
                  <a:pt x="107" y="159"/>
                </a:lnTo>
                <a:lnTo>
                  <a:pt x="107" y="157"/>
                </a:lnTo>
                <a:lnTo>
                  <a:pt x="109" y="155"/>
                </a:lnTo>
                <a:lnTo>
                  <a:pt x="115" y="154"/>
                </a:lnTo>
                <a:lnTo>
                  <a:pt x="119" y="154"/>
                </a:lnTo>
                <a:lnTo>
                  <a:pt x="129" y="154"/>
                </a:lnTo>
                <a:lnTo>
                  <a:pt x="133" y="152"/>
                </a:lnTo>
                <a:lnTo>
                  <a:pt x="139" y="150"/>
                </a:lnTo>
                <a:lnTo>
                  <a:pt x="141" y="146"/>
                </a:lnTo>
                <a:lnTo>
                  <a:pt x="149" y="138"/>
                </a:lnTo>
                <a:lnTo>
                  <a:pt x="153" y="137"/>
                </a:lnTo>
                <a:lnTo>
                  <a:pt x="158" y="137"/>
                </a:lnTo>
                <a:lnTo>
                  <a:pt x="162" y="137"/>
                </a:lnTo>
                <a:lnTo>
                  <a:pt x="164" y="137"/>
                </a:lnTo>
                <a:lnTo>
                  <a:pt x="166" y="135"/>
                </a:lnTo>
                <a:lnTo>
                  <a:pt x="168" y="133"/>
                </a:lnTo>
                <a:lnTo>
                  <a:pt x="172" y="127"/>
                </a:lnTo>
                <a:lnTo>
                  <a:pt x="174" y="121"/>
                </a:lnTo>
                <a:lnTo>
                  <a:pt x="176" y="116"/>
                </a:lnTo>
                <a:lnTo>
                  <a:pt x="180" y="110"/>
                </a:lnTo>
                <a:lnTo>
                  <a:pt x="186" y="104"/>
                </a:lnTo>
                <a:lnTo>
                  <a:pt x="190" y="102"/>
                </a:lnTo>
                <a:lnTo>
                  <a:pt x="194" y="101"/>
                </a:lnTo>
                <a:lnTo>
                  <a:pt x="194" y="84"/>
                </a:lnTo>
                <a:lnTo>
                  <a:pt x="293" y="67"/>
                </a:lnTo>
                <a:lnTo>
                  <a:pt x="415" y="46"/>
                </a:lnTo>
                <a:lnTo>
                  <a:pt x="472" y="34"/>
                </a:lnTo>
                <a:lnTo>
                  <a:pt x="521" y="27"/>
                </a:lnTo>
                <a:lnTo>
                  <a:pt x="554" y="19"/>
                </a:lnTo>
                <a:lnTo>
                  <a:pt x="566" y="17"/>
                </a:lnTo>
                <a:lnTo>
                  <a:pt x="570" y="16"/>
                </a:lnTo>
                <a:lnTo>
                  <a:pt x="577" y="12"/>
                </a:lnTo>
                <a:lnTo>
                  <a:pt x="589" y="8"/>
                </a:lnTo>
                <a:lnTo>
                  <a:pt x="609" y="4"/>
                </a:lnTo>
                <a:lnTo>
                  <a:pt x="624" y="2"/>
                </a:lnTo>
                <a:lnTo>
                  <a:pt x="644" y="0"/>
                </a:lnTo>
                <a:lnTo>
                  <a:pt x="652" y="10"/>
                </a:lnTo>
                <a:lnTo>
                  <a:pt x="662" y="23"/>
                </a:lnTo>
                <a:lnTo>
                  <a:pt x="665" y="29"/>
                </a:lnTo>
                <a:lnTo>
                  <a:pt x="665" y="31"/>
                </a:lnTo>
                <a:lnTo>
                  <a:pt x="665" y="33"/>
                </a:lnTo>
                <a:lnTo>
                  <a:pt x="665" y="34"/>
                </a:lnTo>
                <a:lnTo>
                  <a:pt x="665" y="36"/>
                </a:lnTo>
                <a:lnTo>
                  <a:pt x="662" y="38"/>
                </a:lnTo>
                <a:lnTo>
                  <a:pt x="662" y="33"/>
                </a:lnTo>
                <a:lnTo>
                  <a:pt x="660" y="31"/>
                </a:lnTo>
                <a:lnTo>
                  <a:pt x="660" y="33"/>
                </a:lnTo>
                <a:lnTo>
                  <a:pt x="658" y="33"/>
                </a:lnTo>
                <a:lnTo>
                  <a:pt x="654" y="29"/>
                </a:lnTo>
                <a:lnTo>
                  <a:pt x="646" y="27"/>
                </a:lnTo>
                <a:lnTo>
                  <a:pt x="644" y="27"/>
                </a:lnTo>
                <a:lnTo>
                  <a:pt x="640" y="27"/>
                </a:lnTo>
                <a:lnTo>
                  <a:pt x="642" y="29"/>
                </a:lnTo>
                <a:lnTo>
                  <a:pt x="646" y="33"/>
                </a:lnTo>
                <a:lnTo>
                  <a:pt x="650" y="34"/>
                </a:lnTo>
                <a:lnTo>
                  <a:pt x="650" y="36"/>
                </a:lnTo>
                <a:lnTo>
                  <a:pt x="650" y="38"/>
                </a:lnTo>
                <a:lnTo>
                  <a:pt x="642" y="42"/>
                </a:lnTo>
                <a:lnTo>
                  <a:pt x="636" y="44"/>
                </a:lnTo>
                <a:lnTo>
                  <a:pt x="634" y="46"/>
                </a:lnTo>
                <a:lnTo>
                  <a:pt x="632" y="48"/>
                </a:lnTo>
                <a:lnTo>
                  <a:pt x="624" y="57"/>
                </a:lnTo>
                <a:lnTo>
                  <a:pt x="620" y="61"/>
                </a:lnTo>
                <a:lnTo>
                  <a:pt x="615" y="61"/>
                </a:lnTo>
                <a:lnTo>
                  <a:pt x="609" y="61"/>
                </a:lnTo>
                <a:lnTo>
                  <a:pt x="607" y="59"/>
                </a:lnTo>
                <a:lnTo>
                  <a:pt x="603" y="55"/>
                </a:lnTo>
                <a:lnTo>
                  <a:pt x="589" y="46"/>
                </a:lnTo>
                <a:lnTo>
                  <a:pt x="585" y="44"/>
                </a:lnTo>
                <a:lnTo>
                  <a:pt x="583" y="42"/>
                </a:lnTo>
                <a:lnTo>
                  <a:pt x="581" y="42"/>
                </a:lnTo>
                <a:lnTo>
                  <a:pt x="579" y="44"/>
                </a:lnTo>
                <a:lnTo>
                  <a:pt x="577" y="53"/>
                </a:lnTo>
                <a:lnTo>
                  <a:pt x="581" y="55"/>
                </a:lnTo>
                <a:lnTo>
                  <a:pt x="587" y="53"/>
                </a:lnTo>
                <a:lnTo>
                  <a:pt x="589" y="53"/>
                </a:lnTo>
                <a:lnTo>
                  <a:pt x="593" y="55"/>
                </a:lnTo>
                <a:lnTo>
                  <a:pt x="595" y="57"/>
                </a:lnTo>
                <a:lnTo>
                  <a:pt x="597" y="63"/>
                </a:lnTo>
                <a:lnTo>
                  <a:pt x="599" y="67"/>
                </a:lnTo>
                <a:lnTo>
                  <a:pt x="601" y="70"/>
                </a:lnTo>
                <a:lnTo>
                  <a:pt x="599" y="76"/>
                </a:lnTo>
                <a:lnTo>
                  <a:pt x="597" y="80"/>
                </a:lnTo>
                <a:lnTo>
                  <a:pt x="597" y="82"/>
                </a:lnTo>
                <a:lnTo>
                  <a:pt x="597" y="84"/>
                </a:lnTo>
                <a:lnTo>
                  <a:pt x="599" y="84"/>
                </a:lnTo>
                <a:lnTo>
                  <a:pt x="601" y="80"/>
                </a:lnTo>
                <a:lnTo>
                  <a:pt x="603" y="76"/>
                </a:lnTo>
                <a:lnTo>
                  <a:pt x="607" y="74"/>
                </a:lnTo>
                <a:lnTo>
                  <a:pt x="616" y="70"/>
                </a:lnTo>
                <a:lnTo>
                  <a:pt x="626" y="67"/>
                </a:lnTo>
                <a:lnTo>
                  <a:pt x="632" y="67"/>
                </a:lnTo>
                <a:lnTo>
                  <a:pt x="636" y="67"/>
                </a:lnTo>
                <a:lnTo>
                  <a:pt x="640" y="67"/>
                </a:lnTo>
                <a:lnTo>
                  <a:pt x="642" y="67"/>
                </a:lnTo>
                <a:lnTo>
                  <a:pt x="644" y="65"/>
                </a:lnTo>
                <a:lnTo>
                  <a:pt x="646" y="63"/>
                </a:lnTo>
                <a:lnTo>
                  <a:pt x="646" y="61"/>
                </a:lnTo>
                <a:lnTo>
                  <a:pt x="648" y="59"/>
                </a:lnTo>
                <a:lnTo>
                  <a:pt x="652" y="59"/>
                </a:lnTo>
                <a:lnTo>
                  <a:pt x="654" y="59"/>
                </a:lnTo>
                <a:lnTo>
                  <a:pt x="658" y="59"/>
                </a:lnTo>
                <a:lnTo>
                  <a:pt x="660" y="61"/>
                </a:lnTo>
                <a:lnTo>
                  <a:pt x="662" y="67"/>
                </a:lnTo>
                <a:lnTo>
                  <a:pt x="662" y="70"/>
                </a:lnTo>
                <a:lnTo>
                  <a:pt x="662" y="82"/>
                </a:lnTo>
                <a:lnTo>
                  <a:pt x="663" y="85"/>
                </a:lnTo>
                <a:lnTo>
                  <a:pt x="665" y="87"/>
                </a:lnTo>
                <a:lnTo>
                  <a:pt x="669" y="85"/>
                </a:lnTo>
                <a:lnTo>
                  <a:pt x="669" y="82"/>
                </a:lnTo>
                <a:lnTo>
                  <a:pt x="669" y="72"/>
                </a:lnTo>
                <a:lnTo>
                  <a:pt x="669" y="65"/>
                </a:lnTo>
                <a:lnTo>
                  <a:pt x="671" y="63"/>
                </a:lnTo>
                <a:lnTo>
                  <a:pt x="671" y="61"/>
                </a:lnTo>
                <a:lnTo>
                  <a:pt x="673" y="61"/>
                </a:lnTo>
                <a:lnTo>
                  <a:pt x="677" y="59"/>
                </a:lnTo>
                <a:lnTo>
                  <a:pt x="681" y="59"/>
                </a:lnTo>
                <a:lnTo>
                  <a:pt x="685" y="61"/>
                </a:lnTo>
                <a:lnTo>
                  <a:pt x="687" y="65"/>
                </a:lnTo>
                <a:lnTo>
                  <a:pt x="689" y="72"/>
                </a:lnTo>
                <a:lnTo>
                  <a:pt x="687" y="80"/>
                </a:lnTo>
                <a:lnTo>
                  <a:pt x="685" y="87"/>
                </a:lnTo>
                <a:lnTo>
                  <a:pt x="683" y="91"/>
                </a:lnTo>
                <a:lnTo>
                  <a:pt x="679" y="95"/>
                </a:lnTo>
                <a:lnTo>
                  <a:pt x="675" y="101"/>
                </a:lnTo>
                <a:lnTo>
                  <a:pt x="673" y="104"/>
                </a:lnTo>
                <a:lnTo>
                  <a:pt x="673" y="110"/>
                </a:lnTo>
                <a:lnTo>
                  <a:pt x="671" y="114"/>
                </a:lnTo>
                <a:lnTo>
                  <a:pt x="667" y="119"/>
                </a:lnTo>
                <a:lnTo>
                  <a:pt x="665" y="121"/>
                </a:lnTo>
                <a:lnTo>
                  <a:pt x="660" y="123"/>
                </a:lnTo>
                <a:lnTo>
                  <a:pt x="656" y="125"/>
                </a:lnTo>
                <a:lnTo>
                  <a:pt x="652" y="125"/>
                </a:lnTo>
                <a:lnTo>
                  <a:pt x="642" y="125"/>
                </a:lnTo>
                <a:lnTo>
                  <a:pt x="634" y="123"/>
                </a:lnTo>
                <a:lnTo>
                  <a:pt x="630" y="119"/>
                </a:lnTo>
                <a:lnTo>
                  <a:pt x="628" y="118"/>
                </a:lnTo>
                <a:lnTo>
                  <a:pt x="628" y="116"/>
                </a:lnTo>
                <a:lnTo>
                  <a:pt x="630" y="114"/>
                </a:lnTo>
                <a:lnTo>
                  <a:pt x="632" y="114"/>
                </a:lnTo>
                <a:lnTo>
                  <a:pt x="634" y="112"/>
                </a:lnTo>
                <a:lnTo>
                  <a:pt x="632" y="110"/>
                </a:lnTo>
                <a:lnTo>
                  <a:pt x="630" y="110"/>
                </a:lnTo>
                <a:lnTo>
                  <a:pt x="624" y="110"/>
                </a:lnTo>
                <a:lnTo>
                  <a:pt x="620" y="110"/>
                </a:lnTo>
                <a:lnTo>
                  <a:pt x="616" y="112"/>
                </a:lnTo>
                <a:lnTo>
                  <a:pt x="613" y="114"/>
                </a:lnTo>
                <a:lnTo>
                  <a:pt x="615" y="118"/>
                </a:lnTo>
                <a:lnTo>
                  <a:pt x="616" y="121"/>
                </a:lnTo>
                <a:lnTo>
                  <a:pt x="618" y="123"/>
                </a:lnTo>
                <a:lnTo>
                  <a:pt x="620" y="123"/>
                </a:lnTo>
                <a:lnTo>
                  <a:pt x="618" y="125"/>
                </a:lnTo>
                <a:lnTo>
                  <a:pt x="613" y="125"/>
                </a:lnTo>
                <a:lnTo>
                  <a:pt x="605" y="125"/>
                </a:lnTo>
                <a:lnTo>
                  <a:pt x="587" y="123"/>
                </a:lnTo>
                <a:lnTo>
                  <a:pt x="583" y="123"/>
                </a:lnTo>
                <a:lnTo>
                  <a:pt x="581" y="123"/>
                </a:lnTo>
                <a:lnTo>
                  <a:pt x="583" y="125"/>
                </a:lnTo>
                <a:lnTo>
                  <a:pt x="591" y="129"/>
                </a:lnTo>
                <a:lnTo>
                  <a:pt x="599" y="131"/>
                </a:lnTo>
                <a:lnTo>
                  <a:pt x="616" y="135"/>
                </a:lnTo>
                <a:lnTo>
                  <a:pt x="624" y="138"/>
                </a:lnTo>
                <a:lnTo>
                  <a:pt x="630" y="140"/>
                </a:lnTo>
                <a:lnTo>
                  <a:pt x="632" y="144"/>
                </a:lnTo>
                <a:lnTo>
                  <a:pt x="632" y="146"/>
                </a:lnTo>
                <a:lnTo>
                  <a:pt x="632" y="148"/>
                </a:lnTo>
                <a:lnTo>
                  <a:pt x="630" y="155"/>
                </a:lnTo>
                <a:lnTo>
                  <a:pt x="628" y="159"/>
                </a:lnTo>
                <a:lnTo>
                  <a:pt x="626" y="163"/>
                </a:lnTo>
                <a:lnTo>
                  <a:pt x="624" y="165"/>
                </a:lnTo>
                <a:lnTo>
                  <a:pt x="622" y="167"/>
                </a:lnTo>
                <a:lnTo>
                  <a:pt x="620" y="167"/>
                </a:lnTo>
                <a:lnTo>
                  <a:pt x="615" y="167"/>
                </a:lnTo>
                <a:lnTo>
                  <a:pt x="603" y="161"/>
                </a:lnTo>
                <a:lnTo>
                  <a:pt x="599" y="161"/>
                </a:lnTo>
                <a:lnTo>
                  <a:pt x="597" y="159"/>
                </a:lnTo>
                <a:lnTo>
                  <a:pt x="595" y="161"/>
                </a:lnTo>
                <a:lnTo>
                  <a:pt x="595" y="165"/>
                </a:lnTo>
                <a:lnTo>
                  <a:pt x="599" y="169"/>
                </a:lnTo>
                <a:lnTo>
                  <a:pt x="605" y="172"/>
                </a:lnTo>
                <a:lnTo>
                  <a:pt x="611" y="174"/>
                </a:lnTo>
                <a:lnTo>
                  <a:pt x="616" y="174"/>
                </a:lnTo>
                <a:lnTo>
                  <a:pt x="622" y="174"/>
                </a:lnTo>
                <a:lnTo>
                  <a:pt x="630" y="172"/>
                </a:lnTo>
                <a:lnTo>
                  <a:pt x="634" y="167"/>
                </a:lnTo>
                <a:lnTo>
                  <a:pt x="638" y="161"/>
                </a:lnTo>
                <a:lnTo>
                  <a:pt x="642" y="157"/>
                </a:lnTo>
                <a:lnTo>
                  <a:pt x="644" y="157"/>
                </a:lnTo>
                <a:lnTo>
                  <a:pt x="646" y="157"/>
                </a:lnTo>
                <a:lnTo>
                  <a:pt x="648" y="159"/>
                </a:lnTo>
                <a:lnTo>
                  <a:pt x="650" y="163"/>
                </a:lnTo>
                <a:lnTo>
                  <a:pt x="652" y="165"/>
                </a:lnTo>
                <a:lnTo>
                  <a:pt x="654" y="167"/>
                </a:lnTo>
                <a:lnTo>
                  <a:pt x="658" y="167"/>
                </a:lnTo>
                <a:lnTo>
                  <a:pt x="660" y="169"/>
                </a:lnTo>
                <a:lnTo>
                  <a:pt x="658" y="171"/>
                </a:lnTo>
                <a:lnTo>
                  <a:pt x="650" y="182"/>
                </a:lnTo>
                <a:lnTo>
                  <a:pt x="646" y="184"/>
                </a:lnTo>
                <a:lnTo>
                  <a:pt x="644" y="188"/>
                </a:lnTo>
                <a:lnTo>
                  <a:pt x="638" y="189"/>
                </a:lnTo>
                <a:lnTo>
                  <a:pt x="624" y="191"/>
                </a:lnTo>
                <a:lnTo>
                  <a:pt x="618" y="191"/>
                </a:lnTo>
                <a:lnTo>
                  <a:pt x="611" y="195"/>
                </a:lnTo>
                <a:lnTo>
                  <a:pt x="603" y="201"/>
                </a:lnTo>
                <a:lnTo>
                  <a:pt x="593" y="210"/>
                </a:lnTo>
                <a:lnTo>
                  <a:pt x="587" y="214"/>
                </a:lnTo>
                <a:lnTo>
                  <a:pt x="583" y="220"/>
                </a:lnTo>
                <a:lnTo>
                  <a:pt x="579" y="225"/>
                </a:lnTo>
                <a:lnTo>
                  <a:pt x="575" y="231"/>
                </a:lnTo>
                <a:lnTo>
                  <a:pt x="570" y="240"/>
                </a:lnTo>
                <a:lnTo>
                  <a:pt x="566" y="244"/>
                </a:lnTo>
                <a:lnTo>
                  <a:pt x="562" y="246"/>
                </a:lnTo>
                <a:lnTo>
                  <a:pt x="556" y="254"/>
                </a:lnTo>
                <a:lnTo>
                  <a:pt x="550" y="259"/>
                </a:lnTo>
                <a:lnTo>
                  <a:pt x="544" y="269"/>
                </a:lnTo>
                <a:lnTo>
                  <a:pt x="542" y="275"/>
                </a:lnTo>
                <a:lnTo>
                  <a:pt x="540" y="278"/>
                </a:lnTo>
                <a:lnTo>
                  <a:pt x="540" y="288"/>
                </a:lnTo>
                <a:lnTo>
                  <a:pt x="540" y="293"/>
                </a:lnTo>
                <a:lnTo>
                  <a:pt x="540" y="299"/>
                </a:lnTo>
                <a:lnTo>
                  <a:pt x="540" y="301"/>
                </a:lnTo>
                <a:lnTo>
                  <a:pt x="538" y="303"/>
                </a:lnTo>
                <a:lnTo>
                  <a:pt x="534" y="303"/>
                </a:lnTo>
                <a:lnTo>
                  <a:pt x="530" y="303"/>
                </a:lnTo>
                <a:lnTo>
                  <a:pt x="521" y="305"/>
                </a:lnTo>
                <a:lnTo>
                  <a:pt x="513" y="307"/>
                </a:lnTo>
                <a:lnTo>
                  <a:pt x="495" y="314"/>
                </a:lnTo>
                <a:close/>
              </a:path>
            </a:pathLst>
          </a:custGeom>
          <a:solidFill>
            <a:srgbClr val="3366FF"/>
          </a:solidFill>
          <a:ln w="9525">
            <a:solidFill>
              <a:schemeClr val="bg2"/>
            </a:solidFill>
            <a:round/>
            <a:headEnd/>
            <a:tailEnd/>
          </a:ln>
        </p:spPr>
        <p:txBody>
          <a:bodyPr/>
          <a:lstStyle/>
          <a:p>
            <a:endParaRPr lang="en-US"/>
          </a:p>
        </p:txBody>
      </p:sp>
      <p:sp>
        <p:nvSpPr>
          <p:cNvPr id="11298" name="Freeform 39"/>
          <p:cNvSpPr>
            <a:spLocks/>
          </p:cNvSpPr>
          <p:nvPr/>
        </p:nvSpPr>
        <p:spPr bwMode="auto">
          <a:xfrm>
            <a:off x="6116637" y="3490913"/>
            <a:ext cx="1125538" cy="730250"/>
          </a:xfrm>
          <a:custGeom>
            <a:avLst/>
            <a:gdLst>
              <a:gd name="T0" fmla="*/ 2147483647 w 621"/>
              <a:gd name="T1" fmla="*/ 2147483647 h 355"/>
              <a:gd name="T2" fmla="*/ 2147483647 w 621"/>
              <a:gd name="T3" fmla="*/ 2147483647 h 355"/>
              <a:gd name="T4" fmla="*/ 2147483647 w 621"/>
              <a:gd name="T5" fmla="*/ 2147483647 h 355"/>
              <a:gd name="T6" fmla="*/ 2147483647 w 621"/>
              <a:gd name="T7" fmla="*/ 2147483647 h 355"/>
              <a:gd name="T8" fmla="*/ 2147483647 w 621"/>
              <a:gd name="T9" fmla="*/ 2147483647 h 355"/>
              <a:gd name="T10" fmla="*/ 2147483647 w 621"/>
              <a:gd name="T11" fmla="*/ 2147483647 h 355"/>
              <a:gd name="T12" fmla="*/ 2147483647 w 621"/>
              <a:gd name="T13" fmla="*/ 2147483647 h 355"/>
              <a:gd name="T14" fmla="*/ 2147483647 w 621"/>
              <a:gd name="T15" fmla="*/ 2147483647 h 355"/>
              <a:gd name="T16" fmla="*/ 2147483647 w 621"/>
              <a:gd name="T17" fmla="*/ 2147483647 h 355"/>
              <a:gd name="T18" fmla="*/ 2147483647 w 621"/>
              <a:gd name="T19" fmla="*/ 2147483647 h 355"/>
              <a:gd name="T20" fmla="*/ 2147483647 w 621"/>
              <a:gd name="T21" fmla="*/ 2147483647 h 355"/>
              <a:gd name="T22" fmla="*/ 2147483647 w 621"/>
              <a:gd name="T23" fmla="*/ 2147483647 h 355"/>
              <a:gd name="T24" fmla="*/ 2147483647 w 621"/>
              <a:gd name="T25" fmla="*/ 2147483647 h 355"/>
              <a:gd name="T26" fmla="*/ 2147483647 w 621"/>
              <a:gd name="T27" fmla="*/ 2147483647 h 355"/>
              <a:gd name="T28" fmla="*/ 2147483647 w 621"/>
              <a:gd name="T29" fmla="*/ 2147483647 h 355"/>
              <a:gd name="T30" fmla="*/ 2147483647 w 621"/>
              <a:gd name="T31" fmla="*/ 2147483647 h 355"/>
              <a:gd name="T32" fmla="*/ 2147483647 w 621"/>
              <a:gd name="T33" fmla="*/ 2147483647 h 355"/>
              <a:gd name="T34" fmla="*/ 2147483647 w 621"/>
              <a:gd name="T35" fmla="*/ 2147483647 h 355"/>
              <a:gd name="T36" fmla="*/ 2147483647 w 621"/>
              <a:gd name="T37" fmla="*/ 2147483647 h 355"/>
              <a:gd name="T38" fmla="*/ 2147483647 w 621"/>
              <a:gd name="T39" fmla="*/ 2147483647 h 355"/>
              <a:gd name="T40" fmla="*/ 2147483647 w 621"/>
              <a:gd name="T41" fmla="*/ 2147483647 h 355"/>
              <a:gd name="T42" fmla="*/ 2147483647 w 621"/>
              <a:gd name="T43" fmla="*/ 2147483647 h 355"/>
              <a:gd name="T44" fmla="*/ 2147483647 w 621"/>
              <a:gd name="T45" fmla="*/ 2147483647 h 355"/>
              <a:gd name="T46" fmla="*/ 2147483647 w 621"/>
              <a:gd name="T47" fmla="*/ 2147483647 h 355"/>
              <a:gd name="T48" fmla="*/ 2147483647 w 621"/>
              <a:gd name="T49" fmla="*/ 2147483647 h 355"/>
              <a:gd name="T50" fmla="*/ 2147483647 w 621"/>
              <a:gd name="T51" fmla="*/ 2147483647 h 355"/>
              <a:gd name="T52" fmla="*/ 2147483647 w 621"/>
              <a:gd name="T53" fmla="*/ 2147483647 h 355"/>
              <a:gd name="T54" fmla="*/ 2147483647 w 621"/>
              <a:gd name="T55" fmla="*/ 2147483647 h 355"/>
              <a:gd name="T56" fmla="*/ 2147483647 w 621"/>
              <a:gd name="T57" fmla="*/ 2147483647 h 355"/>
              <a:gd name="T58" fmla="*/ 2147483647 w 621"/>
              <a:gd name="T59" fmla="*/ 2147483647 h 355"/>
              <a:gd name="T60" fmla="*/ 2147483647 w 621"/>
              <a:gd name="T61" fmla="*/ 2147483647 h 355"/>
              <a:gd name="T62" fmla="*/ 2147483647 w 621"/>
              <a:gd name="T63" fmla="*/ 2147483647 h 355"/>
              <a:gd name="T64" fmla="*/ 2147483647 w 621"/>
              <a:gd name="T65" fmla="*/ 2147483647 h 355"/>
              <a:gd name="T66" fmla="*/ 2147483647 w 621"/>
              <a:gd name="T67" fmla="*/ 2147483647 h 355"/>
              <a:gd name="T68" fmla="*/ 2147483647 w 621"/>
              <a:gd name="T69" fmla="*/ 2147483647 h 355"/>
              <a:gd name="T70" fmla="*/ 2147483647 w 621"/>
              <a:gd name="T71" fmla="*/ 2147483647 h 355"/>
              <a:gd name="T72" fmla="*/ 2147483647 w 621"/>
              <a:gd name="T73" fmla="*/ 2147483647 h 355"/>
              <a:gd name="T74" fmla="*/ 2147483647 w 621"/>
              <a:gd name="T75" fmla="*/ 2147483647 h 355"/>
              <a:gd name="T76" fmla="*/ 2147483647 w 621"/>
              <a:gd name="T77" fmla="*/ 2147483647 h 355"/>
              <a:gd name="T78" fmla="*/ 2147483647 w 621"/>
              <a:gd name="T79" fmla="*/ 2147483647 h 355"/>
              <a:gd name="T80" fmla="*/ 2147483647 w 621"/>
              <a:gd name="T81" fmla="*/ 2147483647 h 355"/>
              <a:gd name="T82" fmla="*/ 2147483647 w 621"/>
              <a:gd name="T83" fmla="*/ 2147483647 h 355"/>
              <a:gd name="T84" fmla="*/ 2147483647 w 621"/>
              <a:gd name="T85" fmla="*/ 2147483647 h 355"/>
              <a:gd name="T86" fmla="*/ 2147483647 w 621"/>
              <a:gd name="T87" fmla="*/ 2147483647 h 355"/>
              <a:gd name="T88" fmla="*/ 2147483647 w 621"/>
              <a:gd name="T89" fmla="*/ 0 h 355"/>
              <a:gd name="T90" fmla="*/ 2147483647 w 621"/>
              <a:gd name="T91" fmla="*/ 2147483647 h 355"/>
              <a:gd name="T92" fmla="*/ 2147483647 w 621"/>
              <a:gd name="T93" fmla="*/ 2147483647 h 355"/>
              <a:gd name="T94" fmla="*/ 2147483647 w 621"/>
              <a:gd name="T95" fmla="*/ 2147483647 h 355"/>
              <a:gd name="T96" fmla="*/ 2147483647 w 621"/>
              <a:gd name="T97" fmla="*/ 2147483647 h 355"/>
              <a:gd name="T98" fmla="*/ 2147483647 w 621"/>
              <a:gd name="T99" fmla="*/ 2147483647 h 355"/>
              <a:gd name="T100" fmla="*/ 2147483647 w 621"/>
              <a:gd name="T101" fmla="*/ 2147483647 h 355"/>
              <a:gd name="T102" fmla="*/ 2147483647 w 621"/>
              <a:gd name="T103" fmla="*/ 2147483647 h 355"/>
              <a:gd name="T104" fmla="*/ 2147483647 w 621"/>
              <a:gd name="T105" fmla="*/ 2147483647 h 355"/>
              <a:gd name="T106" fmla="*/ 2147483647 w 621"/>
              <a:gd name="T107" fmla="*/ 2147483647 h 355"/>
              <a:gd name="T108" fmla="*/ 2147483647 w 621"/>
              <a:gd name="T109" fmla="*/ 2147483647 h 355"/>
              <a:gd name="T110" fmla="*/ 2147483647 w 621"/>
              <a:gd name="T111" fmla="*/ 2147483647 h 355"/>
              <a:gd name="T112" fmla="*/ 2147483647 w 621"/>
              <a:gd name="T113" fmla="*/ 2147483647 h 355"/>
              <a:gd name="T114" fmla="*/ 2147483647 w 621"/>
              <a:gd name="T115" fmla="*/ 2147483647 h 355"/>
              <a:gd name="T116" fmla="*/ 2147483647 w 621"/>
              <a:gd name="T117" fmla="*/ 2147483647 h 355"/>
              <a:gd name="T118" fmla="*/ 2147483647 w 621"/>
              <a:gd name="T119" fmla="*/ 2147483647 h 355"/>
              <a:gd name="T120" fmla="*/ 2147483647 w 621"/>
              <a:gd name="T121" fmla="*/ 2147483647 h 355"/>
              <a:gd name="T122" fmla="*/ 2147483647 w 621"/>
              <a:gd name="T123" fmla="*/ 2147483647 h 355"/>
              <a:gd name="T124" fmla="*/ 2147483647 w 621"/>
              <a:gd name="T125" fmla="*/ 2147483647 h 3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1"/>
              <a:gd name="T190" fmla="*/ 0 h 355"/>
              <a:gd name="T191" fmla="*/ 621 w 621"/>
              <a:gd name="T192" fmla="*/ 355 h 3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1" h="355">
                <a:moveTo>
                  <a:pt x="120" y="244"/>
                </a:moveTo>
                <a:lnTo>
                  <a:pt x="120" y="246"/>
                </a:lnTo>
                <a:lnTo>
                  <a:pt x="118" y="250"/>
                </a:lnTo>
                <a:lnTo>
                  <a:pt x="112" y="255"/>
                </a:lnTo>
                <a:lnTo>
                  <a:pt x="92" y="272"/>
                </a:lnTo>
                <a:lnTo>
                  <a:pt x="82" y="282"/>
                </a:lnTo>
                <a:lnTo>
                  <a:pt x="73" y="291"/>
                </a:lnTo>
                <a:lnTo>
                  <a:pt x="63" y="301"/>
                </a:lnTo>
                <a:lnTo>
                  <a:pt x="61" y="306"/>
                </a:lnTo>
                <a:lnTo>
                  <a:pt x="57" y="312"/>
                </a:lnTo>
                <a:lnTo>
                  <a:pt x="55" y="318"/>
                </a:lnTo>
                <a:lnTo>
                  <a:pt x="53" y="319"/>
                </a:lnTo>
                <a:lnTo>
                  <a:pt x="51" y="319"/>
                </a:lnTo>
                <a:lnTo>
                  <a:pt x="45" y="323"/>
                </a:lnTo>
                <a:lnTo>
                  <a:pt x="41" y="323"/>
                </a:lnTo>
                <a:lnTo>
                  <a:pt x="37" y="325"/>
                </a:lnTo>
                <a:lnTo>
                  <a:pt x="35" y="327"/>
                </a:lnTo>
                <a:lnTo>
                  <a:pt x="33" y="329"/>
                </a:lnTo>
                <a:lnTo>
                  <a:pt x="29" y="336"/>
                </a:lnTo>
                <a:lnTo>
                  <a:pt x="28" y="338"/>
                </a:lnTo>
                <a:lnTo>
                  <a:pt x="24" y="340"/>
                </a:lnTo>
                <a:lnTo>
                  <a:pt x="16" y="344"/>
                </a:lnTo>
                <a:lnTo>
                  <a:pt x="6" y="348"/>
                </a:lnTo>
                <a:lnTo>
                  <a:pt x="4" y="352"/>
                </a:lnTo>
                <a:lnTo>
                  <a:pt x="0" y="355"/>
                </a:lnTo>
                <a:lnTo>
                  <a:pt x="161" y="335"/>
                </a:lnTo>
                <a:lnTo>
                  <a:pt x="260" y="318"/>
                </a:lnTo>
                <a:lnTo>
                  <a:pt x="382" y="297"/>
                </a:lnTo>
                <a:lnTo>
                  <a:pt x="439" y="285"/>
                </a:lnTo>
                <a:lnTo>
                  <a:pt x="488" y="278"/>
                </a:lnTo>
                <a:lnTo>
                  <a:pt x="521" y="270"/>
                </a:lnTo>
                <a:lnTo>
                  <a:pt x="533" y="268"/>
                </a:lnTo>
                <a:lnTo>
                  <a:pt x="537" y="267"/>
                </a:lnTo>
                <a:lnTo>
                  <a:pt x="544" y="263"/>
                </a:lnTo>
                <a:lnTo>
                  <a:pt x="556" y="259"/>
                </a:lnTo>
                <a:lnTo>
                  <a:pt x="576" y="255"/>
                </a:lnTo>
                <a:lnTo>
                  <a:pt x="591" y="253"/>
                </a:lnTo>
                <a:lnTo>
                  <a:pt x="611" y="251"/>
                </a:lnTo>
                <a:lnTo>
                  <a:pt x="615" y="244"/>
                </a:lnTo>
                <a:lnTo>
                  <a:pt x="619" y="236"/>
                </a:lnTo>
                <a:lnTo>
                  <a:pt x="621" y="232"/>
                </a:lnTo>
                <a:lnTo>
                  <a:pt x="619" y="229"/>
                </a:lnTo>
                <a:lnTo>
                  <a:pt x="615" y="225"/>
                </a:lnTo>
                <a:lnTo>
                  <a:pt x="609" y="221"/>
                </a:lnTo>
                <a:lnTo>
                  <a:pt x="603" y="219"/>
                </a:lnTo>
                <a:lnTo>
                  <a:pt x="597" y="217"/>
                </a:lnTo>
                <a:lnTo>
                  <a:pt x="593" y="215"/>
                </a:lnTo>
                <a:lnTo>
                  <a:pt x="589" y="215"/>
                </a:lnTo>
                <a:lnTo>
                  <a:pt x="585" y="215"/>
                </a:lnTo>
                <a:lnTo>
                  <a:pt x="585" y="217"/>
                </a:lnTo>
                <a:lnTo>
                  <a:pt x="583" y="219"/>
                </a:lnTo>
                <a:lnTo>
                  <a:pt x="583" y="221"/>
                </a:lnTo>
                <a:lnTo>
                  <a:pt x="574" y="219"/>
                </a:lnTo>
                <a:lnTo>
                  <a:pt x="564" y="215"/>
                </a:lnTo>
                <a:lnTo>
                  <a:pt x="558" y="214"/>
                </a:lnTo>
                <a:lnTo>
                  <a:pt x="554" y="212"/>
                </a:lnTo>
                <a:lnTo>
                  <a:pt x="550" y="208"/>
                </a:lnTo>
                <a:lnTo>
                  <a:pt x="548" y="204"/>
                </a:lnTo>
                <a:lnTo>
                  <a:pt x="544" y="198"/>
                </a:lnTo>
                <a:lnTo>
                  <a:pt x="542" y="197"/>
                </a:lnTo>
                <a:lnTo>
                  <a:pt x="540" y="197"/>
                </a:lnTo>
                <a:lnTo>
                  <a:pt x="533" y="198"/>
                </a:lnTo>
                <a:lnTo>
                  <a:pt x="525" y="198"/>
                </a:lnTo>
                <a:lnTo>
                  <a:pt x="515" y="197"/>
                </a:lnTo>
                <a:lnTo>
                  <a:pt x="511" y="197"/>
                </a:lnTo>
                <a:lnTo>
                  <a:pt x="511" y="195"/>
                </a:lnTo>
                <a:lnTo>
                  <a:pt x="513" y="195"/>
                </a:lnTo>
                <a:lnTo>
                  <a:pt x="527" y="195"/>
                </a:lnTo>
                <a:lnTo>
                  <a:pt x="548" y="195"/>
                </a:lnTo>
                <a:lnTo>
                  <a:pt x="550" y="195"/>
                </a:lnTo>
                <a:lnTo>
                  <a:pt x="552" y="197"/>
                </a:lnTo>
                <a:lnTo>
                  <a:pt x="554" y="200"/>
                </a:lnTo>
                <a:lnTo>
                  <a:pt x="556" y="204"/>
                </a:lnTo>
                <a:lnTo>
                  <a:pt x="560" y="204"/>
                </a:lnTo>
                <a:lnTo>
                  <a:pt x="564" y="204"/>
                </a:lnTo>
                <a:lnTo>
                  <a:pt x="566" y="206"/>
                </a:lnTo>
                <a:lnTo>
                  <a:pt x="568" y="212"/>
                </a:lnTo>
                <a:lnTo>
                  <a:pt x="570" y="214"/>
                </a:lnTo>
                <a:lnTo>
                  <a:pt x="572" y="214"/>
                </a:lnTo>
                <a:lnTo>
                  <a:pt x="574" y="215"/>
                </a:lnTo>
                <a:lnTo>
                  <a:pt x="578" y="215"/>
                </a:lnTo>
                <a:lnTo>
                  <a:pt x="580" y="208"/>
                </a:lnTo>
                <a:lnTo>
                  <a:pt x="580" y="204"/>
                </a:lnTo>
                <a:lnTo>
                  <a:pt x="580" y="202"/>
                </a:lnTo>
                <a:lnTo>
                  <a:pt x="578" y="198"/>
                </a:lnTo>
                <a:lnTo>
                  <a:pt x="574" y="195"/>
                </a:lnTo>
                <a:lnTo>
                  <a:pt x="570" y="191"/>
                </a:lnTo>
                <a:lnTo>
                  <a:pt x="566" y="187"/>
                </a:lnTo>
                <a:lnTo>
                  <a:pt x="562" y="181"/>
                </a:lnTo>
                <a:lnTo>
                  <a:pt x="564" y="172"/>
                </a:lnTo>
                <a:lnTo>
                  <a:pt x="570" y="172"/>
                </a:lnTo>
                <a:lnTo>
                  <a:pt x="576" y="170"/>
                </a:lnTo>
                <a:lnTo>
                  <a:pt x="578" y="168"/>
                </a:lnTo>
                <a:lnTo>
                  <a:pt x="578" y="166"/>
                </a:lnTo>
                <a:lnTo>
                  <a:pt x="574" y="163"/>
                </a:lnTo>
                <a:lnTo>
                  <a:pt x="566" y="159"/>
                </a:lnTo>
                <a:lnTo>
                  <a:pt x="566" y="155"/>
                </a:lnTo>
                <a:lnTo>
                  <a:pt x="562" y="151"/>
                </a:lnTo>
                <a:lnTo>
                  <a:pt x="558" y="151"/>
                </a:lnTo>
                <a:lnTo>
                  <a:pt x="554" y="149"/>
                </a:lnTo>
                <a:lnTo>
                  <a:pt x="546" y="147"/>
                </a:lnTo>
                <a:lnTo>
                  <a:pt x="542" y="146"/>
                </a:lnTo>
                <a:lnTo>
                  <a:pt x="540" y="144"/>
                </a:lnTo>
                <a:lnTo>
                  <a:pt x="538" y="140"/>
                </a:lnTo>
                <a:lnTo>
                  <a:pt x="535" y="136"/>
                </a:lnTo>
                <a:lnTo>
                  <a:pt x="531" y="132"/>
                </a:lnTo>
                <a:lnTo>
                  <a:pt x="525" y="130"/>
                </a:lnTo>
                <a:lnTo>
                  <a:pt x="511" y="123"/>
                </a:lnTo>
                <a:lnTo>
                  <a:pt x="507" y="119"/>
                </a:lnTo>
                <a:lnTo>
                  <a:pt x="503" y="115"/>
                </a:lnTo>
                <a:lnTo>
                  <a:pt x="503" y="113"/>
                </a:lnTo>
                <a:lnTo>
                  <a:pt x="501" y="112"/>
                </a:lnTo>
                <a:lnTo>
                  <a:pt x="499" y="110"/>
                </a:lnTo>
                <a:lnTo>
                  <a:pt x="490" y="108"/>
                </a:lnTo>
                <a:lnTo>
                  <a:pt x="482" y="106"/>
                </a:lnTo>
                <a:lnTo>
                  <a:pt x="480" y="104"/>
                </a:lnTo>
                <a:lnTo>
                  <a:pt x="478" y="102"/>
                </a:lnTo>
                <a:lnTo>
                  <a:pt x="490" y="102"/>
                </a:lnTo>
                <a:lnTo>
                  <a:pt x="493" y="102"/>
                </a:lnTo>
                <a:lnTo>
                  <a:pt x="497" y="104"/>
                </a:lnTo>
                <a:lnTo>
                  <a:pt x="505" y="106"/>
                </a:lnTo>
                <a:lnTo>
                  <a:pt x="509" y="110"/>
                </a:lnTo>
                <a:lnTo>
                  <a:pt x="511" y="112"/>
                </a:lnTo>
                <a:lnTo>
                  <a:pt x="515" y="117"/>
                </a:lnTo>
                <a:lnTo>
                  <a:pt x="523" y="121"/>
                </a:lnTo>
                <a:lnTo>
                  <a:pt x="540" y="134"/>
                </a:lnTo>
                <a:lnTo>
                  <a:pt x="558" y="142"/>
                </a:lnTo>
                <a:lnTo>
                  <a:pt x="562" y="144"/>
                </a:lnTo>
                <a:lnTo>
                  <a:pt x="564" y="144"/>
                </a:lnTo>
                <a:lnTo>
                  <a:pt x="564" y="142"/>
                </a:lnTo>
                <a:lnTo>
                  <a:pt x="564" y="136"/>
                </a:lnTo>
                <a:lnTo>
                  <a:pt x="564" y="132"/>
                </a:lnTo>
                <a:lnTo>
                  <a:pt x="566" y="125"/>
                </a:lnTo>
                <a:lnTo>
                  <a:pt x="566" y="123"/>
                </a:lnTo>
                <a:lnTo>
                  <a:pt x="568" y="119"/>
                </a:lnTo>
                <a:lnTo>
                  <a:pt x="566" y="117"/>
                </a:lnTo>
                <a:lnTo>
                  <a:pt x="564" y="117"/>
                </a:lnTo>
                <a:lnTo>
                  <a:pt x="560" y="115"/>
                </a:lnTo>
                <a:lnTo>
                  <a:pt x="554" y="115"/>
                </a:lnTo>
                <a:lnTo>
                  <a:pt x="550" y="113"/>
                </a:lnTo>
                <a:lnTo>
                  <a:pt x="546" y="112"/>
                </a:lnTo>
                <a:lnTo>
                  <a:pt x="544" y="110"/>
                </a:lnTo>
                <a:lnTo>
                  <a:pt x="542" y="106"/>
                </a:lnTo>
                <a:lnTo>
                  <a:pt x="538" y="104"/>
                </a:lnTo>
                <a:lnTo>
                  <a:pt x="535" y="104"/>
                </a:lnTo>
                <a:lnTo>
                  <a:pt x="529" y="104"/>
                </a:lnTo>
                <a:lnTo>
                  <a:pt x="515" y="102"/>
                </a:lnTo>
                <a:lnTo>
                  <a:pt x="507" y="100"/>
                </a:lnTo>
                <a:lnTo>
                  <a:pt x="503" y="98"/>
                </a:lnTo>
                <a:lnTo>
                  <a:pt x="503" y="94"/>
                </a:lnTo>
                <a:lnTo>
                  <a:pt x="501" y="91"/>
                </a:lnTo>
                <a:lnTo>
                  <a:pt x="499" y="89"/>
                </a:lnTo>
                <a:lnTo>
                  <a:pt x="497" y="87"/>
                </a:lnTo>
                <a:lnTo>
                  <a:pt x="493" y="87"/>
                </a:lnTo>
                <a:lnTo>
                  <a:pt x="484" y="87"/>
                </a:lnTo>
                <a:lnTo>
                  <a:pt x="480" y="87"/>
                </a:lnTo>
                <a:lnTo>
                  <a:pt x="478" y="87"/>
                </a:lnTo>
                <a:lnTo>
                  <a:pt x="474" y="87"/>
                </a:lnTo>
                <a:lnTo>
                  <a:pt x="472" y="85"/>
                </a:lnTo>
                <a:lnTo>
                  <a:pt x="470" y="83"/>
                </a:lnTo>
                <a:lnTo>
                  <a:pt x="468" y="79"/>
                </a:lnTo>
                <a:lnTo>
                  <a:pt x="468" y="76"/>
                </a:lnTo>
                <a:lnTo>
                  <a:pt x="468" y="72"/>
                </a:lnTo>
                <a:lnTo>
                  <a:pt x="472" y="66"/>
                </a:lnTo>
                <a:lnTo>
                  <a:pt x="474" y="66"/>
                </a:lnTo>
                <a:lnTo>
                  <a:pt x="476" y="64"/>
                </a:lnTo>
                <a:lnTo>
                  <a:pt x="480" y="60"/>
                </a:lnTo>
                <a:lnTo>
                  <a:pt x="482" y="57"/>
                </a:lnTo>
                <a:lnTo>
                  <a:pt x="486" y="51"/>
                </a:lnTo>
                <a:lnTo>
                  <a:pt x="486" y="45"/>
                </a:lnTo>
                <a:lnTo>
                  <a:pt x="486" y="42"/>
                </a:lnTo>
                <a:lnTo>
                  <a:pt x="486" y="38"/>
                </a:lnTo>
                <a:lnTo>
                  <a:pt x="484" y="34"/>
                </a:lnTo>
                <a:lnTo>
                  <a:pt x="482" y="32"/>
                </a:lnTo>
                <a:lnTo>
                  <a:pt x="474" y="25"/>
                </a:lnTo>
                <a:lnTo>
                  <a:pt x="462" y="17"/>
                </a:lnTo>
                <a:lnTo>
                  <a:pt x="452" y="13"/>
                </a:lnTo>
                <a:lnTo>
                  <a:pt x="441" y="8"/>
                </a:lnTo>
                <a:lnTo>
                  <a:pt x="429" y="4"/>
                </a:lnTo>
                <a:lnTo>
                  <a:pt x="421" y="0"/>
                </a:lnTo>
                <a:lnTo>
                  <a:pt x="415" y="17"/>
                </a:lnTo>
                <a:lnTo>
                  <a:pt x="396" y="8"/>
                </a:lnTo>
                <a:lnTo>
                  <a:pt x="382" y="2"/>
                </a:lnTo>
                <a:lnTo>
                  <a:pt x="376" y="2"/>
                </a:lnTo>
                <a:lnTo>
                  <a:pt x="370" y="4"/>
                </a:lnTo>
                <a:lnTo>
                  <a:pt x="368" y="9"/>
                </a:lnTo>
                <a:lnTo>
                  <a:pt x="366" y="17"/>
                </a:lnTo>
                <a:lnTo>
                  <a:pt x="366" y="21"/>
                </a:lnTo>
                <a:lnTo>
                  <a:pt x="364" y="26"/>
                </a:lnTo>
                <a:lnTo>
                  <a:pt x="360" y="34"/>
                </a:lnTo>
                <a:lnTo>
                  <a:pt x="354" y="42"/>
                </a:lnTo>
                <a:lnTo>
                  <a:pt x="349" y="47"/>
                </a:lnTo>
                <a:lnTo>
                  <a:pt x="337" y="60"/>
                </a:lnTo>
                <a:lnTo>
                  <a:pt x="331" y="66"/>
                </a:lnTo>
                <a:lnTo>
                  <a:pt x="329" y="74"/>
                </a:lnTo>
                <a:lnTo>
                  <a:pt x="327" y="89"/>
                </a:lnTo>
                <a:lnTo>
                  <a:pt x="325" y="94"/>
                </a:lnTo>
                <a:lnTo>
                  <a:pt x="321" y="102"/>
                </a:lnTo>
                <a:lnTo>
                  <a:pt x="317" y="106"/>
                </a:lnTo>
                <a:lnTo>
                  <a:pt x="311" y="110"/>
                </a:lnTo>
                <a:lnTo>
                  <a:pt x="309" y="110"/>
                </a:lnTo>
                <a:lnTo>
                  <a:pt x="305" y="110"/>
                </a:lnTo>
                <a:lnTo>
                  <a:pt x="300" y="108"/>
                </a:lnTo>
                <a:lnTo>
                  <a:pt x="294" y="104"/>
                </a:lnTo>
                <a:lnTo>
                  <a:pt x="292" y="102"/>
                </a:lnTo>
                <a:lnTo>
                  <a:pt x="290" y="102"/>
                </a:lnTo>
                <a:lnTo>
                  <a:pt x="286" y="102"/>
                </a:lnTo>
                <a:lnTo>
                  <a:pt x="284" y="104"/>
                </a:lnTo>
                <a:lnTo>
                  <a:pt x="284" y="108"/>
                </a:lnTo>
                <a:lnTo>
                  <a:pt x="282" y="113"/>
                </a:lnTo>
                <a:lnTo>
                  <a:pt x="278" y="130"/>
                </a:lnTo>
                <a:lnTo>
                  <a:pt x="274" y="142"/>
                </a:lnTo>
                <a:lnTo>
                  <a:pt x="270" y="153"/>
                </a:lnTo>
                <a:lnTo>
                  <a:pt x="260" y="174"/>
                </a:lnTo>
                <a:lnTo>
                  <a:pt x="255" y="195"/>
                </a:lnTo>
                <a:lnTo>
                  <a:pt x="253" y="198"/>
                </a:lnTo>
                <a:lnTo>
                  <a:pt x="251" y="200"/>
                </a:lnTo>
                <a:lnTo>
                  <a:pt x="251" y="202"/>
                </a:lnTo>
                <a:lnTo>
                  <a:pt x="253" y="206"/>
                </a:lnTo>
                <a:lnTo>
                  <a:pt x="255" y="208"/>
                </a:lnTo>
                <a:lnTo>
                  <a:pt x="257" y="210"/>
                </a:lnTo>
                <a:lnTo>
                  <a:pt x="259" y="212"/>
                </a:lnTo>
                <a:lnTo>
                  <a:pt x="259" y="214"/>
                </a:lnTo>
                <a:lnTo>
                  <a:pt x="257" y="217"/>
                </a:lnTo>
                <a:lnTo>
                  <a:pt x="249" y="219"/>
                </a:lnTo>
                <a:lnTo>
                  <a:pt x="229" y="231"/>
                </a:lnTo>
                <a:lnTo>
                  <a:pt x="221" y="234"/>
                </a:lnTo>
                <a:lnTo>
                  <a:pt x="213" y="236"/>
                </a:lnTo>
                <a:lnTo>
                  <a:pt x="208" y="238"/>
                </a:lnTo>
                <a:lnTo>
                  <a:pt x="206" y="240"/>
                </a:lnTo>
                <a:lnTo>
                  <a:pt x="206" y="244"/>
                </a:lnTo>
                <a:lnTo>
                  <a:pt x="204" y="248"/>
                </a:lnTo>
                <a:lnTo>
                  <a:pt x="202" y="251"/>
                </a:lnTo>
                <a:lnTo>
                  <a:pt x="198" y="253"/>
                </a:lnTo>
                <a:lnTo>
                  <a:pt x="194" y="253"/>
                </a:lnTo>
                <a:lnTo>
                  <a:pt x="190" y="255"/>
                </a:lnTo>
                <a:lnTo>
                  <a:pt x="176" y="255"/>
                </a:lnTo>
                <a:lnTo>
                  <a:pt x="174" y="253"/>
                </a:lnTo>
                <a:lnTo>
                  <a:pt x="172" y="253"/>
                </a:lnTo>
                <a:lnTo>
                  <a:pt x="170" y="250"/>
                </a:lnTo>
                <a:lnTo>
                  <a:pt x="168" y="250"/>
                </a:lnTo>
                <a:lnTo>
                  <a:pt x="163" y="259"/>
                </a:lnTo>
                <a:lnTo>
                  <a:pt x="159" y="265"/>
                </a:lnTo>
                <a:lnTo>
                  <a:pt x="157" y="267"/>
                </a:lnTo>
                <a:lnTo>
                  <a:pt x="155" y="268"/>
                </a:lnTo>
                <a:lnTo>
                  <a:pt x="149" y="268"/>
                </a:lnTo>
                <a:lnTo>
                  <a:pt x="139" y="267"/>
                </a:lnTo>
                <a:lnTo>
                  <a:pt x="135" y="265"/>
                </a:lnTo>
                <a:lnTo>
                  <a:pt x="131" y="263"/>
                </a:lnTo>
                <a:lnTo>
                  <a:pt x="127" y="261"/>
                </a:lnTo>
                <a:lnTo>
                  <a:pt x="123" y="257"/>
                </a:lnTo>
                <a:lnTo>
                  <a:pt x="121" y="255"/>
                </a:lnTo>
                <a:lnTo>
                  <a:pt x="121" y="251"/>
                </a:lnTo>
                <a:lnTo>
                  <a:pt x="120" y="248"/>
                </a:lnTo>
                <a:lnTo>
                  <a:pt x="120" y="244"/>
                </a:lnTo>
                <a:close/>
              </a:path>
            </a:pathLst>
          </a:custGeom>
          <a:solidFill>
            <a:srgbClr val="3366FF"/>
          </a:solidFill>
          <a:ln w="9525">
            <a:solidFill>
              <a:schemeClr val="bg2"/>
            </a:solidFill>
            <a:round/>
            <a:headEnd/>
            <a:tailEnd/>
          </a:ln>
        </p:spPr>
        <p:txBody>
          <a:bodyPr/>
          <a:lstStyle/>
          <a:p>
            <a:endParaRPr lang="en-US"/>
          </a:p>
        </p:txBody>
      </p:sp>
      <p:sp>
        <p:nvSpPr>
          <p:cNvPr id="11299" name="Freeform 42"/>
          <p:cNvSpPr>
            <a:spLocks/>
          </p:cNvSpPr>
          <p:nvPr/>
        </p:nvSpPr>
        <p:spPr bwMode="auto">
          <a:xfrm>
            <a:off x="5826125" y="3016250"/>
            <a:ext cx="625475" cy="796925"/>
          </a:xfrm>
          <a:custGeom>
            <a:avLst/>
            <a:gdLst>
              <a:gd name="T0" fmla="*/ 2147483647 w 344"/>
              <a:gd name="T1" fmla="*/ 2147483647 h 388"/>
              <a:gd name="T2" fmla="*/ 2147483647 w 344"/>
              <a:gd name="T3" fmla="*/ 2147483647 h 388"/>
              <a:gd name="T4" fmla="*/ 2147483647 w 344"/>
              <a:gd name="T5" fmla="*/ 2147483647 h 388"/>
              <a:gd name="T6" fmla="*/ 2147483647 w 344"/>
              <a:gd name="T7" fmla="*/ 2147483647 h 388"/>
              <a:gd name="T8" fmla="*/ 2147483647 w 344"/>
              <a:gd name="T9" fmla="*/ 2147483647 h 388"/>
              <a:gd name="T10" fmla="*/ 2147483647 w 344"/>
              <a:gd name="T11" fmla="*/ 2147483647 h 388"/>
              <a:gd name="T12" fmla="*/ 2147483647 w 344"/>
              <a:gd name="T13" fmla="*/ 2147483647 h 388"/>
              <a:gd name="T14" fmla="*/ 2147483647 w 344"/>
              <a:gd name="T15" fmla="*/ 2147483647 h 388"/>
              <a:gd name="T16" fmla="*/ 2147483647 w 344"/>
              <a:gd name="T17" fmla="*/ 2147483647 h 388"/>
              <a:gd name="T18" fmla="*/ 2147483647 w 344"/>
              <a:gd name="T19" fmla="*/ 2147483647 h 388"/>
              <a:gd name="T20" fmla="*/ 2147483647 w 344"/>
              <a:gd name="T21" fmla="*/ 2147483647 h 388"/>
              <a:gd name="T22" fmla="*/ 2147483647 w 344"/>
              <a:gd name="T23" fmla="*/ 2147483647 h 388"/>
              <a:gd name="T24" fmla="*/ 2147483647 w 344"/>
              <a:gd name="T25" fmla="*/ 2147483647 h 388"/>
              <a:gd name="T26" fmla="*/ 2147483647 w 344"/>
              <a:gd name="T27" fmla="*/ 2147483647 h 388"/>
              <a:gd name="T28" fmla="*/ 2147483647 w 344"/>
              <a:gd name="T29" fmla="*/ 2147483647 h 388"/>
              <a:gd name="T30" fmla="*/ 2147483647 w 344"/>
              <a:gd name="T31" fmla="*/ 2147483647 h 388"/>
              <a:gd name="T32" fmla="*/ 2147483647 w 344"/>
              <a:gd name="T33" fmla="*/ 2147483647 h 388"/>
              <a:gd name="T34" fmla="*/ 2147483647 w 344"/>
              <a:gd name="T35" fmla="*/ 2147483647 h 388"/>
              <a:gd name="T36" fmla="*/ 2147483647 w 344"/>
              <a:gd name="T37" fmla="*/ 2147483647 h 388"/>
              <a:gd name="T38" fmla="*/ 2147483647 w 344"/>
              <a:gd name="T39" fmla="*/ 2147483647 h 388"/>
              <a:gd name="T40" fmla="*/ 2147483647 w 344"/>
              <a:gd name="T41" fmla="*/ 2147483647 h 388"/>
              <a:gd name="T42" fmla="*/ 2147483647 w 344"/>
              <a:gd name="T43" fmla="*/ 2147483647 h 388"/>
              <a:gd name="T44" fmla="*/ 2147483647 w 344"/>
              <a:gd name="T45" fmla="*/ 2147483647 h 388"/>
              <a:gd name="T46" fmla="*/ 2147483647 w 344"/>
              <a:gd name="T47" fmla="*/ 2147483647 h 388"/>
              <a:gd name="T48" fmla="*/ 2147483647 w 344"/>
              <a:gd name="T49" fmla="*/ 2147483647 h 388"/>
              <a:gd name="T50" fmla="*/ 2147483647 w 344"/>
              <a:gd name="T51" fmla="*/ 2147483647 h 388"/>
              <a:gd name="T52" fmla="*/ 2147483647 w 344"/>
              <a:gd name="T53" fmla="*/ 2147483647 h 388"/>
              <a:gd name="T54" fmla="*/ 2147483647 w 344"/>
              <a:gd name="T55" fmla="*/ 2147483647 h 388"/>
              <a:gd name="T56" fmla="*/ 2147483647 w 344"/>
              <a:gd name="T57" fmla="*/ 2147483647 h 388"/>
              <a:gd name="T58" fmla="*/ 2147483647 w 344"/>
              <a:gd name="T59" fmla="*/ 2147483647 h 388"/>
              <a:gd name="T60" fmla="*/ 2147483647 w 344"/>
              <a:gd name="T61" fmla="*/ 2147483647 h 388"/>
              <a:gd name="T62" fmla="*/ 2147483647 w 344"/>
              <a:gd name="T63" fmla="*/ 2147483647 h 388"/>
              <a:gd name="T64" fmla="*/ 2147483647 w 344"/>
              <a:gd name="T65" fmla="*/ 2147483647 h 388"/>
              <a:gd name="T66" fmla="*/ 2147483647 w 344"/>
              <a:gd name="T67" fmla="*/ 2147483647 h 388"/>
              <a:gd name="T68" fmla="*/ 2147483647 w 344"/>
              <a:gd name="T69" fmla="*/ 2147483647 h 388"/>
              <a:gd name="T70" fmla="*/ 2147483647 w 344"/>
              <a:gd name="T71" fmla="*/ 2147483647 h 388"/>
              <a:gd name="T72" fmla="*/ 2147483647 w 344"/>
              <a:gd name="T73" fmla="*/ 0 h 388"/>
              <a:gd name="T74" fmla="*/ 2147483647 w 344"/>
              <a:gd name="T75" fmla="*/ 2147483647 h 388"/>
              <a:gd name="T76" fmla="*/ 2147483647 w 344"/>
              <a:gd name="T77" fmla="*/ 2147483647 h 388"/>
              <a:gd name="T78" fmla="*/ 2147483647 w 344"/>
              <a:gd name="T79" fmla="*/ 2147483647 h 388"/>
              <a:gd name="T80" fmla="*/ 2147483647 w 344"/>
              <a:gd name="T81" fmla="*/ 2147483647 h 388"/>
              <a:gd name="T82" fmla="*/ 2147483647 w 344"/>
              <a:gd name="T83" fmla="*/ 2147483647 h 388"/>
              <a:gd name="T84" fmla="*/ 2147483647 w 344"/>
              <a:gd name="T85" fmla="*/ 2147483647 h 388"/>
              <a:gd name="T86" fmla="*/ 2147483647 w 344"/>
              <a:gd name="T87" fmla="*/ 2147483647 h 388"/>
              <a:gd name="T88" fmla="*/ 2147483647 w 344"/>
              <a:gd name="T89" fmla="*/ 2147483647 h 388"/>
              <a:gd name="T90" fmla="*/ 2147483647 w 344"/>
              <a:gd name="T91" fmla="*/ 2147483647 h 388"/>
              <a:gd name="T92" fmla="*/ 2147483647 w 344"/>
              <a:gd name="T93" fmla="*/ 2147483647 h 388"/>
              <a:gd name="T94" fmla="*/ 2147483647 w 344"/>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388"/>
              <a:gd name="T146" fmla="*/ 344 w 344"/>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388">
                <a:moveTo>
                  <a:pt x="103" y="66"/>
                </a:moveTo>
                <a:lnTo>
                  <a:pt x="0" y="74"/>
                </a:lnTo>
                <a:lnTo>
                  <a:pt x="31" y="341"/>
                </a:lnTo>
                <a:lnTo>
                  <a:pt x="35" y="341"/>
                </a:lnTo>
                <a:lnTo>
                  <a:pt x="41" y="339"/>
                </a:lnTo>
                <a:lnTo>
                  <a:pt x="47" y="337"/>
                </a:lnTo>
                <a:lnTo>
                  <a:pt x="49" y="337"/>
                </a:lnTo>
                <a:lnTo>
                  <a:pt x="52" y="337"/>
                </a:lnTo>
                <a:lnTo>
                  <a:pt x="58" y="339"/>
                </a:lnTo>
                <a:lnTo>
                  <a:pt x="64" y="343"/>
                </a:lnTo>
                <a:lnTo>
                  <a:pt x="68" y="346"/>
                </a:lnTo>
                <a:lnTo>
                  <a:pt x="72" y="350"/>
                </a:lnTo>
                <a:lnTo>
                  <a:pt x="78" y="361"/>
                </a:lnTo>
                <a:lnTo>
                  <a:pt x="84" y="361"/>
                </a:lnTo>
                <a:lnTo>
                  <a:pt x="90" y="365"/>
                </a:lnTo>
                <a:lnTo>
                  <a:pt x="97" y="367"/>
                </a:lnTo>
                <a:lnTo>
                  <a:pt x="107" y="371"/>
                </a:lnTo>
                <a:lnTo>
                  <a:pt x="113" y="369"/>
                </a:lnTo>
                <a:lnTo>
                  <a:pt x="117" y="369"/>
                </a:lnTo>
                <a:lnTo>
                  <a:pt x="123" y="373"/>
                </a:lnTo>
                <a:lnTo>
                  <a:pt x="127" y="373"/>
                </a:lnTo>
                <a:lnTo>
                  <a:pt x="131" y="375"/>
                </a:lnTo>
                <a:lnTo>
                  <a:pt x="139" y="375"/>
                </a:lnTo>
                <a:lnTo>
                  <a:pt x="148" y="373"/>
                </a:lnTo>
                <a:lnTo>
                  <a:pt x="154" y="377"/>
                </a:lnTo>
                <a:lnTo>
                  <a:pt x="156" y="378"/>
                </a:lnTo>
                <a:lnTo>
                  <a:pt x="158" y="378"/>
                </a:lnTo>
                <a:lnTo>
                  <a:pt x="160" y="378"/>
                </a:lnTo>
                <a:lnTo>
                  <a:pt x="162" y="375"/>
                </a:lnTo>
                <a:lnTo>
                  <a:pt x="162" y="373"/>
                </a:lnTo>
                <a:lnTo>
                  <a:pt x="164" y="373"/>
                </a:lnTo>
                <a:lnTo>
                  <a:pt x="170" y="373"/>
                </a:lnTo>
                <a:lnTo>
                  <a:pt x="172" y="373"/>
                </a:lnTo>
                <a:lnTo>
                  <a:pt x="176" y="369"/>
                </a:lnTo>
                <a:lnTo>
                  <a:pt x="178" y="367"/>
                </a:lnTo>
                <a:lnTo>
                  <a:pt x="180" y="365"/>
                </a:lnTo>
                <a:lnTo>
                  <a:pt x="182" y="365"/>
                </a:lnTo>
                <a:lnTo>
                  <a:pt x="188" y="365"/>
                </a:lnTo>
                <a:lnTo>
                  <a:pt x="189" y="367"/>
                </a:lnTo>
                <a:lnTo>
                  <a:pt x="191" y="367"/>
                </a:lnTo>
                <a:lnTo>
                  <a:pt x="193" y="369"/>
                </a:lnTo>
                <a:lnTo>
                  <a:pt x="193" y="375"/>
                </a:lnTo>
                <a:lnTo>
                  <a:pt x="195" y="377"/>
                </a:lnTo>
                <a:lnTo>
                  <a:pt x="197" y="378"/>
                </a:lnTo>
                <a:lnTo>
                  <a:pt x="201" y="382"/>
                </a:lnTo>
                <a:lnTo>
                  <a:pt x="209" y="384"/>
                </a:lnTo>
                <a:lnTo>
                  <a:pt x="219" y="386"/>
                </a:lnTo>
                <a:lnTo>
                  <a:pt x="223" y="388"/>
                </a:lnTo>
                <a:lnTo>
                  <a:pt x="227" y="388"/>
                </a:lnTo>
                <a:lnTo>
                  <a:pt x="231" y="386"/>
                </a:lnTo>
                <a:lnTo>
                  <a:pt x="233" y="384"/>
                </a:lnTo>
                <a:lnTo>
                  <a:pt x="234" y="382"/>
                </a:lnTo>
                <a:lnTo>
                  <a:pt x="236" y="378"/>
                </a:lnTo>
                <a:lnTo>
                  <a:pt x="236" y="371"/>
                </a:lnTo>
                <a:lnTo>
                  <a:pt x="246" y="367"/>
                </a:lnTo>
                <a:lnTo>
                  <a:pt x="244" y="352"/>
                </a:lnTo>
                <a:lnTo>
                  <a:pt x="244" y="344"/>
                </a:lnTo>
                <a:lnTo>
                  <a:pt x="244" y="339"/>
                </a:lnTo>
                <a:lnTo>
                  <a:pt x="246" y="327"/>
                </a:lnTo>
                <a:lnTo>
                  <a:pt x="250" y="320"/>
                </a:lnTo>
                <a:lnTo>
                  <a:pt x="256" y="316"/>
                </a:lnTo>
                <a:lnTo>
                  <a:pt x="258" y="316"/>
                </a:lnTo>
                <a:lnTo>
                  <a:pt x="260" y="316"/>
                </a:lnTo>
                <a:lnTo>
                  <a:pt x="260" y="318"/>
                </a:lnTo>
                <a:lnTo>
                  <a:pt x="262" y="320"/>
                </a:lnTo>
                <a:lnTo>
                  <a:pt x="262" y="327"/>
                </a:lnTo>
                <a:lnTo>
                  <a:pt x="260" y="331"/>
                </a:lnTo>
                <a:lnTo>
                  <a:pt x="260" y="333"/>
                </a:lnTo>
                <a:lnTo>
                  <a:pt x="266" y="331"/>
                </a:lnTo>
                <a:lnTo>
                  <a:pt x="270" y="329"/>
                </a:lnTo>
                <a:lnTo>
                  <a:pt x="274" y="327"/>
                </a:lnTo>
                <a:lnTo>
                  <a:pt x="276" y="327"/>
                </a:lnTo>
                <a:lnTo>
                  <a:pt x="276" y="324"/>
                </a:lnTo>
                <a:lnTo>
                  <a:pt x="274" y="322"/>
                </a:lnTo>
                <a:lnTo>
                  <a:pt x="270" y="318"/>
                </a:lnTo>
                <a:lnTo>
                  <a:pt x="270" y="316"/>
                </a:lnTo>
                <a:lnTo>
                  <a:pt x="270" y="312"/>
                </a:lnTo>
                <a:lnTo>
                  <a:pt x="270" y="305"/>
                </a:lnTo>
                <a:lnTo>
                  <a:pt x="276" y="295"/>
                </a:lnTo>
                <a:lnTo>
                  <a:pt x="280" y="290"/>
                </a:lnTo>
                <a:lnTo>
                  <a:pt x="285" y="282"/>
                </a:lnTo>
                <a:lnTo>
                  <a:pt x="289" y="280"/>
                </a:lnTo>
                <a:lnTo>
                  <a:pt x="293" y="278"/>
                </a:lnTo>
                <a:lnTo>
                  <a:pt x="297" y="278"/>
                </a:lnTo>
                <a:lnTo>
                  <a:pt x="301" y="278"/>
                </a:lnTo>
                <a:lnTo>
                  <a:pt x="303" y="278"/>
                </a:lnTo>
                <a:lnTo>
                  <a:pt x="305" y="276"/>
                </a:lnTo>
                <a:lnTo>
                  <a:pt x="307" y="273"/>
                </a:lnTo>
                <a:lnTo>
                  <a:pt x="319" y="259"/>
                </a:lnTo>
                <a:lnTo>
                  <a:pt x="325" y="254"/>
                </a:lnTo>
                <a:lnTo>
                  <a:pt x="328" y="246"/>
                </a:lnTo>
                <a:lnTo>
                  <a:pt x="332" y="239"/>
                </a:lnTo>
                <a:lnTo>
                  <a:pt x="334" y="229"/>
                </a:lnTo>
                <a:lnTo>
                  <a:pt x="334" y="218"/>
                </a:lnTo>
                <a:lnTo>
                  <a:pt x="332" y="210"/>
                </a:lnTo>
                <a:lnTo>
                  <a:pt x="332" y="203"/>
                </a:lnTo>
                <a:lnTo>
                  <a:pt x="332" y="197"/>
                </a:lnTo>
                <a:lnTo>
                  <a:pt x="332" y="193"/>
                </a:lnTo>
                <a:lnTo>
                  <a:pt x="336" y="186"/>
                </a:lnTo>
                <a:lnTo>
                  <a:pt x="338" y="180"/>
                </a:lnTo>
                <a:lnTo>
                  <a:pt x="338" y="174"/>
                </a:lnTo>
                <a:lnTo>
                  <a:pt x="338" y="163"/>
                </a:lnTo>
                <a:lnTo>
                  <a:pt x="334" y="150"/>
                </a:lnTo>
                <a:lnTo>
                  <a:pt x="332" y="146"/>
                </a:lnTo>
                <a:lnTo>
                  <a:pt x="332" y="142"/>
                </a:lnTo>
                <a:lnTo>
                  <a:pt x="334" y="140"/>
                </a:lnTo>
                <a:lnTo>
                  <a:pt x="338" y="140"/>
                </a:lnTo>
                <a:lnTo>
                  <a:pt x="344" y="138"/>
                </a:lnTo>
                <a:lnTo>
                  <a:pt x="344" y="136"/>
                </a:lnTo>
                <a:lnTo>
                  <a:pt x="342" y="135"/>
                </a:lnTo>
                <a:lnTo>
                  <a:pt x="323" y="0"/>
                </a:lnTo>
                <a:lnTo>
                  <a:pt x="321" y="4"/>
                </a:lnTo>
                <a:lnTo>
                  <a:pt x="317" y="6"/>
                </a:lnTo>
                <a:lnTo>
                  <a:pt x="307" y="10"/>
                </a:lnTo>
                <a:lnTo>
                  <a:pt x="299" y="14"/>
                </a:lnTo>
                <a:lnTo>
                  <a:pt x="293" y="14"/>
                </a:lnTo>
                <a:lnTo>
                  <a:pt x="291" y="17"/>
                </a:lnTo>
                <a:lnTo>
                  <a:pt x="287" y="21"/>
                </a:lnTo>
                <a:lnTo>
                  <a:pt x="281" y="25"/>
                </a:lnTo>
                <a:lnTo>
                  <a:pt x="274" y="31"/>
                </a:lnTo>
                <a:lnTo>
                  <a:pt x="268" y="32"/>
                </a:lnTo>
                <a:lnTo>
                  <a:pt x="260" y="40"/>
                </a:lnTo>
                <a:lnTo>
                  <a:pt x="250" y="49"/>
                </a:lnTo>
                <a:lnTo>
                  <a:pt x="236" y="63"/>
                </a:lnTo>
                <a:lnTo>
                  <a:pt x="233" y="66"/>
                </a:lnTo>
                <a:lnTo>
                  <a:pt x="229" y="68"/>
                </a:lnTo>
                <a:lnTo>
                  <a:pt x="225" y="68"/>
                </a:lnTo>
                <a:lnTo>
                  <a:pt x="221" y="70"/>
                </a:lnTo>
                <a:lnTo>
                  <a:pt x="211" y="70"/>
                </a:lnTo>
                <a:lnTo>
                  <a:pt x="201" y="70"/>
                </a:lnTo>
                <a:lnTo>
                  <a:pt x="189" y="72"/>
                </a:lnTo>
                <a:lnTo>
                  <a:pt x="178" y="74"/>
                </a:lnTo>
                <a:lnTo>
                  <a:pt x="166" y="80"/>
                </a:lnTo>
                <a:lnTo>
                  <a:pt x="152" y="89"/>
                </a:lnTo>
                <a:lnTo>
                  <a:pt x="150" y="89"/>
                </a:lnTo>
                <a:lnTo>
                  <a:pt x="148" y="87"/>
                </a:lnTo>
                <a:lnTo>
                  <a:pt x="146" y="85"/>
                </a:lnTo>
                <a:lnTo>
                  <a:pt x="142" y="82"/>
                </a:lnTo>
                <a:lnTo>
                  <a:pt x="139" y="76"/>
                </a:lnTo>
                <a:lnTo>
                  <a:pt x="133" y="72"/>
                </a:lnTo>
                <a:lnTo>
                  <a:pt x="127" y="68"/>
                </a:lnTo>
                <a:lnTo>
                  <a:pt x="117" y="66"/>
                </a:lnTo>
                <a:lnTo>
                  <a:pt x="111" y="66"/>
                </a:lnTo>
                <a:lnTo>
                  <a:pt x="103" y="66"/>
                </a:lnTo>
                <a:close/>
              </a:path>
            </a:pathLst>
          </a:custGeom>
          <a:solidFill>
            <a:srgbClr val="3366FF"/>
          </a:solidFill>
          <a:ln w="9525">
            <a:solidFill>
              <a:schemeClr val="bg2"/>
            </a:solidFill>
            <a:round/>
            <a:headEnd/>
            <a:tailEnd/>
          </a:ln>
        </p:spPr>
        <p:txBody>
          <a:bodyPr/>
          <a:lstStyle/>
          <a:p>
            <a:endParaRPr lang="en-US"/>
          </a:p>
        </p:txBody>
      </p:sp>
      <p:sp>
        <p:nvSpPr>
          <p:cNvPr id="8230" name="Freeform 43"/>
          <p:cNvSpPr>
            <a:spLocks/>
          </p:cNvSpPr>
          <p:nvPr/>
        </p:nvSpPr>
        <p:spPr bwMode="auto">
          <a:xfrm>
            <a:off x="6411912" y="2846388"/>
            <a:ext cx="835025" cy="639762"/>
          </a:xfrm>
          <a:custGeom>
            <a:avLst/>
            <a:gdLst>
              <a:gd name="T0" fmla="*/ 776936 w 460"/>
              <a:gd name="T1" fmla="*/ 144462 h 310"/>
              <a:gd name="T2" fmla="*/ 780567 w 460"/>
              <a:gd name="T3" fmla="*/ 127952 h 310"/>
              <a:gd name="T4" fmla="*/ 780567 w 460"/>
              <a:gd name="T5" fmla="*/ 109379 h 310"/>
              <a:gd name="T6" fmla="*/ 738816 w 460"/>
              <a:gd name="T7" fmla="*/ 82550 h 310"/>
              <a:gd name="T8" fmla="*/ 742446 w 460"/>
              <a:gd name="T9" fmla="*/ 57785 h 310"/>
              <a:gd name="T10" fmla="*/ 735185 w 460"/>
              <a:gd name="T11" fmla="*/ 43339 h 310"/>
              <a:gd name="T12" fmla="*/ 727924 w 460"/>
              <a:gd name="T13" fmla="*/ 35084 h 310"/>
              <a:gd name="T14" fmla="*/ 706141 w 460"/>
              <a:gd name="T15" fmla="*/ 30956 h 310"/>
              <a:gd name="T16" fmla="*/ 695249 w 460"/>
              <a:gd name="T17" fmla="*/ 16510 h 310"/>
              <a:gd name="T18" fmla="*/ 684357 w 460"/>
              <a:gd name="T19" fmla="*/ 4127 h 310"/>
              <a:gd name="T20" fmla="*/ 675281 w 460"/>
              <a:gd name="T21" fmla="*/ 0 h 310"/>
              <a:gd name="T22" fmla="*/ 575441 w 460"/>
              <a:gd name="T23" fmla="*/ 30956 h 310"/>
              <a:gd name="T24" fmla="*/ 315857 w 460"/>
              <a:gd name="T25" fmla="*/ 96996 h 310"/>
              <a:gd name="T26" fmla="*/ 148852 w 460"/>
              <a:gd name="T27" fmla="*/ 132080 h 310"/>
              <a:gd name="T28" fmla="*/ 88948 w 460"/>
              <a:gd name="T29" fmla="*/ 140335 h 310"/>
              <a:gd name="T30" fmla="*/ 70796 w 460"/>
              <a:gd name="T31" fmla="*/ 96996 h 310"/>
              <a:gd name="T32" fmla="*/ 52643 w 460"/>
              <a:gd name="T33" fmla="*/ 113506 h 310"/>
              <a:gd name="T34" fmla="*/ 49012 w 460"/>
              <a:gd name="T35" fmla="*/ 125889 h 310"/>
              <a:gd name="T36" fmla="*/ 41751 w 460"/>
              <a:gd name="T37" fmla="*/ 140335 h 310"/>
              <a:gd name="T38" fmla="*/ 27229 w 460"/>
              <a:gd name="T39" fmla="*/ 144462 h 310"/>
              <a:gd name="T40" fmla="*/ 9076 w 460"/>
              <a:gd name="T41" fmla="*/ 148590 h 310"/>
              <a:gd name="T42" fmla="*/ 3631 w 460"/>
              <a:gd name="T43" fmla="*/ 160972 h 310"/>
              <a:gd name="T44" fmla="*/ 63535 w 460"/>
              <a:gd name="T45" fmla="*/ 639762 h 310"/>
              <a:gd name="T46" fmla="*/ 205126 w 460"/>
              <a:gd name="T47" fmla="*/ 612933 h 310"/>
              <a:gd name="T48" fmla="*/ 720663 w 460"/>
              <a:gd name="T49" fmla="*/ 495300 h 310"/>
              <a:gd name="T50" fmla="*/ 731555 w 460"/>
              <a:gd name="T51" fmla="*/ 464343 h 310"/>
              <a:gd name="T52" fmla="*/ 738816 w 460"/>
              <a:gd name="T53" fmla="*/ 456088 h 310"/>
              <a:gd name="T54" fmla="*/ 756968 w 460"/>
              <a:gd name="T55" fmla="*/ 456088 h 310"/>
              <a:gd name="T56" fmla="*/ 773306 w 460"/>
              <a:gd name="T57" fmla="*/ 447833 h 310"/>
              <a:gd name="T58" fmla="*/ 784197 w 460"/>
              <a:gd name="T59" fmla="*/ 437515 h 310"/>
              <a:gd name="T60" fmla="*/ 795089 w 460"/>
              <a:gd name="T61" fmla="*/ 416877 h 310"/>
              <a:gd name="T62" fmla="*/ 802350 w 460"/>
              <a:gd name="T63" fmla="*/ 402431 h 310"/>
              <a:gd name="T64" fmla="*/ 820503 w 460"/>
              <a:gd name="T65" fmla="*/ 385921 h 310"/>
              <a:gd name="T66" fmla="*/ 827764 w 460"/>
              <a:gd name="T67" fmla="*/ 377666 h 310"/>
              <a:gd name="T68" fmla="*/ 831394 w 460"/>
              <a:gd name="T69" fmla="*/ 371475 h 310"/>
              <a:gd name="T70" fmla="*/ 831394 w 460"/>
              <a:gd name="T71" fmla="*/ 354965 h 310"/>
              <a:gd name="T72" fmla="*/ 824133 w 460"/>
              <a:gd name="T73" fmla="*/ 342582 h 310"/>
              <a:gd name="T74" fmla="*/ 753338 w 460"/>
              <a:gd name="T75" fmla="*/ 262096 h 310"/>
              <a:gd name="T76" fmla="*/ 756968 w 460"/>
              <a:gd name="T77" fmla="*/ 257969 h 310"/>
              <a:gd name="T78" fmla="*/ 766045 w 460"/>
              <a:gd name="T79" fmla="*/ 245586 h 310"/>
              <a:gd name="T80" fmla="*/ 766045 w 460"/>
              <a:gd name="T81" fmla="*/ 233204 h 310"/>
              <a:gd name="T82" fmla="*/ 756968 w 460"/>
              <a:gd name="T83" fmla="*/ 214630 h 310"/>
              <a:gd name="T84" fmla="*/ 753338 w 460"/>
              <a:gd name="T85" fmla="*/ 202247 h 310"/>
              <a:gd name="T86" fmla="*/ 760599 w 460"/>
              <a:gd name="T87" fmla="*/ 191929 h 310"/>
              <a:gd name="T88" fmla="*/ 762414 w 460"/>
              <a:gd name="T89" fmla="*/ 175419 h 310"/>
              <a:gd name="T90" fmla="*/ 773306 w 460"/>
              <a:gd name="T91" fmla="*/ 171291 h 310"/>
              <a:gd name="T92" fmla="*/ 780567 w 460"/>
              <a:gd name="T93" fmla="*/ 156845 h 310"/>
              <a:gd name="T94" fmla="*/ 776936 w 460"/>
              <a:gd name="T95" fmla="*/ 136207 h 310"/>
              <a:gd name="T96" fmla="*/ 780567 w 460"/>
              <a:gd name="T97" fmla="*/ 125889 h 310"/>
              <a:gd name="T98" fmla="*/ 776936 w 460"/>
              <a:gd name="T99" fmla="*/ 96996 h 310"/>
              <a:gd name="T100" fmla="*/ 742446 w 460"/>
              <a:gd name="T101" fmla="*/ 66040 h 310"/>
              <a:gd name="T102" fmla="*/ 738816 w 460"/>
              <a:gd name="T103" fmla="*/ 51594 h 310"/>
              <a:gd name="T104" fmla="*/ 731555 w 460"/>
              <a:gd name="T105" fmla="*/ 39211 h 310"/>
              <a:gd name="T106" fmla="*/ 713402 w 460"/>
              <a:gd name="T107" fmla="*/ 30956 h 310"/>
              <a:gd name="T108" fmla="*/ 702510 w 460"/>
              <a:gd name="T109" fmla="*/ 26829 h 310"/>
              <a:gd name="T110" fmla="*/ 691619 w 460"/>
              <a:gd name="T111" fmla="*/ 8255 h 310"/>
              <a:gd name="T112" fmla="*/ 678912 w 460"/>
              <a:gd name="T113" fmla="*/ 0 h 310"/>
              <a:gd name="T114" fmla="*/ 671651 w 460"/>
              <a:gd name="T115" fmla="*/ 4127 h 3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0"/>
              <a:gd name="T175" fmla="*/ 0 h 310"/>
              <a:gd name="T176" fmla="*/ 460 w 460"/>
              <a:gd name="T177" fmla="*/ 310 h 3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0" h="310">
                <a:moveTo>
                  <a:pt x="430" y="76"/>
                </a:move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317" y="15"/>
                </a:lnTo>
                <a:lnTo>
                  <a:pt x="225" y="36"/>
                </a:lnTo>
                <a:lnTo>
                  <a:pt x="174" y="47"/>
                </a:lnTo>
                <a:lnTo>
                  <a:pt x="125" y="57"/>
                </a:lnTo>
                <a:lnTo>
                  <a:pt x="82" y="64"/>
                </a:lnTo>
                <a:lnTo>
                  <a:pt x="64" y="66"/>
                </a:lnTo>
                <a:lnTo>
                  <a:pt x="49" y="68"/>
                </a:lnTo>
                <a:lnTo>
                  <a:pt x="49" y="40"/>
                </a:lnTo>
                <a:lnTo>
                  <a:pt x="39" y="47"/>
                </a:lnTo>
                <a:lnTo>
                  <a:pt x="31" y="53"/>
                </a:lnTo>
                <a:lnTo>
                  <a:pt x="29" y="55"/>
                </a:lnTo>
                <a:lnTo>
                  <a:pt x="27" y="57"/>
                </a:lnTo>
                <a:lnTo>
                  <a:pt x="27" y="61"/>
                </a:lnTo>
                <a:lnTo>
                  <a:pt x="25" y="64"/>
                </a:lnTo>
                <a:lnTo>
                  <a:pt x="23" y="68"/>
                </a:lnTo>
                <a:lnTo>
                  <a:pt x="19" y="68"/>
                </a:lnTo>
                <a:lnTo>
                  <a:pt x="15" y="70"/>
                </a:lnTo>
                <a:lnTo>
                  <a:pt x="7" y="70"/>
                </a:lnTo>
                <a:lnTo>
                  <a:pt x="5" y="72"/>
                </a:lnTo>
                <a:lnTo>
                  <a:pt x="5" y="74"/>
                </a:lnTo>
                <a:lnTo>
                  <a:pt x="2" y="78"/>
                </a:lnTo>
                <a:lnTo>
                  <a:pt x="0" y="81"/>
                </a:lnTo>
                <a:lnTo>
                  <a:pt x="35" y="310"/>
                </a:lnTo>
                <a:lnTo>
                  <a:pt x="64" y="306"/>
                </a:lnTo>
                <a:lnTo>
                  <a:pt x="113" y="297"/>
                </a:lnTo>
                <a:lnTo>
                  <a:pt x="235" y="274"/>
                </a:lnTo>
                <a:lnTo>
                  <a:pt x="397" y="240"/>
                </a:lnTo>
                <a:lnTo>
                  <a:pt x="399" y="231"/>
                </a:lnTo>
                <a:lnTo>
                  <a:pt x="403" y="225"/>
                </a:lnTo>
                <a:lnTo>
                  <a:pt x="405" y="221"/>
                </a:lnTo>
                <a:lnTo>
                  <a:pt x="407" y="221"/>
                </a:lnTo>
                <a:lnTo>
                  <a:pt x="411" y="219"/>
                </a:lnTo>
                <a:lnTo>
                  <a:pt x="417" y="221"/>
                </a:lnTo>
                <a:lnTo>
                  <a:pt x="422" y="219"/>
                </a:lnTo>
                <a:lnTo>
                  <a:pt x="426" y="217"/>
                </a:lnTo>
                <a:lnTo>
                  <a:pt x="430" y="214"/>
                </a:lnTo>
                <a:lnTo>
                  <a:pt x="432" y="212"/>
                </a:lnTo>
                <a:lnTo>
                  <a:pt x="436" y="208"/>
                </a:lnTo>
                <a:lnTo>
                  <a:pt x="438" y="202"/>
                </a:lnTo>
                <a:lnTo>
                  <a:pt x="440" y="199"/>
                </a:lnTo>
                <a:lnTo>
                  <a:pt x="442" y="195"/>
                </a:lnTo>
                <a:lnTo>
                  <a:pt x="446" y="191"/>
                </a:lnTo>
                <a:lnTo>
                  <a:pt x="452" y="187"/>
                </a:lnTo>
                <a:lnTo>
                  <a:pt x="454" y="185"/>
                </a:lnTo>
                <a:lnTo>
                  <a:pt x="456" y="183"/>
                </a:lnTo>
                <a:lnTo>
                  <a:pt x="458" y="182"/>
                </a:lnTo>
                <a:lnTo>
                  <a:pt x="458" y="180"/>
                </a:lnTo>
                <a:lnTo>
                  <a:pt x="460" y="176"/>
                </a:lnTo>
                <a:lnTo>
                  <a:pt x="458" y="172"/>
                </a:lnTo>
                <a:lnTo>
                  <a:pt x="456" y="168"/>
                </a:lnTo>
                <a:lnTo>
                  <a:pt x="454" y="166"/>
                </a:lnTo>
                <a:lnTo>
                  <a:pt x="415" y="129"/>
                </a:lnTo>
                <a:lnTo>
                  <a:pt x="415" y="127"/>
                </a:lnTo>
                <a:lnTo>
                  <a:pt x="415" y="125"/>
                </a:lnTo>
                <a:lnTo>
                  <a:pt x="417" y="125"/>
                </a:lnTo>
                <a:lnTo>
                  <a:pt x="420" y="121"/>
                </a:lnTo>
                <a:lnTo>
                  <a:pt x="422" y="119"/>
                </a:lnTo>
                <a:lnTo>
                  <a:pt x="422" y="117"/>
                </a:lnTo>
                <a:lnTo>
                  <a:pt x="422" y="113"/>
                </a:lnTo>
                <a:lnTo>
                  <a:pt x="420" y="110"/>
                </a:lnTo>
                <a:lnTo>
                  <a:pt x="417" y="104"/>
                </a:lnTo>
                <a:lnTo>
                  <a:pt x="415" y="102"/>
                </a:lnTo>
                <a:lnTo>
                  <a:pt x="415" y="98"/>
                </a:lnTo>
                <a:lnTo>
                  <a:pt x="417" y="96"/>
                </a:lnTo>
                <a:lnTo>
                  <a:pt x="419" y="93"/>
                </a:lnTo>
                <a:lnTo>
                  <a:pt x="419" y="89"/>
                </a:lnTo>
                <a:lnTo>
                  <a:pt x="420" y="85"/>
                </a:lnTo>
                <a:lnTo>
                  <a:pt x="424" y="85"/>
                </a:lnTo>
                <a:lnTo>
                  <a:pt x="426" y="83"/>
                </a:lnTo>
                <a:lnTo>
                  <a:pt x="428" y="81"/>
                </a:lnTo>
                <a:lnTo>
                  <a:pt x="430" y="76"/>
                </a:ln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430" y="76"/>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01" name="Freeform 44"/>
          <p:cNvSpPr>
            <a:spLocks/>
          </p:cNvSpPr>
          <p:nvPr/>
        </p:nvSpPr>
        <p:spPr bwMode="auto">
          <a:xfrm>
            <a:off x="6411912" y="2851150"/>
            <a:ext cx="830263" cy="635000"/>
          </a:xfrm>
          <a:custGeom>
            <a:avLst/>
            <a:gdLst>
              <a:gd name="T0" fmla="*/ 2147483647 w 458"/>
              <a:gd name="T1" fmla="*/ 2147483647 h 308"/>
              <a:gd name="T2" fmla="*/ 2147483647 w 458"/>
              <a:gd name="T3" fmla="*/ 2147483647 h 308"/>
              <a:gd name="T4" fmla="*/ 2147483647 w 458"/>
              <a:gd name="T5" fmla="*/ 2147483647 h 308"/>
              <a:gd name="T6" fmla="*/ 2147483647 w 458"/>
              <a:gd name="T7" fmla="*/ 2147483647 h 308"/>
              <a:gd name="T8" fmla="*/ 2147483647 w 458"/>
              <a:gd name="T9" fmla="*/ 2147483647 h 308"/>
              <a:gd name="T10" fmla="*/ 2147483647 w 458"/>
              <a:gd name="T11" fmla="*/ 2147483647 h 308"/>
              <a:gd name="T12" fmla="*/ 2147483647 w 458"/>
              <a:gd name="T13" fmla="*/ 2147483647 h 308"/>
              <a:gd name="T14" fmla="*/ 2147483647 w 458"/>
              <a:gd name="T15" fmla="*/ 2147483647 h 308"/>
              <a:gd name="T16" fmla="*/ 2147483647 w 458"/>
              <a:gd name="T17" fmla="*/ 2147483647 h 308"/>
              <a:gd name="T18" fmla="*/ 2147483647 w 458"/>
              <a:gd name="T19" fmla="*/ 2147483647 h 308"/>
              <a:gd name="T20" fmla="*/ 2147483647 w 458"/>
              <a:gd name="T21" fmla="*/ 2147483647 h 308"/>
              <a:gd name="T22" fmla="*/ 2147483647 w 458"/>
              <a:gd name="T23" fmla="*/ 0 h 308"/>
              <a:gd name="T24" fmla="*/ 2147483647 w 458"/>
              <a:gd name="T25" fmla="*/ 0 h 308"/>
              <a:gd name="T26" fmla="*/ 2147483647 w 458"/>
              <a:gd name="T27" fmla="*/ 2147483647 h 308"/>
              <a:gd name="T28" fmla="*/ 2147483647 w 458"/>
              <a:gd name="T29" fmla="*/ 2147483647 h 308"/>
              <a:gd name="T30" fmla="*/ 2147483647 w 458"/>
              <a:gd name="T31" fmla="*/ 2147483647 h 308"/>
              <a:gd name="T32" fmla="*/ 2147483647 w 458"/>
              <a:gd name="T33" fmla="*/ 2147483647 h 308"/>
              <a:gd name="T34" fmla="*/ 2147483647 w 458"/>
              <a:gd name="T35" fmla="*/ 2147483647 h 308"/>
              <a:gd name="T36" fmla="*/ 2147483647 w 458"/>
              <a:gd name="T37" fmla="*/ 2147483647 h 308"/>
              <a:gd name="T38" fmla="*/ 2147483647 w 458"/>
              <a:gd name="T39" fmla="*/ 2147483647 h 308"/>
              <a:gd name="T40" fmla="*/ 2147483647 w 458"/>
              <a:gd name="T41" fmla="*/ 2147483647 h 308"/>
              <a:gd name="T42" fmla="*/ 2147483647 w 458"/>
              <a:gd name="T43" fmla="*/ 2147483647 h 308"/>
              <a:gd name="T44" fmla="*/ 2147483647 w 458"/>
              <a:gd name="T45" fmla="*/ 2147483647 h 308"/>
              <a:gd name="T46" fmla="*/ 0 w 458"/>
              <a:gd name="T47" fmla="*/ 2147483647 h 308"/>
              <a:gd name="T48" fmla="*/ 2147483647 w 458"/>
              <a:gd name="T49" fmla="*/ 2147483647 h 308"/>
              <a:gd name="T50" fmla="*/ 2147483647 w 458"/>
              <a:gd name="T51" fmla="*/ 2147483647 h 308"/>
              <a:gd name="T52" fmla="*/ 2147483647 w 458"/>
              <a:gd name="T53" fmla="*/ 2147483647 h 308"/>
              <a:gd name="T54" fmla="*/ 2147483647 w 458"/>
              <a:gd name="T55" fmla="*/ 2147483647 h 308"/>
              <a:gd name="T56" fmla="*/ 2147483647 w 458"/>
              <a:gd name="T57" fmla="*/ 2147483647 h 308"/>
              <a:gd name="T58" fmla="*/ 2147483647 w 458"/>
              <a:gd name="T59" fmla="*/ 2147483647 h 308"/>
              <a:gd name="T60" fmla="*/ 2147483647 w 458"/>
              <a:gd name="T61" fmla="*/ 2147483647 h 308"/>
              <a:gd name="T62" fmla="*/ 2147483647 w 458"/>
              <a:gd name="T63" fmla="*/ 2147483647 h 308"/>
              <a:gd name="T64" fmla="*/ 2147483647 w 458"/>
              <a:gd name="T65" fmla="*/ 2147483647 h 308"/>
              <a:gd name="T66" fmla="*/ 2147483647 w 458"/>
              <a:gd name="T67" fmla="*/ 2147483647 h 308"/>
              <a:gd name="T68" fmla="*/ 2147483647 w 458"/>
              <a:gd name="T69" fmla="*/ 2147483647 h 308"/>
              <a:gd name="T70" fmla="*/ 2147483647 w 458"/>
              <a:gd name="T71" fmla="*/ 2147483647 h 308"/>
              <a:gd name="T72" fmla="*/ 2147483647 w 458"/>
              <a:gd name="T73" fmla="*/ 2147483647 h 308"/>
              <a:gd name="T74" fmla="*/ 2147483647 w 458"/>
              <a:gd name="T75" fmla="*/ 2147483647 h 308"/>
              <a:gd name="T76" fmla="*/ 2147483647 w 458"/>
              <a:gd name="T77" fmla="*/ 2147483647 h 308"/>
              <a:gd name="T78" fmla="*/ 2147483647 w 458"/>
              <a:gd name="T79" fmla="*/ 2147483647 h 308"/>
              <a:gd name="T80" fmla="*/ 2147483647 w 458"/>
              <a:gd name="T81" fmla="*/ 2147483647 h 308"/>
              <a:gd name="T82" fmla="*/ 2147483647 w 458"/>
              <a:gd name="T83" fmla="*/ 2147483647 h 308"/>
              <a:gd name="T84" fmla="*/ 2147483647 w 458"/>
              <a:gd name="T85" fmla="*/ 2147483647 h 308"/>
              <a:gd name="T86" fmla="*/ 2147483647 w 458"/>
              <a:gd name="T87" fmla="*/ 2147483647 h 308"/>
              <a:gd name="T88" fmla="*/ 2147483647 w 458"/>
              <a:gd name="T89" fmla="*/ 2147483647 h 308"/>
              <a:gd name="T90" fmla="*/ 2147483647 w 458"/>
              <a:gd name="T91" fmla="*/ 2147483647 h 308"/>
              <a:gd name="T92" fmla="*/ 2147483647 w 458"/>
              <a:gd name="T93" fmla="*/ 2147483647 h 308"/>
              <a:gd name="T94" fmla="*/ 2147483647 w 458"/>
              <a:gd name="T95" fmla="*/ 2147483647 h 308"/>
              <a:gd name="T96" fmla="*/ 2147483647 w 458"/>
              <a:gd name="T97" fmla="*/ 2147483647 h 308"/>
              <a:gd name="T98" fmla="*/ 2147483647 w 458"/>
              <a:gd name="T99" fmla="*/ 2147483647 h 308"/>
              <a:gd name="T100" fmla="*/ 2147483647 w 458"/>
              <a:gd name="T101" fmla="*/ 2147483647 h 308"/>
              <a:gd name="T102" fmla="*/ 2147483647 w 458"/>
              <a:gd name="T103" fmla="*/ 2147483647 h 308"/>
              <a:gd name="T104" fmla="*/ 2147483647 w 458"/>
              <a:gd name="T105" fmla="*/ 2147483647 h 308"/>
              <a:gd name="T106" fmla="*/ 2147483647 w 458"/>
              <a:gd name="T107" fmla="*/ 2147483647 h 308"/>
              <a:gd name="T108" fmla="*/ 2147483647 w 458"/>
              <a:gd name="T109" fmla="*/ 2147483647 h 308"/>
              <a:gd name="T110" fmla="*/ 2147483647 w 458"/>
              <a:gd name="T111" fmla="*/ 2147483647 h 308"/>
              <a:gd name="T112" fmla="*/ 2147483647 w 458"/>
              <a:gd name="T113" fmla="*/ 2147483647 h 308"/>
              <a:gd name="T114" fmla="*/ 2147483647 w 458"/>
              <a:gd name="T115" fmla="*/ 2147483647 h 308"/>
              <a:gd name="T116" fmla="*/ 2147483647 w 458"/>
              <a:gd name="T117" fmla="*/ 2147483647 h 308"/>
              <a:gd name="T118" fmla="*/ 2147483647 w 458"/>
              <a:gd name="T119" fmla="*/ 2147483647 h 308"/>
              <a:gd name="T120" fmla="*/ 2147483647 w 458"/>
              <a:gd name="T121" fmla="*/ 2147483647 h 308"/>
              <a:gd name="T122" fmla="*/ 2147483647 w 458"/>
              <a:gd name="T123" fmla="*/ 0 h 308"/>
              <a:gd name="T124" fmla="*/ 2147483647 w 458"/>
              <a:gd name="T125" fmla="*/ 0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8"/>
              <a:gd name="T190" fmla="*/ 0 h 308"/>
              <a:gd name="T191" fmla="*/ 458 w 458"/>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8" h="308">
                <a:moveTo>
                  <a:pt x="428" y="74"/>
                </a:move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lnTo>
                  <a:pt x="317" y="13"/>
                </a:lnTo>
                <a:lnTo>
                  <a:pt x="225" y="34"/>
                </a:lnTo>
                <a:lnTo>
                  <a:pt x="125" y="55"/>
                </a:lnTo>
                <a:lnTo>
                  <a:pt x="49" y="66"/>
                </a:lnTo>
                <a:lnTo>
                  <a:pt x="49" y="38"/>
                </a:lnTo>
                <a:lnTo>
                  <a:pt x="39" y="45"/>
                </a:lnTo>
                <a:lnTo>
                  <a:pt x="27" y="55"/>
                </a:lnTo>
                <a:lnTo>
                  <a:pt x="25" y="62"/>
                </a:lnTo>
                <a:lnTo>
                  <a:pt x="15" y="66"/>
                </a:lnTo>
                <a:lnTo>
                  <a:pt x="3" y="72"/>
                </a:lnTo>
                <a:lnTo>
                  <a:pt x="0" y="79"/>
                </a:lnTo>
                <a:lnTo>
                  <a:pt x="35" y="308"/>
                </a:lnTo>
                <a:lnTo>
                  <a:pt x="111" y="295"/>
                </a:lnTo>
                <a:lnTo>
                  <a:pt x="235" y="272"/>
                </a:lnTo>
                <a:lnTo>
                  <a:pt x="397" y="238"/>
                </a:lnTo>
                <a:lnTo>
                  <a:pt x="401" y="223"/>
                </a:lnTo>
                <a:lnTo>
                  <a:pt x="407" y="219"/>
                </a:lnTo>
                <a:lnTo>
                  <a:pt x="417" y="219"/>
                </a:lnTo>
                <a:lnTo>
                  <a:pt x="432" y="210"/>
                </a:lnTo>
                <a:lnTo>
                  <a:pt x="438" y="200"/>
                </a:lnTo>
                <a:lnTo>
                  <a:pt x="442" y="193"/>
                </a:lnTo>
                <a:lnTo>
                  <a:pt x="450" y="185"/>
                </a:lnTo>
                <a:lnTo>
                  <a:pt x="458" y="176"/>
                </a:lnTo>
                <a:lnTo>
                  <a:pt x="458" y="170"/>
                </a:lnTo>
                <a:lnTo>
                  <a:pt x="454" y="163"/>
                </a:lnTo>
                <a:lnTo>
                  <a:pt x="415" y="127"/>
                </a:lnTo>
                <a:lnTo>
                  <a:pt x="415" y="123"/>
                </a:lnTo>
                <a:lnTo>
                  <a:pt x="417" y="121"/>
                </a:lnTo>
                <a:lnTo>
                  <a:pt x="420" y="119"/>
                </a:lnTo>
                <a:lnTo>
                  <a:pt x="422" y="115"/>
                </a:lnTo>
                <a:lnTo>
                  <a:pt x="420" y="108"/>
                </a:lnTo>
                <a:lnTo>
                  <a:pt x="417" y="102"/>
                </a:lnTo>
                <a:lnTo>
                  <a:pt x="415" y="96"/>
                </a:lnTo>
                <a:lnTo>
                  <a:pt x="419" y="91"/>
                </a:lnTo>
                <a:lnTo>
                  <a:pt x="420" y="83"/>
                </a:lnTo>
                <a:lnTo>
                  <a:pt x="422" y="81"/>
                </a:lnTo>
                <a:lnTo>
                  <a:pt x="426" y="81"/>
                </a:lnTo>
                <a:lnTo>
                  <a:pt x="428" y="74"/>
                </a:ln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path>
            </a:pathLst>
          </a:custGeom>
          <a:solidFill>
            <a:srgbClr val="3366FF"/>
          </a:solidFill>
          <a:ln w="6350">
            <a:solidFill>
              <a:schemeClr val="bg2"/>
            </a:solidFill>
            <a:prstDash val="solid"/>
            <a:round/>
            <a:headEnd/>
            <a:tailEnd/>
          </a:ln>
        </p:spPr>
        <p:txBody>
          <a:bodyPr/>
          <a:lstStyle/>
          <a:p>
            <a:endParaRPr lang="en-US"/>
          </a:p>
        </p:txBody>
      </p:sp>
      <p:sp>
        <p:nvSpPr>
          <p:cNvPr id="8232" name="Freeform 45"/>
          <p:cNvSpPr>
            <a:spLocks/>
          </p:cNvSpPr>
          <p:nvPr/>
        </p:nvSpPr>
        <p:spPr bwMode="auto">
          <a:xfrm>
            <a:off x="7132637" y="3300413"/>
            <a:ext cx="155575" cy="285750"/>
          </a:xfrm>
          <a:custGeom>
            <a:avLst/>
            <a:gdLst>
              <a:gd name="T0" fmla="*/ 0 w 86"/>
              <a:gd name="T1" fmla="*/ 42862 h 140"/>
              <a:gd name="T2" fmla="*/ 3618 w 86"/>
              <a:gd name="T3" fmla="*/ 24493 h 140"/>
              <a:gd name="T4" fmla="*/ 10854 w 86"/>
              <a:gd name="T5" fmla="*/ 12246 h 140"/>
              <a:gd name="T6" fmla="*/ 14472 w 86"/>
              <a:gd name="T7" fmla="*/ 4082 h 140"/>
              <a:gd name="T8" fmla="*/ 18090 w 86"/>
              <a:gd name="T9" fmla="*/ 4082 h 140"/>
              <a:gd name="T10" fmla="*/ 25326 w 86"/>
              <a:gd name="T11" fmla="*/ 0 h 140"/>
              <a:gd name="T12" fmla="*/ 36180 w 86"/>
              <a:gd name="T13" fmla="*/ 4082 h 140"/>
              <a:gd name="T14" fmla="*/ 32562 w 86"/>
              <a:gd name="T15" fmla="*/ 8164 h 140"/>
              <a:gd name="T16" fmla="*/ 32562 w 86"/>
              <a:gd name="T17" fmla="*/ 12246 h 140"/>
              <a:gd name="T18" fmla="*/ 36180 w 86"/>
              <a:gd name="T19" fmla="*/ 16329 h 140"/>
              <a:gd name="T20" fmla="*/ 36180 w 86"/>
              <a:gd name="T21" fmla="*/ 20411 h 140"/>
              <a:gd name="T22" fmla="*/ 36180 w 86"/>
              <a:gd name="T23" fmla="*/ 24493 h 140"/>
              <a:gd name="T24" fmla="*/ 32562 w 86"/>
              <a:gd name="T25" fmla="*/ 28575 h 140"/>
              <a:gd name="T26" fmla="*/ 25326 w 86"/>
              <a:gd name="T27" fmla="*/ 30616 h 140"/>
              <a:gd name="T28" fmla="*/ 25326 w 86"/>
              <a:gd name="T29" fmla="*/ 34698 h 140"/>
              <a:gd name="T30" fmla="*/ 25326 w 86"/>
              <a:gd name="T31" fmla="*/ 38780 h 140"/>
              <a:gd name="T32" fmla="*/ 28944 w 86"/>
              <a:gd name="T33" fmla="*/ 51027 h 140"/>
              <a:gd name="T34" fmla="*/ 36180 w 86"/>
              <a:gd name="T35" fmla="*/ 65314 h 140"/>
              <a:gd name="T36" fmla="*/ 36180 w 86"/>
              <a:gd name="T37" fmla="*/ 73479 h 140"/>
              <a:gd name="T38" fmla="*/ 41607 w 86"/>
              <a:gd name="T39" fmla="*/ 85725 h 140"/>
              <a:gd name="T40" fmla="*/ 45225 w 86"/>
              <a:gd name="T41" fmla="*/ 93889 h 140"/>
              <a:gd name="T42" fmla="*/ 52461 w 86"/>
              <a:gd name="T43" fmla="*/ 100012 h 140"/>
              <a:gd name="T44" fmla="*/ 70551 w 86"/>
              <a:gd name="T45" fmla="*/ 116341 h 140"/>
              <a:gd name="T46" fmla="*/ 77788 w 86"/>
              <a:gd name="T47" fmla="*/ 124505 h 140"/>
              <a:gd name="T48" fmla="*/ 85024 w 86"/>
              <a:gd name="T49" fmla="*/ 132670 h 140"/>
              <a:gd name="T50" fmla="*/ 88642 w 86"/>
              <a:gd name="T51" fmla="*/ 142875 h 140"/>
              <a:gd name="T52" fmla="*/ 92260 w 86"/>
              <a:gd name="T53" fmla="*/ 155121 h 140"/>
              <a:gd name="T54" fmla="*/ 95878 w 86"/>
              <a:gd name="T55" fmla="*/ 171450 h 140"/>
              <a:gd name="T56" fmla="*/ 103114 w 86"/>
              <a:gd name="T57" fmla="*/ 181655 h 140"/>
              <a:gd name="T58" fmla="*/ 113968 w 86"/>
              <a:gd name="T59" fmla="*/ 193902 h 140"/>
              <a:gd name="T60" fmla="*/ 121204 w 86"/>
              <a:gd name="T61" fmla="*/ 202066 h 140"/>
              <a:gd name="T62" fmla="*/ 126631 w 86"/>
              <a:gd name="T63" fmla="*/ 206148 h 140"/>
              <a:gd name="T64" fmla="*/ 141103 w 86"/>
              <a:gd name="T65" fmla="*/ 224518 h 140"/>
              <a:gd name="T66" fmla="*/ 151957 w 86"/>
              <a:gd name="T67" fmla="*/ 240846 h 140"/>
              <a:gd name="T68" fmla="*/ 151957 w 86"/>
              <a:gd name="T69" fmla="*/ 251052 h 140"/>
              <a:gd name="T70" fmla="*/ 155575 w 86"/>
              <a:gd name="T71" fmla="*/ 259216 h 140"/>
              <a:gd name="T72" fmla="*/ 155575 w 86"/>
              <a:gd name="T73" fmla="*/ 267380 h 140"/>
              <a:gd name="T74" fmla="*/ 151957 w 86"/>
              <a:gd name="T75" fmla="*/ 277586 h 140"/>
              <a:gd name="T76" fmla="*/ 59697 w 86"/>
              <a:gd name="T77" fmla="*/ 285750 h 140"/>
              <a:gd name="T78" fmla="*/ 0 w 86"/>
              <a:gd name="T79" fmla="*/ 42862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140"/>
              <a:gd name="T122" fmla="*/ 86 w 86"/>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140">
                <a:moveTo>
                  <a:pt x="0" y="21"/>
                </a:moveTo>
                <a:lnTo>
                  <a:pt x="2" y="12"/>
                </a:lnTo>
                <a:lnTo>
                  <a:pt x="6" y="6"/>
                </a:lnTo>
                <a:lnTo>
                  <a:pt x="8" y="2"/>
                </a:lnTo>
                <a:lnTo>
                  <a:pt x="10" y="2"/>
                </a:lnTo>
                <a:lnTo>
                  <a:pt x="14" y="0"/>
                </a:lnTo>
                <a:lnTo>
                  <a:pt x="20" y="2"/>
                </a:lnTo>
                <a:lnTo>
                  <a:pt x="18" y="4"/>
                </a:lnTo>
                <a:lnTo>
                  <a:pt x="18" y="6"/>
                </a:lnTo>
                <a:lnTo>
                  <a:pt x="20" y="8"/>
                </a:lnTo>
                <a:lnTo>
                  <a:pt x="20" y="10"/>
                </a:lnTo>
                <a:lnTo>
                  <a:pt x="20" y="12"/>
                </a:lnTo>
                <a:lnTo>
                  <a:pt x="18" y="14"/>
                </a:lnTo>
                <a:lnTo>
                  <a:pt x="14" y="15"/>
                </a:lnTo>
                <a:lnTo>
                  <a:pt x="14" y="17"/>
                </a:lnTo>
                <a:lnTo>
                  <a:pt x="14" y="19"/>
                </a:lnTo>
                <a:lnTo>
                  <a:pt x="16" y="25"/>
                </a:lnTo>
                <a:lnTo>
                  <a:pt x="20" y="32"/>
                </a:lnTo>
                <a:lnTo>
                  <a:pt x="20" y="36"/>
                </a:lnTo>
                <a:lnTo>
                  <a:pt x="23" y="42"/>
                </a:lnTo>
                <a:lnTo>
                  <a:pt x="25" y="46"/>
                </a:lnTo>
                <a:lnTo>
                  <a:pt x="29" y="49"/>
                </a:lnTo>
                <a:lnTo>
                  <a:pt x="39" y="57"/>
                </a:lnTo>
                <a:lnTo>
                  <a:pt x="43" y="61"/>
                </a:lnTo>
                <a:lnTo>
                  <a:pt x="47" y="65"/>
                </a:lnTo>
                <a:lnTo>
                  <a:pt x="49" y="70"/>
                </a:lnTo>
                <a:lnTo>
                  <a:pt x="51" y="76"/>
                </a:lnTo>
                <a:lnTo>
                  <a:pt x="53" y="84"/>
                </a:lnTo>
                <a:lnTo>
                  <a:pt x="57" y="89"/>
                </a:lnTo>
                <a:lnTo>
                  <a:pt x="63" y="95"/>
                </a:lnTo>
                <a:lnTo>
                  <a:pt x="67" y="99"/>
                </a:lnTo>
                <a:lnTo>
                  <a:pt x="70" y="101"/>
                </a:lnTo>
                <a:lnTo>
                  <a:pt x="78" y="110"/>
                </a:lnTo>
                <a:lnTo>
                  <a:pt x="84" y="118"/>
                </a:lnTo>
                <a:lnTo>
                  <a:pt x="84" y="123"/>
                </a:lnTo>
                <a:lnTo>
                  <a:pt x="86" y="127"/>
                </a:lnTo>
                <a:lnTo>
                  <a:pt x="86" y="131"/>
                </a:lnTo>
                <a:lnTo>
                  <a:pt x="84" y="136"/>
                </a:lnTo>
                <a:lnTo>
                  <a:pt x="33" y="140"/>
                </a:lnTo>
                <a:lnTo>
                  <a:pt x="0" y="2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03" name="Freeform 46"/>
          <p:cNvSpPr>
            <a:spLocks/>
          </p:cNvSpPr>
          <p:nvPr/>
        </p:nvSpPr>
        <p:spPr bwMode="auto">
          <a:xfrm>
            <a:off x="7132637" y="3302000"/>
            <a:ext cx="155575" cy="284163"/>
          </a:xfrm>
          <a:custGeom>
            <a:avLst/>
            <a:gdLst>
              <a:gd name="T0" fmla="*/ 0 w 86"/>
              <a:gd name="T1" fmla="*/ 2147483647 h 138"/>
              <a:gd name="T2" fmla="*/ 2147483647 w 86"/>
              <a:gd name="T3" fmla="*/ 2147483647 h 138"/>
              <a:gd name="T4" fmla="*/ 2147483647 w 86"/>
              <a:gd name="T5" fmla="*/ 0 h 138"/>
              <a:gd name="T6" fmla="*/ 2147483647 w 86"/>
              <a:gd name="T7" fmla="*/ 0 h 138"/>
              <a:gd name="T8" fmla="*/ 2147483647 w 86"/>
              <a:gd name="T9" fmla="*/ 2147483647 h 138"/>
              <a:gd name="T10" fmla="*/ 2147483647 w 86"/>
              <a:gd name="T11" fmla="*/ 2147483647 h 138"/>
              <a:gd name="T12" fmla="*/ 2147483647 w 86"/>
              <a:gd name="T13" fmla="*/ 2147483647 h 138"/>
              <a:gd name="T14" fmla="*/ 2147483647 w 86"/>
              <a:gd name="T15" fmla="*/ 2147483647 h 138"/>
              <a:gd name="T16" fmla="*/ 2147483647 w 86"/>
              <a:gd name="T17" fmla="*/ 2147483647 h 138"/>
              <a:gd name="T18" fmla="*/ 2147483647 w 86"/>
              <a:gd name="T19" fmla="*/ 2147483647 h 138"/>
              <a:gd name="T20" fmla="*/ 2147483647 w 86"/>
              <a:gd name="T21" fmla="*/ 2147483647 h 138"/>
              <a:gd name="T22" fmla="*/ 2147483647 w 86"/>
              <a:gd name="T23" fmla="*/ 2147483647 h 138"/>
              <a:gd name="T24" fmla="*/ 2147483647 w 86"/>
              <a:gd name="T25" fmla="*/ 2147483647 h 138"/>
              <a:gd name="T26" fmla="*/ 2147483647 w 86"/>
              <a:gd name="T27" fmla="*/ 2147483647 h 138"/>
              <a:gd name="T28" fmla="*/ 2147483647 w 86"/>
              <a:gd name="T29" fmla="*/ 2147483647 h 138"/>
              <a:gd name="T30" fmla="*/ 2147483647 w 86"/>
              <a:gd name="T31" fmla="*/ 2147483647 h 138"/>
              <a:gd name="T32" fmla="*/ 2147483647 w 86"/>
              <a:gd name="T33" fmla="*/ 2147483647 h 138"/>
              <a:gd name="T34" fmla="*/ 2147483647 w 86"/>
              <a:gd name="T35" fmla="*/ 2147483647 h 138"/>
              <a:gd name="T36" fmla="*/ 2147483647 w 86"/>
              <a:gd name="T37" fmla="*/ 2147483647 h 138"/>
              <a:gd name="T38" fmla="*/ 2147483647 w 86"/>
              <a:gd name="T39" fmla="*/ 2147483647 h 138"/>
              <a:gd name="T40" fmla="*/ 0 w 86"/>
              <a:gd name="T41" fmla="*/ 2147483647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6" h="138">
                <a:moveTo>
                  <a:pt x="0" y="19"/>
                </a:moveTo>
                <a:lnTo>
                  <a:pt x="4" y="4"/>
                </a:lnTo>
                <a:lnTo>
                  <a:pt x="10" y="0"/>
                </a:lnTo>
                <a:lnTo>
                  <a:pt x="20" y="0"/>
                </a:lnTo>
                <a:lnTo>
                  <a:pt x="18" y="4"/>
                </a:lnTo>
                <a:lnTo>
                  <a:pt x="20" y="8"/>
                </a:lnTo>
                <a:lnTo>
                  <a:pt x="20" y="10"/>
                </a:lnTo>
                <a:lnTo>
                  <a:pt x="14" y="13"/>
                </a:lnTo>
                <a:lnTo>
                  <a:pt x="16" y="23"/>
                </a:lnTo>
                <a:lnTo>
                  <a:pt x="20" y="30"/>
                </a:lnTo>
                <a:lnTo>
                  <a:pt x="23" y="40"/>
                </a:lnTo>
                <a:lnTo>
                  <a:pt x="39" y="55"/>
                </a:lnTo>
                <a:lnTo>
                  <a:pt x="47" y="63"/>
                </a:lnTo>
                <a:lnTo>
                  <a:pt x="51" y="74"/>
                </a:lnTo>
                <a:lnTo>
                  <a:pt x="57" y="87"/>
                </a:lnTo>
                <a:lnTo>
                  <a:pt x="70" y="99"/>
                </a:lnTo>
                <a:lnTo>
                  <a:pt x="82" y="116"/>
                </a:lnTo>
                <a:lnTo>
                  <a:pt x="86" y="125"/>
                </a:lnTo>
                <a:lnTo>
                  <a:pt x="84" y="133"/>
                </a:lnTo>
                <a:lnTo>
                  <a:pt x="31" y="138"/>
                </a:lnTo>
                <a:lnTo>
                  <a:pt x="0" y="19"/>
                </a:lnTo>
              </a:path>
            </a:pathLst>
          </a:custGeom>
          <a:solidFill>
            <a:srgbClr val="3366FF"/>
          </a:solidFill>
          <a:ln w="6350">
            <a:solidFill>
              <a:schemeClr val="bg2"/>
            </a:solidFill>
            <a:prstDash val="solid"/>
            <a:round/>
            <a:headEnd/>
            <a:tailEnd/>
          </a:ln>
        </p:spPr>
        <p:txBody>
          <a:bodyPr/>
          <a:lstStyle/>
          <a:p>
            <a:endParaRPr lang="en-US"/>
          </a:p>
        </p:txBody>
      </p:sp>
      <p:sp>
        <p:nvSpPr>
          <p:cNvPr id="8235" name="Freeform 48"/>
          <p:cNvSpPr>
            <a:spLocks/>
          </p:cNvSpPr>
          <p:nvPr/>
        </p:nvSpPr>
        <p:spPr bwMode="auto">
          <a:xfrm>
            <a:off x="6500812" y="2152650"/>
            <a:ext cx="881063" cy="882650"/>
          </a:xfrm>
          <a:custGeom>
            <a:avLst/>
            <a:gdLst>
              <a:gd name="T0" fmla="*/ 650352 w 485"/>
              <a:gd name="T1" fmla="*/ 777720 h 429"/>
              <a:gd name="T2" fmla="*/ 650352 w 485"/>
              <a:gd name="T3" fmla="*/ 746858 h 429"/>
              <a:gd name="T4" fmla="*/ 639452 w 485"/>
              <a:gd name="T5" fmla="*/ 730398 h 429"/>
              <a:gd name="T6" fmla="*/ 614019 w 485"/>
              <a:gd name="T7" fmla="*/ 722168 h 429"/>
              <a:gd name="T8" fmla="*/ 595853 w 485"/>
              <a:gd name="T9" fmla="*/ 699536 h 429"/>
              <a:gd name="T10" fmla="*/ 583137 w 485"/>
              <a:gd name="T11" fmla="*/ 699536 h 429"/>
              <a:gd name="T12" fmla="*/ 227078 w 485"/>
              <a:gd name="T13" fmla="*/ 792122 h 429"/>
              <a:gd name="T14" fmla="*/ 27249 w 485"/>
              <a:gd name="T15" fmla="*/ 831214 h 429"/>
              <a:gd name="T16" fmla="*/ 16350 w 485"/>
              <a:gd name="T17" fmla="*/ 761260 h 429"/>
              <a:gd name="T18" fmla="*/ 45416 w 485"/>
              <a:gd name="T19" fmla="*/ 726283 h 429"/>
              <a:gd name="T20" fmla="*/ 45416 w 485"/>
              <a:gd name="T21" fmla="*/ 713938 h 429"/>
              <a:gd name="T22" fmla="*/ 63582 w 485"/>
              <a:gd name="T23" fmla="*/ 695421 h 429"/>
              <a:gd name="T24" fmla="*/ 81748 w 485"/>
              <a:gd name="T25" fmla="*/ 672789 h 429"/>
              <a:gd name="T26" fmla="*/ 94464 w 485"/>
              <a:gd name="T27" fmla="*/ 656330 h 429"/>
              <a:gd name="T28" fmla="*/ 81748 w 485"/>
              <a:gd name="T29" fmla="*/ 637812 h 429"/>
              <a:gd name="T30" fmla="*/ 85381 w 485"/>
              <a:gd name="T31" fmla="*/ 609008 h 429"/>
              <a:gd name="T32" fmla="*/ 63582 w 485"/>
              <a:gd name="T33" fmla="*/ 590491 h 429"/>
              <a:gd name="T34" fmla="*/ 56315 w 485"/>
              <a:gd name="T35" fmla="*/ 567859 h 429"/>
              <a:gd name="T36" fmla="*/ 67215 w 485"/>
              <a:gd name="T37" fmla="*/ 547284 h 429"/>
              <a:gd name="T38" fmla="*/ 90831 w 485"/>
              <a:gd name="T39" fmla="*/ 536997 h 429"/>
              <a:gd name="T40" fmla="*/ 138064 w 485"/>
              <a:gd name="T41" fmla="*/ 512307 h 429"/>
              <a:gd name="T42" fmla="*/ 201645 w 485"/>
              <a:gd name="T43" fmla="*/ 508192 h 429"/>
              <a:gd name="T44" fmla="*/ 237978 w 485"/>
              <a:gd name="T45" fmla="*/ 516422 h 429"/>
              <a:gd name="T46" fmla="*/ 265227 w 485"/>
              <a:gd name="T47" fmla="*/ 524652 h 429"/>
              <a:gd name="T48" fmla="*/ 268861 w 485"/>
              <a:gd name="T49" fmla="*/ 508192 h 429"/>
              <a:gd name="T50" fmla="*/ 283393 w 485"/>
              <a:gd name="T51" fmla="*/ 497905 h 429"/>
              <a:gd name="T52" fmla="*/ 330626 w 485"/>
              <a:gd name="T53" fmla="*/ 489675 h 429"/>
              <a:gd name="T54" fmla="*/ 365142 w 485"/>
              <a:gd name="T55" fmla="*/ 458813 h 429"/>
              <a:gd name="T56" fmla="*/ 405107 w 485"/>
              <a:gd name="T57" fmla="*/ 415607 h 429"/>
              <a:gd name="T58" fmla="*/ 416007 w 485"/>
              <a:gd name="T59" fmla="*/ 392975 h 429"/>
              <a:gd name="T60" fmla="*/ 405107 w 485"/>
              <a:gd name="T61" fmla="*/ 376515 h 429"/>
              <a:gd name="T62" fmla="*/ 401474 w 485"/>
              <a:gd name="T63" fmla="*/ 353883 h 429"/>
              <a:gd name="T64" fmla="*/ 405107 w 485"/>
              <a:gd name="T65" fmla="*/ 337423 h 429"/>
              <a:gd name="T66" fmla="*/ 412374 w 485"/>
              <a:gd name="T67" fmla="*/ 325079 h 429"/>
              <a:gd name="T68" fmla="*/ 405107 w 485"/>
              <a:gd name="T69" fmla="*/ 314791 h 429"/>
              <a:gd name="T70" fmla="*/ 379675 w 485"/>
              <a:gd name="T71" fmla="*/ 298332 h 429"/>
              <a:gd name="T72" fmla="*/ 419640 w 485"/>
              <a:gd name="T73" fmla="*/ 248953 h 429"/>
              <a:gd name="T74" fmla="*/ 443256 w 485"/>
              <a:gd name="T75" fmla="*/ 205746 h 429"/>
              <a:gd name="T76" fmla="*/ 461423 w 485"/>
              <a:gd name="T77" fmla="*/ 154309 h 429"/>
              <a:gd name="T78" fmla="*/ 497755 w 485"/>
              <a:gd name="T79" fmla="*/ 104930 h 429"/>
              <a:gd name="T80" fmla="*/ 557704 w 485"/>
              <a:gd name="T81" fmla="*/ 57609 h 429"/>
              <a:gd name="T82" fmla="*/ 732100 w 485"/>
              <a:gd name="T83" fmla="*/ 0 h 429"/>
              <a:gd name="T84" fmla="*/ 746633 w 485"/>
              <a:gd name="T85" fmla="*/ 80241 h 429"/>
              <a:gd name="T86" fmla="*/ 759349 w 485"/>
              <a:gd name="T87" fmla="*/ 162539 h 429"/>
              <a:gd name="T88" fmla="*/ 766616 w 485"/>
              <a:gd name="T89" fmla="*/ 236608 h 429"/>
              <a:gd name="T90" fmla="*/ 773882 w 485"/>
              <a:gd name="T91" fmla="*/ 275700 h 429"/>
              <a:gd name="T92" fmla="*/ 784782 w 485"/>
              <a:gd name="T93" fmla="*/ 290102 h 429"/>
              <a:gd name="T94" fmla="*/ 799315 w 485"/>
              <a:gd name="T95" fmla="*/ 294217 h 429"/>
              <a:gd name="T96" fmla="*/ 844731 w 485"/>
              <a:gd name="T97" fmla="*/ 621353 h 429"/>
              <a:gd name="T98" fmla="*/ 866530 w 485"/>
              <a:gd name="T99" fmla="*/ 839443 h 429"/>
              <a:gd name="T100" fmla="*/ 844731 w 485"/>
              <a:gd name="T101" fmla="*/ 882650 h 4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429"/>
              <a:gd name="T155" fmla="*/ 485 w 485"/>
              <a:gd name="T156" fmla="*/ 429 h 4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429">
                <a:moveTo>
                  <a:pt x="381" y="391"/>
                </a:moveTo>
                <a:lnTo>
                  <a:pt x="379" y="385"/>
                </a:lnTo>
                <a:lnTo>
                  <a:pt x="358" y="378"/>
                </a:lnTo>
                <a:lnTo>
                  <a:pt x="360" y="370"/>
                </a:lnTo>
                <a:lnTo>
                  <a:pt x="360" y="366"/>
                </a:lnTo>
                <a:lnTo>
                  <a:pt x="358" y="363"/>
                </a:lnTo>
                <a:lnTo>
                  <a:pt x="356" y="359"/>
                </a:lnTo>
                <a:lnTo>
                  <a:pt x="354" y="357"/>
                </a:lnTo>
                <a:lnTo>
                  <a:pt x="352" y="355"/>
                </a:lnTo>
                <a:lnTo>
                  <a:pt x="344" y="353"/>
                </a:lnTo>
                <a:lnTo>
                  <a:pt x="340" y="353"/>
                </a:lnTo>
                <a:lnTo>
                  <a:pt x="338" y="351"/>
                </a:lnTo>
                <a:lnTo>
                  <a:pt x="334" y="346"/>
                </a:lnTo>
                <a:lnTo>
                  <a:pt x="332" y="342"/>
                </a:lnTo>
                <a:lnTo>
                  <a:pt x="328" y="340"/>
                </a:lnTo>
                <a:lnTo>
                  <a:pt x="325" y="338"/>
                </a:lnTo>
                <a:lnTo>
                  <a:pt x="323" y="338"/>
                </a:lnTo>
                <a:lnTo>
                  <a:pt x="321" y="340"/>
                </a:lnTo>
                <a:lnTo>
                  <a:pt x="268" y="353"/>
                </a:lnTo>
                <a:lnTo>
                  <a:pt x="176" y="374"/>
                </a:lnTo>
                <a:lnTo>
                  <a:pt x="125" y="385"/>
                </a:lnTo>
                <a:lnTo>
                  <a:pt x="76" y="395"/>
                </a:lnTo>
                <a:lnTo>
                  <a:pt x="33" y="402"/>
                </a:lnTo>
                <a:lnTo>
                  <a:pt x="15" y="404"/>
                </a:lnTo>
                <a:lnTo>
                  <a:pt x="0" y="406"/>
                </a:lnTo>
                <a:lnTo>
                  <a:pt x="0" y="378"/>
                </a:lnTo>
                <a:lnTo>
                  <a:pt x="9" y="370"/>
                </a:lnTo>
                <a:lnTo>
                  <a:pt x="19" y="363"/>
                </a:lnTo>
                <a:lnTo>
                  <a:pt x="23" y="357"/>
                </a:lnTo>
                <a:lnTo>
                  <a:pt x="25" y="353"/>
                </a:lnTo>
                <a:lnTo>
                  <a:pt x="27" y="351"/>
                </a:lnTo>
                <a:lnTo>
                  <a:pt x="27" y="349"/>
                </a:lnTo>
                <a:lnTo>
                  <a:pt x="25" y="347"/>
                </a:lnTo>
                <a:lnTo>
                  <a:pt x="31" y="346"/>
                </a:lnTo>
                <a:lnTo>
                  <a:pt x="33" y="342"/>
                </a:lnTo>
                <a:lnTo>
                  <a:pt x="35" y="338"/>
                </a:lnTo>
                <a:lnTo>
                  <a:pt x="39" y="332"/>
                </a:lnTo>
                <a:lnTo>
                  <a:pt x="41" y="330"/>
                </a:lnTo>
                <a:lnTo>
                  <a:pt x="45" y="327"/>
                </a:lnTo>
                <a:lnTo>
                  <a:pt x="48" y="325"/>
                </a:lnTo>
                <a:lnTo>
                  <a:pt x="50" y="323"/>
                </a:lnTo>
                <a:lnTo>
                  <a:pt x="52" y="319"/>
                </a:lnTo>
                <a:lnTo>
                  <a:pt x="50" y="315"/>
                </a:lnTo>
                <a:lnTo>
                  <a:pt x="47" y="312"/>
                </a:lnTo>
                <a:lnTo>
                  <a:pt x="45" y="310"/>
                </a:lnTo>
                <a:lnTo>
                  <a:pt x="45" y="306"/>
                </a:lnTo>
                <a:lnTo>
                  <a:pt x="47" y="300"/>
                </a:lnTo>
                <a:lnTo>
                  <a:pt x="47" y="296"/>
                </a:lnTo>
                <a:lnTo>
                  <a:pt x="45" y="295"/>
                </a:lnTo>
                <a:lnTo>
                  <a:pt x="41" y="291"/>
                </a:lnTo>
                <a:lnTo>
                  <a:pt x="35" y="287"/>
                </a:lnTo>
                <a:lnTo>
                  <a:pt x="33" y="287"/>
                </a:lnTo>
                <a:lnTo>
                  <a:pt x="33" y="283"/>
                </a:lnTo>
                <a:lnTo>
                  <a:pt x="31" y="276"/>
                </a:lnTo>
                <a:lnTo>
                  <a:pt x="33" y="272"/>
                </a:lnTo>
                <a:lnTo>
                  <a:pt x="35" y="268"/>
                </a:lnTo>
                <a:lnTo>
                  <a:pt x="37" y="266"/>
                </a:lnTo>
                <a:lnTo>
                  <a:pt x="43" y="264"/>
                </a:lnTo>
                <a:lnTo>
                  <a:pt x="47" y="262"/>
                </a:lnTo>
                <a:lnTo>
                  <a:pt x="50" y="261"/>
                </a:lnTo>
                <a:lnTo>
                  <a:pt x="58" y="257"/>
                </a:lnTo>
                <a:lnTo>
                  <a:pt x="68" y="251"/>
                </a:lnTo>
                <a:lnTo>
                  <a:pt x="76" y="249"/>
                </a:lnTo>
                <a:lnTo>
                  <a:pt x="84" y="249"/>
                </a:lnTo>
                <a:lnTo>
                  <a:pt x="97" y="247"/>
                </a:lnTo>
                <a:lnTo>
                  <a:pt x="111" y="247"/>
                </a:lnTo>
                <a:lnTo>
                  <a:pt x="117" y="247"/>
                </a:lnTo>
                <a:lnTo>
                  <a:pt x="125" y="249"/>
                </a:lnTo>
                <a:lnTo>
                  <a:pt x="131" y="251"/>
                </a:lnTo>
                <a:lnTo>
                  <a:pt x="139" y="255"/>
                </a:lnTo>
                <a:lnTo>
                  <a:pt x="144" y="255"/>
                </a:lnTo>
                <a:lnTo>
                  <a:pt x="146" y="255"/>
                </a:lnTo>
                <a:lnTo>
                  <a:pt x="148" y="253"/>
                </a:lnTo>
                <a:lnTo>
                  <a:pt x="148" y="249"/>
                </a:lnTo>
                <a:lnTo>
                  <a:pt x="148" y="247"/>
                </a:lnTo>
                <a:lnTo>
                  <a:pt x="148" y="245"/>
                </a:lnTo>
                <a:lnTo>
                  <a:pt x="150" y="242"/>
                </a:lnTo>
                <a:lnTo>
                  <a:pt x="156" y="242"/>
                </a:lnTo>
                <a:lnTo>
                  <a:pt x="170" y="240"/>
                </a:lnTo>
                <a:lnTo>
                  <a:pt x="176" y="240"/>
                </a:lnTo>
                <a:lnTo>
                  <a:pt x="182" y="238"/>
                </a:lnTo>
                <a:lnTo>
                  <a:pt x="187" y="234"/>
                </a:lnTo>
                <a:lnTo>
                  <a:pt x="193" y="230"/>
                </a:lnTo>
                <a:lnTo>
                  <a:pt x="201" y="223"/>
                </a:lnTo>
                <a:lnTo>
                  <a:pt x="209" y="213"/>
                </a:lnTo>
                <a:lnTo>
                  <a:pt x="213" y="209"/>
                </a:lnTo>
                <a:lnTo>
                  <a:pt x="223" y="202"/>
                </a:lnTo>
                <a:lnTo>
                  <a:pt x="229" y="196"/>
                </a:lnTo>
                <a:lnTo>
                  <a:pt x="229" y="192"/>
                </a:lnTo>
                <a:lnTo>
                  <a:pt x="229" y="191"/>
                </a:lnTo>
                <a:lnTo>
                  <a:pt x="227" y="191"/>
                </a:lnTo>
                <a:lnTo>
                  <a:pt x="225" y="187"/>
                </a:lnTo>
                <a:lnTo>
                  <a:pt x="223" y="183"/>
                </a:lnTo>
                <a:lnTo>
                  <a:pt x="221" y="179"/>
                </a:lnTo>
                <a:lnTo>
                  <a:pt x="221" y="175"/>
                </a:lnTo>
                <a:lnTo>
                  <a:pt x="221" y="172"/>
                </a:lnTo>
                <a:lnTo>
                  <a:pt x="221" y="168"/>
                </a:lnTo>
                <a:lnTo>
                  <a:pt x="221" y="166"/>
                </a:lnTo>
                <a:lnTo>
                  <a:pt x="223" y="164"/>
                </a:lnTo>
                <a:lnTo>
                  <a:pt x="225" y="162"/>
                </a:lnTo>
                <a:lnTo>
                  <a:pt x="227" y="160"/>
                </a:lnTo>
                <a:lnTo>
                  <a:pt x="227" y="158"/>
                </a:lnTo>
                <a:lnTo>
                  <a:pt x="227" y="157"/>
                </a:lnTo>
                <a:lnTo>
                  <a:pt x="225" y="155"/>
                </a:lnTo>
                <a:lnTo>
                  <a:pt x="223" y="153"/>
                </a:lnTo>
                <a:lnTo>
                  <a:pt x="213" y="149"/>
                </a:lnTo>
                <a:lnTo>
                  <a:pt x="209" y="149"/>
                </a:lnTo>
                <a:lnTo>
                  <a:pt x="209" y="145"/>
                </a:lnTo>
                <a:lnTo>
                  <a:pt x="211" y="140"/>
                </a:lnTo>
                <a:lnTo>
                  <a:pt x="217" y="134"/>
                </a:lnTo>
                <a:lnTo>
                  <a:pt x="231" y="121"/>
                </a:lnTo>
                <a:lnTo>
                  <a:pt x="238" y="111"/>
                </a:lnTo>
                <a:lnTo>
                  <a:pt x="242" y="107"/>
                </a:lnTo>
                <a:lnTo>
                  <a:pt x="244" y="100"/>
                </a:lnTo>
                <a:lnTo>
                  <a:pt x="246" y="92"/>
                </a:lnTo>
                <a:lnTo>
                  <a:pt x="248" y="85"/>
                </a:lnTo>
                <a:lnTo>
                  <a:pt x="254" y="75"/>
                </a:lnTo>
                <a:lnTo>
                  <a:pt x="256" y="70"/>
                </a:lnTo>
                <a:lnTo>
                  <a:pt x="262" y="62"/>
                </a:lnTo>
                <a:lnTo>
                  <a:pt x="274" y="51"/>
                </a:lnTo>
                <a:lnTo>
                  <a:pt x="289" y="36"/>
                </a:lnTo>
                <a:lnTo>
                  <a:pt x="297" y="32"/>
                </a:lnTo>
                <a:lnTo>
                  <a:pt x="307" y="28"/>
                </a:lnTo>
                <a:lnTo>
                  <a:pt x="340" y="17"/>
                </a:lnTo>
                <a:lnTo>
                  <a:pt x="375" y="7"/>
                </a:lnTo>
                <a:lnTo>
                  <a:pt x="403" y="0"/>
                </a:lnTo>
                <a:lnTo>
                  <a:pt x="405" y="7"/>
                </a:lnTo>
                <a:lnTo>
                  <a:pt x="407" y="17"/>
                </a:lnTo>
                <a:lnTo>
                  <a:pt x="411" y="39"/>
                </a:lnTo>
                <a:lnTo>
                  <a:pt x="415" y="62"/>
                </a:lnTo>
                <a:lnTo>
                  <a:pt x="417" y="71"/>
                </a:lnTo>
                <a:lnTo>
                  <a:pt x="418" y="79"/>
                </a:lnTo>
                <a:lnTo>
                  <a:pt x="418" y="90"/>
                </a:lnTo>
                <a:lnTo>
                  <a:pt x="420" y="100"/>
                </a:lnTo>
                <a:lnTo>
                  <a:pt x="422" y="115"/>
                </a:lnTo>
                <a:lnTo>
                  <a:pt x="426" y="126"/>
                </a:lnTo>
                <a:lnTo>
                  <a:pt x="426" y="130"/>
                </a:lnTo>
                <a:lnTo>
                  <a:pt x="426" y="134"/>
                </a:lnTo>
                <a:lnTo>
                  <a:pt x="428" y="140"/>
                </a:lnTo>
                <a:lnTo>
                  <a:pt x="430" y="141"/>
                </a:lnTo>
                <a:lnTo>
                  <a:pt x="432" y="141"/>
                </a:lnTo>
                <a:lnTo>
                  <a:pt x="434" y="141"/>
                </a:lnTo>
                <a:lnTo>
                  <a:pt x="438" y="141"/>
                </a:lnTo>
                <a:lnTo>
                  <a:pt x="440" y="143"/>
                </a:lnTo>
                <a:lnTo>
                  <a:pt x="442" y="147"/>
                </a:lnTo>
                <a:lnTo>
                  <a:pt x="464" y="225"/>
                </a:lnTo>
                <a:lnTo>
                  <a:pt x="465" y="302"/>
                </a:lnTo>
                <a:lnTo>
                  <a:pt x="485" y="387"/>
                </a:lnTo>
                <a:lnTo>
                  <a:pt x="473" y="400"/>
                </a:lnTo>
                <a:lnTo>
                  <a:pt x="477" y="408"/>
                </a:lnTo>
                <a:lnTo>
                  <a:pt x="473" y="412"/>
                </a:lnTo>
                <a:lnTo>
                  <a:pt x="469" y="419"/>
                </a:lnTo>
                <a:lnTo>
                  <a:pt x="465" y="429"/>
                </a:lnTo>
                <a:lnTo>
                  <a:pt x="465" y="417"/>
                </a:lnTo>
                <a:lnTo>
                  <a:pt x="381" y="39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05" name="Freeform 49"/>
          <p:cNvSpPr>
            <a:spLocks/>
          </p:cNvSpPr>
          <p:nvPr/>
        </p:nvSpPr>
        <p:spPr bwMode="auto">
          <a:xfrm>
            <a:off x="6500812" y="2152650"/>
            <a:ext cx="881063" cy="882650"/>
          </a:xfrm>
          <a:custGeom>
            <a:avLst/>
            <a:gdLst>
              <a:gd name="T0" fmla="*/ 2147483647 w 485"/>
              <a:gd name="T1" fmla="*/ 2147483647 h 429"/>
              <a:gd name="T2" fmla="*/ 2147483647 w 485"/>
              <a:gd name="T3" fmla="*/ 2147483647 h 429"/>
              <a:gd name="T4" fmla="*/ 2147483647 w 485"/>
              <a:gd name="T5" fmla="*/ 2147483647 h 429"/>
              <a:gd name="T6" fmla="*/ 2147483647 w 485"/>
              <a:gd name="T7" fmla="*/ 2147483647 h 429"/>
              <a:gd name="T8" fmla="*/ 2147483647 w 485"/>
              <a:gd name="T9" fmla="*/ 2147483647 h 429"/>
              <a:gd name="T10" fmla="*/ 2147483647 w 485"/>
              <a:gd name="T11" fmla="*/ 2147483647 h 429"/>
              <a:gd name="T12" fmla="*/ 2147483647 w 485"/>
              <a:gd name="T13" fmla="*/ 2147483647 h 429"/>
              <a:gd name="T14" fmla="*/ 0 w 485"/>
              <a:gd name="T15" fmla="*/ 2147483647 h 429"/>
              <a:gd name="T16" fmla="*/ 2147483647 w 485"/>
              <a:gd name="T17" fmla="*/ 2147483647 h 429"/>
              <a:gd name="T18" fmla="*/ 2147483647 w 485"/>
              <a:gd name="T19" fmla="*/ 2147483647 h 429"/>
              <a:gd name="T20" fmla="*/ 2147483647 w 485"/>
              <a:gd name="T21" fmla="*/ 2147483647 h 429"/>
              <a:gd name="T22" fmla="*/ 2147483647 w 485"/>
              <a:gd name="T23" fmla="*/ 2147483647 h 429"/>
              <a:gd name="T24" fmla="*/ 2147483647 w 485"/>
              <a:gd name="T25" fmla="*/ 2147483647 h 429"/>
              <a:gd name="T26" fmla="*/ 2147483647 w 485"/>
              <a:gd name="T27" fmla="*/ 2147483647 h 429"/>
              <a:gd name="T28" fmla="*/ 2147483647 w 485"/>
              <a:gd name="T29" fmla="*/ 2147483647 h 429"/>
              <a:gd name="T30" fmla="*/ 2147483647 w 485"/>
              <a:gd name="T31" fmla="*/ 2147483647 h 429"/>
              <a:gd name="T32" fmla="*/ 2147483647 w 485"/>
              <a:gd name="T33" fmla="*/ 2147483647 h 429"/>
              <a:gd name="T34" fmla="*/ 2147483647 w 485"/>
              <a:gd name="T35" fmla="*/ 2147483647 h 429"/>
              <a:gd name="T36" fmla="*/ 2147483647 w 485"/>
              <a:gd name="T37" fmla="*/ 2147483647 h 429"/>
              <a:gd name="T38" fmla="*/ 2147483647 w 485"/>
              <a:gd name="T39" fmla="*/ 2147483647 h 429"/>
              <a:gd name="T40" fmla="*/ 2147483647 w 485"/>
              <a:gd name="T41" fmla="*/ 2147483647 h 429"/>
              <a:gd name="T42" fmla="*/ 2147483647 w 485"/>
              <a:gd name="T43" fmla="*/ 2147483647 h 429"/>
              <a:gd name="T44" fmla="*/ 2147483647 w 485"/>
              <a:gd name="T45" fmla="*/ 2147483647 h 429"/>
              <a:gd name="T46" fmla="*/ 2147483647 w 485"/>
              <a:gd name="T47" fmla="*/ 2147483647 h 429"/>
              <a:gd name="T48" fmla="*/ 2147483647 w 485"/>
              <a:gd name="T49" fmla="*/ 2147483647 h 429"/>
              <a:gd name="T50" fmla="*/ 2147483647 w 485"/>
              <a:gd name="T51" fmla="*/ 2147483647 h 429"/>
              <a:gd name="T52" fmla="*/ 2147483647 w 485"/>
              <a:gd name="T53" fmla="*/ 2147483647 h 429"/>
              <a:gd name="T54" fmla="*/ 2147483647 w 485"/>
              <a:gd name="T55" fmla="*/ 2147483647 h 429"/>
              <a:gd name="T56" fmla="*/ 2147483647 w 485"/>
              <a:gd name="T57" fmla="*/ 2147483647 h 429"/>
              <a:gd name="T58" fmla="*/ 2147483647 w 485"/>
              <a:gd name="T59" fmla="*/ 2147483647 h 429"/>
              <a:gd name="T60" fmla="*/ 2147483647 w 485"/>
              <a:gd name="T61" fmla="*/ 2147483647 h 429"/>
              <a:gd name="T62" fmla="*/ 2147483647 w 485"/>
              <a:gd name="T63" fmla="*/ 2147483647 h 429"/>
              <a:gd name="T64" fmla="*/ 2147483647 w 485"/>
              <a:gd name="T65" fmla="*/ 2147483647 h 429"/>
              <a:gd name="T66" fmla="*/ 2147483647 w 485"/>
              <a:gd name="T67" fmla="*/ 0 h 429"/>
              <a:gd name="T68" fmla="*/ 2147483647 w 485"/>
              <a:gd name="T69" fmla="*/ 2147483647 h 429"/>
              <a:gd name="T70" fmla="*/ 2147483647 w 485"/>
              <a:gd name="T71" fmla="*/ 2147483647 h 429"/>
              <a:gd name="T72" fmla="*/ 2147483647 w 485"/>
              <a:gd name="T73" fmla="*/ 2147483647 h 429"/>
              <a:gd name="T74" fmla="*/ 2147483647 w 485"/>
              <a:gd name="T75" fmla="*/ 2147483647 h 429"/>
              <a:gd name="T76" fmla="*/ 2147483647 w 485"/>
              <a:gd name="T77" fmla="*/ 2147483647 h 429"/>
              <a:gd name="T78" fmla="*/ 2147483647 w 485"/>
              <a:gd name="T79" fmla="*/ 2147483647 h 429"/>
              <a:gd name="T80" fmla="*/ 2147483647 w 485"/>
              <a:gd name="T81" fmla="*/ 2147483647 h 429"/>
              <a:gd name="T82" fmla="*/ 2147483647 w 485"/>
              <a:gd name="T83" fmla="*/ 2147483647 h 429"/>
              <a:gd name="T84" fmla="*/ 2147483647 w 485"/>
              <a:gd name="T85" fmla="*/ 2147483647 h 429"/>
              <a:gd name="T86" fmla="*/ 2147483647 w 485"/>
              <a:gd name="T87" fmla="*/ 2147483647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5"/>
              <a:gd name="T133" fmla="*/ 0 h 429"/>
              <a:gd name="T134" fmla="*/ 485 w 485"/>
              <a:gd name="T135" fmla="*/ 429 h 4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5" h="429">
                <a:moveTo>
                  <a:pt x="381" y="391"/>
                </a:moveTo>
                <a:lnTo>
                  <a:pt x="379" y="385"/>
                </a:lnTo>
                <a:lnTo>
                  <a:pt x="358" y="376"/>
                </a:lnTo>
                <a:lnTo>
                  <a:pt x="360" y="366"/>
                </a:lnTo>
                <a:lnTo>
                  <a:pt x="356" y="359"/>
                </a:lnTo>
                <a:lnTo>
                  <a:pt x="352" y="355"/>
                </a:lnTo>
                <a:lnTo>
                  <a:pt x="342" y="351"/>
                </a:lnTo>
                <a:lnTo>
                  <a:pt x="338" y="351"/>
                </a:lnTo>
                <a:lnTo>
                  <a:pt x="334" y="346"/>
                </a:lnTo>
                <a:lnTo>
                  <a:pt x="328" y="340"/>
                </a:lnTo>
                <a:lnTo>
                  <a:pt x="321" y="340"/>
                </a:lnTo>
                <a:lnTo>
                  <a:pt x="268" y="353"/>
                </a:lnTo>
                <a:lnTo>
                  <a:pt x="176" y="374"/>
                </a:lnTo>
                <a:lnTo>
                  <a:pt x="76" y="395"/>
                </a:lnTo>
                <a:lnTo>
                  <a:pt x="0" y="406"/>
                </a:lnTo>
                <a:lnTo>
                  <a:pt x="0" y="378"/>
                </a:lnTo>
                <a:lnTo>
                  <a:pt x="19" y="363"/>
                </a:lnTo>
                <a:lnTo>
                  <a:pt x="25" y="353"/>
                </a:lnTo>
                <a:lnTo>
                  <a:pt x="25" y="347"/>
                </a:lnTo>
                <a:lnTo>
                  <a:pt x="33" y="342"/>
                </a:lnTo>
                <a:lnTo>
                  <a:pt x="35" y="336"/>
                </a:lnTo>
                <a:lnTo>
                  <a:pt x="37" y="332"/>
                </a:lnTo>
                <a:lnTo>
                  <a:pt x="45" y="327"/>
                </a:lnTo>
                <a:lnTo>
                  <a:pt x="50" y="319"/>
                </a:lnTo>
                <a:lnTo>
                  <a:pt x="45" y="312"/>
                </a:lnTo>
                <a:lnTo>
                  <a:pt x="45" y="306"/>
                </a:lnTo>
                <a:lnTo>
                  <a:pt x="45" y="300"/>
                </a:lnTo>
                <a:lnTo>
                  <a:pt x="45" y="295"/>
                </a:lnTo>
                <a:lnTo>
                  <a:pt x="35" y="287"/>
                </a:lnTo>
                <a:lnTo>
                  <a:pt x="31" y="283"/>
                </a:lnTo>
                <a:lnTo>
                  <a:pt x="31" y="276"/>
                </a:lnTo>
                <a:lnTo>
                  <a:pt x="35" y="268"/>
                </a:lnTo>
                <a:lnTo>
                  <a:pt x="41" y="264"/>
                </a:lnTo>
                <a:lnTo>
                  <a:pt x="50" y="261"/>
                </a:lnTo>
                <a:lnTo>
                  <a:pt x="58" y="255"/>
                </a:lnTo>
                <a:lnTo>
                  <a:pt x="68" y="251"/>
                </a:lnTo>
                <a:lnTo>
                  <a:pt x="82" y="249"/>
                </a:lnTo>
                <a:lnTo>
                  <a:pt x="111" y="247"/>
                </a:lnTo>
                <a:lnTo>
                  <a:pt x="123" y="247"/>
                </a:lnTo>
                <a:lnTo>
                  <a:pt x="139" y="255"/>
                </a:lnTo>
                <a:lnTo>
                  <a:pt x="146" y="255"/>
                </a:lnTo>
                <a:lnTo>
                  <a:pt x="146" y="249"/>
                </a:lnTo>
                <a:lnTo>
                  <a:pt x="148" y="244"/>
                </a:lnTo>
                <a:lnTo>
                  <a:pt x="156" y="242"/>
                </a:lnTo>
                <a:lnTo>
                  <a:pt x="170" y="240"/>
                </a:lnTo>
                <a:lnTo>
                  <a:pt x="182" y="238"/>
                </a:lnTo>
                <a:lnTo>
                  <a:pt x="193" y="228"/>
                </a:lnTo>
                <a:lnTo>
                  <a:pt x="209" y="213"/>
                </a:lnTo>
                <a:lnTo>
                  <a:pt x="223" y="202"/>
                </a:lnTo>
                <a:lnTo>
                  <a:pt x="225" y="198"/>
                </a:lnTo>
                <a:lnTo>
                  <a:pt x="229" y="196"/>
                </a:lnTo>
                <a:lnTo>
                  <a:pt x="227" y="189"/>
                </a:lnTo>
                <a:lnTo>
                  <a:pt x="219" y="175"/>
                </a:lnTo>
                <a:lnTo>
                  <a:pt x="221" y="168"/>
                </a:lnTo>
                <a:lnTo>
                  <a:pt x="223" y="164"/>
                </a:lnTo>
                <a:lnTo>
                  <a:pt x="227" y="160"/>
                </a:lnTo>
                <a:lnTo>
                  <a:pt x="227" y="157"/>
                </a:lnTo>
                <a:lnTo>
                  <a:pt x="223" y="153"/>
                </a:lnTo>
                <a:lnTo>
                  <a:pt x="213" y="149"/>
                </a:lnTo>
                <a:lnTo>
                  <a:pt x="207" y="149"/>
                </a:lnTo>
                <a:lnTo>
                  <a:pt x="207" y="145"/>
                </a:lnTo>
                <a:lnTo>
                  <a:pt x="217" y="134"/>
                </a:lnTo>
                <a:lnTo>
                  <a:pt x="238" y="111"/>
                </a:lnTo>
                <a:lnTo>
                  <a:pt x="248" y="85"/>
                </a:lnTo>
                <a:lnTo>
                  <a:pt x="260" y="62"/>
                </a:lnTo>
                <a:lnTo>
                  <a:pt x="289" y="36"/>
                </a:lnTo>
                <a:lnTo>
                  <a:pt x="340" y="17"/>
                </a:lnTo>
                <a:lnTo>
                  <a:pt x="403" y="0"/>
                </a:lnTo>
                <a:lnTo>
                  <a:pt x="411" y="39"/>
                </a:lnTo>
                <a:lnTo>
                  <a:pt x="415" y="62"/>
                </a:lnTo>
                <a:lnTo>
                  <a:pt x="418" y="79"/>
                </a:lnTo>
                <a:lnTo>
                  <a:pt x="418" y="100"/>
                </a:lnTo>
                <a:lnTo>
                  <a:pt x="422" y="115"/>
                </a:lnTo>
                <a:lnTo>
                  <a:pt x="426" y="124"/>
                </a:lnTo>
                <a:lnTo>
                  <a:pt x="424" y="134"/>
                </a:lnTo>
                <a:lnTo>
                  <a:pt x="430" y="141"/>
                </a:lnTo>
                <a:lnTo>
                  <a:pt x="434" y="141"/>
                </a:lnTo>
                <a:lnTo>
                  <a:pt x="436" y="141"/>
                </a:lnTo>
                <a:lnTo>
                  <a:pt x="442" y="147"/>
                </a:lnTo>
                <a:lnTo>
                  <a:pt x="464" y="225"/>
                </a:lnTo>
                <a:lnTo>
                  <a:pt x="465" y="302"/>
                </a:lnTo>
                <a:lnTo>
                  <a:pt x="485" y="387"/>
                </a:lnTo>
                <a:lnTo>
                  <a:pt x="473" y="400"/>
                </a:lnTo>
                <a:lnTo>
                  <a:pt x="477" y="406"/>
                </a:lnTo>
                <a:lnTo>
                  <a:pt x="469" y="419"/>
                </a:lnTo>
                <a:lnTo>
                  <a:pt x="464" y="429"/>
                </a:lnTo>
                <a:lnTo>
                  <a:pt x="465" y="417"/>
                </a:lnTo>
                <a:lnTo>
                  <a:pt x="381" y="391"/>
                </a:lnTo>
              </a:path>
            </a:pathLst>
          </a:custGeom>
          <a:solidFill>
            <a:srgbClr val="3366FF"/>
          </a:solidFill>
          <a:ln w="6350">
            <a:solidFill>
              <a:schemeClr val="bg2"/>
            </a:solidFill>
            <a:prstDash val="solid"/>
            <a:round/>
            <a:headEnd/>
            <a:tailEnd/>
          </a:ln>
        </p:spPr>
        <p:txBody>
          <a:bodyPr/>
          <a:lstStyle/>
          <a:p>
            <a:endParaRPr lang="en-US"/>
          </a:p>
        </p:txBody>
      </p:sp>
      <p:sp>
        <p:nvSpPr>
          <p:cNvPr id="8237" name="Freeform 50"/>
          <p:cNvSpPr>
            <a:spLocks/>
          </p:cNvSpPr>
          <p:nvPr/>
        </p:nvSpPr>
        <p:spPr bwMode="auto">
          <a:xfrm>
            <a:off x="7345362" y="2705100"/>
            <a:ext cx="250825" cy="285750"/>
          </a:xfrm>
          <a:custGeom>
            <a:avLst/>
            <a:gdLst>
              <a:gd name="T0" fmla="*/ 21654 w 139"/>
              <a:gd name="T1" fmla="*/ 285750 h 140"/>
              <a:gd name="T2" fmla="*/ 14436 w 139"/>
              <a:gd name="T3" fmla="*/ 269421 h 140"/>
              <a:gd name="T4" fmla="*/ 36090 w 139"/>
              <a:gd name="T5" fmla="*/ 242887 h 140"/>
              <a:gd name="T6" fmla="*/ 0 w 139"/>
              <a:gd name="T7" fmla="*/ 69396 h 140"/>
              <a:gd name="T8" fmla="*/ 227367 w 139"/>
              <a:gd name="T9" fmla="*/ 0 h 140"/>
              <a:gd name="T10" fmla="*/ 250825 w 139"/>
              <a:gd name="T11" fmla="*/ 142875 h 140"/>
              <a:gd name="T12" fmla="*/ 234585 w 139"/>
              <a:gd name="T13" fmla="*/ 146957 h 140"/>
              <a:gd name="T14" fmla="*/ 223758 w 139"/>
              <a:gd name="T15" fmla="*/ 151039 h 140"/>
              <a:gd name="T16" fmla="*/ 212931 w 139"/>
              <a:gd name="T17" fmla="*/ 161245 h 140"/>
              <a:gd name="T18" fmla="*/ 205713 w 139"/>
              <a:gd name="T19" fmla="*/ 165327 h 140"/>
              <a:gd name="T20" fmla="*/ 198495 w 139"/>
              <a:gd name="T21" fmla="*/ 169409 h 140"/>
              <a:gd name="T22" fmla="*/ 176841 w 139"/>
              <a:gd name="T23" fmla="*/ 177573 h 140"/>
              <a:gd name="T24" fmla="*/ 160600 w 139"/>
              <a:gd name="T25" fmla="*/ 185737 h 140"/>
              <a:gd name="T26" fmla="*/ 149773 w 139"/>
              <a:gd name="T27" fmla="*/ 185737 h 140"/>
              <a:gd name="T28" fmla="*/ 128119 w 139"/>
              <a:gd name="T29" fmla="*/ 193902 h 140"/>
              <a:gd name="T30" fmla="*/ 102856 w 139"/>
              <a:gd name="T31" fmla="*/ 204107 h 140"/>
              <a:gd name="T32" fmla="*/ 92029 w 139"/>
              <a:gd name="T33" fmla="*/ 212271 h 140"/>
              <a:gd name="T34" fmla="*/ 75789 w 139"/>
              <a:gd name="T35" fmla="*/ 228600 h 140"/>
              <a:gd name="T36" fmla="*/ 57744 w 139"/>
              <a:gd name="T37" fmla="*/ 242887 h 140"/>
              <a:gd name="T38" fmla="*/ 43308 w 139"/>
              <a:gd name="T39" fmla="*/ 259216 h 140"/>
              <a:gd name="T40" fmla="*/ 21654 w 139"/>
              <a:gd name="T41" fmla="*/ 28575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40"/>
              <a:gd name="T65" fmla="*/ 139 w 139"/>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40">
                <a:moveTo>
                  <a:pt x="12" y="140"/>
                </a:moveTo>
                <a:lnTo>
                  <a:pt x="8" y="132"/>
                </a:lnTo>
                <a:lnTo>
                  <a:pt x="20" y="119"/>
                </a:lnTo>
                <a:lnTo>
                  <a:pt x="0" y="34"/>
                </a:lnTo>
                <a:lnTo>
                  <a:pt x="126" y="0"/>
                </a:lnTo>
                <a:lnTo>
                  <a:pt x="139" y="70"/>
                </a:lnTo>
                <a:lnTo>
                  <a:pt x="130" y="72"/>
                </a:lnTo>
                <a:lnTo>
                  <a:pt x="124" y="74"/>
                </a:lnTo>
                <a:lnTo>
                  <a:pt x="118" y="79"/>
                </a:lnTo>
                <a:lnTo>
                  <a:pt x="114" y="81"/>
                </a:lnTo>
                <a:lnTo>
                  <a:pt x="110" y="83"/>
                </a:lnTo>
                <a:lnTo>
                  <a:pt x="98" y="87"/>
                </a:lnTo>
                <a:lnTo>
                  <a:pt x="89" y="91"/>
                </a:lnTo>
                <a:lnTo>
                  <a:pt x="83" y="91"/>
                </a:lnTo>
                <a:lnTo>
                  <a:pt x="71" y="95"/>
                </a:lnTo>
                <a:lnTo>
                  <a:pt x="57" y="100"/>
                </a:lnTo>
                <a:lnTo>
                  <a:pt x="51" y="104"/>
                </a:lnTo>
                <a:lnTo>
                  <a:pt x="42" y="112"/>
                </a:lnTo>
                <a:lnTo>
                  <a:pt x="32" y="119"/>
                </a:lnTo>
                <a:lnTo>
                  <a:pt x="24" y="127"/>
                </a:lnTo>
                <a:lnTo>
                  <a:pt x="12" y="140"/>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07" name="Freeform 51"/>
          <p:cNvSpPr>
            <a:spLocks/>
          </p:cNvSpPr>
          <p:nvPr/>
        </p:nvSpPr>
        <p:spPr bwMode="auto">
          <a:xfrm>
            <a:off x="7345362" y="2705100"/>
            <a:ext cx="250825" cy="284163"/>
          </a:xfrm>
          <a:custGeom>
            <a:avLst/>
            <a:gdLst>
              <a:gd name="T0" fmla="*/ 2147483647 w 139"/>
              <a:gd name="T1" fmla="*/ 2147483647 h 138"/>
              <a:gd name="T2" fmla="*/ 2147483647 w 139"/>
              <a:gd name="T3" fmla="*/ 2147483647 h 138"/>
              <a:gd name="T4" fmla="*/ 2147483647 w 139"/>
              <a:gd name="T5" fmla="*/ 2147483647 h 138"/>
              <a:gd name="T6" fmla="*/ 0 w 139"/>
              <a:gd name="T7" fmla="*/ 2147483647 h 138"/>
              <a:gd name="T8" fmla="*/ 2147483647 w 139"/>
              <a:gd name="T9" fmla="*/ 0 h 138"/>
              <a:gd name="T10" fmla="*/ 2147483647 w 139"/>
              <a:gd name="T11" fmla="*/ 2147483647 h 138"/>
              <a:gd name="T12" fmla="*/ 2147483647 w 139"/>
              <a:gd name="T13" fmla="*/ 2147483647 h 138"/>
              <a:gd name="T14" fmla="*/ 2147483647 w 139"/>
              <a:gd name="T15" fmla="*/ 2147483647 h 138"/>
              <a:gd name="T16" fmla="*/ 2147483647 w 139"/>
              <a:gd name="T17" fmla="*/ 2147483647 h 138"/>
              <a:gd name="T18" fmla="*/ 2147483647 w 139"/>
              <a:gd name="T19" fmla="*/ 2147483647 h 138"/>
              <a:gd name="T20" fmla="*/ 2147483647 w 139"/>
              <a:gd name="T21" fmla="*/ 2147483647 h 138"/>
              <a:gd name="T22" fmla="*/ 2147483647 w 139"/>
              <a:gd name="T23" fmla="*/ 2147483647 h 138"/>
              <a:gd name="T24" fmla="*/ 2147483647 w 139"/>
              <a:gd name="T25" fmla="*/ 2147483647 h 138"/>
              <a:gd name="T26" fmla="*/ 2147483647 w 139"/>
              <a:gd name="T27" fmla="*/ 2147483647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38"/>
              <a:gd name="T44" fmla="*/ 139 w 13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38">
                <a:moveTo>
                  <a:pt x="12" y="138"/>
                </a:moveTo>
                <a:lnTo>
                  <a:pt x="8" y="132"/>
                </a:lnTo>
                <a:lnTo>
                  <a:pt x="20" y="119"/>
                </a:lnTo>
                <a:lnTo>
                  <a:pt x="0" y="34"/>
                </a:lnTo>
                <a:lnTo>
                  <a:pt x="126" y="0"/>
                </a:lnTo>
                <a:lnTo>
                  <a:pt x="139" y="68"/>
                </a:lnTo>
                <a:lnTo>
                  <a:pt x="130" y="70"/>
                </a:lnTo>
                <a:lnTo>
                  <a:pt x="118" y="79"/>
                </a:lnTo>
                <a:lnTo>
                  <a:pt x="98" y="87"/>
                </a:lnTo>
                <a:lnTo>
                  <a:pt x="83" y="91"/>
                </a:lnTo>
                <a:lnTo>
                  <a:pt x="57" y="98"/>
                </a:lnTo>
                <a:lnTo>
                  <a:pt x="42" y="112"/>
                </a:lnTo>
                <a:lnTo>
                  <a:pt x="24" y="127"/>
                </a:lnTo>
                <a:lnTo>
                  <a:pt x="12" y="138"/>
                </a:lnTo>
              </a:path>
            </a:pathLst>
          </a:custGeom>
          <a:solidFill>
            <a:srgbClr val="3366FF"/>
          </a:solidFill>
          <a:ln w="6350">
            <a:solidFill>
              <a:schemeClr val="bg2"/>
            </a:solidFill>
            <a:prstDash val="solid"/>
            <a:round/>
            <a:headEnd/>
            <a:tailEnd/>
          </a:ln>
        </p:spPr>
        <p:txBody>
          <a:bodyPr/>
          <a:lstStyle/>
          <a:p>
            <a:endParaRPr lang="en-US"/>
          </a:p>
        </p:txBody>
      </p:sp>
      <p:sp>
        <p:nvSpPr>
          <p:cNvPr id="11308" name="Freeform 52"/>
          <p:cNvSpPr>
            <a:spLocks/>
          </p:cNvSpPr>
          <p:nvPr/>
        </p:nvSpPr>
        <p:spPr bwMode="auto">
          <a:xfrm>
            <a:off x="7577137" y="2684463"/>
            <a:ext cx="69850" cy="161925"/>
          </a:xfrm>
          <a:custGeom>
            <a:avLst/>
            <a:gdLst>
              <a:gd name="T0" fmla="*/ 2147483647 w 41"/>
              <a:gd name="T1" fmla="*/ 2147483647 h 79"/>
              <a:gd name="T2" fmla="*/ 0 w 41"/>
              <a:gd name="T3" fmla="*/ 2147483647 h 79"/>
              <a:gd name="T4" fmla="*/ 2147483647 w 41"/>
              <a:gd name="T5" fmla="*/ 0 h 79"/>
              <a:gd name="T6" fmla="*/ 2147483647 w 41"/>
              <a:gd name="T7" fmla="*/ 2147483647 h 79"/>
              <a:gd name="T8" fmla="*/ 2147483647 w 41"/>
              <a:gd name="T9" fmla="*/ 2147483647 h 79"/>
              <a:gd name="T10" fmla="*/ 2147483647 w 41"/>
              <a:gd name="T11" fmla="*/ 2147483647 h 79"/>
              <a:gd name="T12" fmla="*/ 2147483647 w 41"/>
              <a:gd name="T13" fmla="*/ 2147483647 h 79"/>
              <a:gd name="T14" fmla="*/ 2147483647 w 41"/>
              <a:gd name="T15" fmla="*/ 2147483647 h 79"/>
              <a:gd name="T16" fmla="*/ 2147483647 w 41"/>
              <a:gd name="T17" fmla="*/ 2147483647 h 79"/>
              <a:gd name="T18" fmla="*/ 2147483647 w 41"/>
              <a:gd name="T19" fmla="*/ 2147483647 h 79"/>
              <a:gd name="T20" fmla="*/ 2147483647 w 41"/>
              <a:gd name="T21" fmla="*/ 2147483647 h 79"/>
              <a:gd name="T22" fmla="*/ 2147483647 w 41"/>
              <a:gd name="T23" fmla="*/ 2147483647 h 79"/>
              <a:gd name="T24" fmla="*/ 2147483647 w 41"/>
              <a:gd name="T25" fmla="*/ 2147483647 h 79"/>
              <a:gd name="T26" fmla="*/ 2147483647 w 41"/>
              <a:gd name="T27" fmla="*/ 2147483647 h 79"/>
              <a:gd name="T28" fmla="*/ 2147483647 w 41"/>
              <a:gd name="T29" fmla="*/ 2147483647 h 79"/>
              <a:gd name="T30" fmla="*/ 2147483647 w 41"/>
              <a:gd name="T31" fmla="*/ 2147483647 h 79"/>
              <a:gd name="T32" fmla="*/ 2147483647 w 41"/>
              <a:gd name="T33" fmla="*/ 2147483647 h 79"/>
              <a:gd name="T34" fmla="*/ 2147483647 w 41"/>
              <a:gd name="T35" fmla="*/ 2147483647 h 79"/>
              <a:gd name="T36" fmla="*/ 2147483647 w 41"/>
              <a:gd name="T37" fmla="*/ 2147483647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79"/>
              <a:gd name="T59" fmla="*/ 41 w 41"/>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79">
                <a:moveTo>
                  <a:pt x="13" y="79"/>
                </a:moveTo>
                <a:lnTo>
                  <a:pt x="0" y="9"/>
                </a:lnTo>
                <a:lnTo>
                  <a:pt x="31" y="0"/>
                </a:lnTo>
                <a:lnTo>
                  <a:pt x="35" y="7"/>
                </a:lnTo>
                <a:lnTo>
                  <a:pt x="37" y="13"/>
                </a:lnTo>
                <a:lnTo>
                  <a:pt x="41" y="17"/>
                </a:lnTo>
                <a:lnTo>
                  <a:pt x="39" y="26"/>
                </a:lnTo>
                <a:lnTo>
                  <a:pt x="39" y="30"/>
                </a:lnTo>
                <a:lnTo>
                  <a:pt x="37" y="30"/>
                </a:lnTo>
                <a:lnTo>
                  <a:pt x="35" y="30"/>
                </a:lnTo>
                <a:lnTo>
                  <a:pt x="35" y="32"/>
                </a:lnTo>
                <a:lnTo>
                  <a:pt x="37" y="37"/>
                </a:lnTo>
                <a:lnTo>
                  <a:pt x="37" y="53"/>
                </a:lnTo>
                <a:lnTo>
                  <a:pt x="37" y="60"/>
                </a:lnTo>
                <a:lnTo>
                  <a:pt x="37" y="66"/>
                </a:lnTo>
                <a:lnTo>
                  <a:pt x="35" y="68"/>
                </a:lnTo>
                <a:lnTo>
                  <a:pt x="35" y="70"/>
                </a:lnTo>
                <a:lnTo>
                  <a:pt x="35" y="71"/>
                </a:lnTo>
                <a:lnTo>
                  <a:pt x="13" y="79"/>
                </a:lnTo>
                <a:close/>
              </a:path>
            </a:pathLst>
          </a:custGeom>
          <a:solidFill>
            <a:srgbClr val="3366FF"/>
          </a:solidFill>
          <a:ln w="9525">
            <a:solidFill>
              <a:schemeClr val="bg2"/>
            </a:solidFill>
            <a:round/>
            <a:headEnd/>
            <a:tailEnd/>
          </a:ln>
        </p:spPr>
        <p:txBody>
          <a:bodyPr/>
          <a:lstStyle/>
          <a:p>
            <a:endParaRPr lang="en-US"/>
          </a:p>
        </p:txBody>
      </p:sp>
      <p:sp>
        <p:nvSpPr>
          <p:cNvPr id="11309" name="Freeform 53"/>
          <p:cNvSpPr>
            <a:spLocks/>
          </p:cNvSpPr>
          <p:nvPr/>
        </p:nvSpPr>
        <p:spPr bwMode="auto">
          <a:xfrm>
            <a:off x="7577137" y="2684463"/>
            <a:ext cx="69850" cy="160337"/>
          </a:xfrm>
          <a:custGeom>
            <a:avLst/>
            <a:gdLst>
              <a:gd name="T0" fmla="*/ 2147483647 w 41"/>
              <a:gd name="T1" fmla="*/ 2147483647 h 77"/>
              <a:gd name="T2" fmla="*/ 0 w 41"/>
              <a:gd name="T3" fmla="*/ 2147483647 h 77"/>
              <a:gd name="T4" fmla="*/ 2147483647 w 41"/>
              <a:gd name="T5" fmla="*/ 0 h 77"/>
              <a:gd name="T6" fmla="*/ 2147483647 w 41"/>
              <a:gd name="T7" fmla="*/ 2147483647 h 77"/>
              <a:gd name="T8" fmla="*/ 2147483647 w 41"/>
              <a:gd name="T9" fmla="*/ 2147483647 h 77"/>
              <a:gd name="T10" fmla="*/ 2147483647 w 41"/>
              <a:gd name="T11" fmla="*/ 2147483647 h 77"/>
              <a:gd name="T12" fmla="*/ 2147483647 w 41"/>
              <a:gd name="T13" fmla="*/ 2147483647 h 77"/>
              <a:gd name="T14" fmla="*/ 2147483647 w 41"/>
              <a:gd name="T15" fmla="*/ 2147483647 h 77"/>
              <a:gd name="T16" fmla="*/ 2147483647 w 41"/>
              <a:gd name="T17" fmla="*/ 2147483647 h 77"/>
              <a:gd name="T18" fmla="*/ 2147483647 w 41"/>
              <a:gd name="T19" fmla="*/ 2147483647 h 77"/>
              <a:gd name="T20" fmla="*/ 2147483647 w 41"/>
              <a:gd name="T21" fmla="*/ 2147483647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77">
                <a:moveTo>
                  <a:pt x="13" y="77"/>
                </a:moveTo>
                <a:lnTo>
                  <a:pt x="0" y="9"/>
                </a:lnTo>
                <a:lnTo>
                  <a:pt x="31" y="0"/>
                </a:lnTo>
                <a:lnTo>
                  <a:pt x="41" y="17"/>
                </a:lnTo>
                <a:lnTo>
                  <a:pt x="37" y="30"/>
                </a:lnTo>
                <a:lnTo>
                  <a:pt x="35" y="30"/>
                </a:lnTo>
                <a:lnTo>
                  <a:pt x="37" y="37"/>
                </a:lnTo>
                <a:lnTo>
                  <a:pt x="37" y="60"/>
                </a:lnTo>
                <a:lnTo>
                  <a:pt x="35" y="68"/>
                </a:lnTo>
                <a:lnTo>
                  <a:pt x="35" y="71"/>
                </a:lnTo>
                <a:lnTo>
                  <a:pt x="13" y="77"/>
                </a:lnTo>
              </a:path>
            </a:pathLst>
          </a:custGeom>
          <a:solidFill>
            <a:srgbClr val="3366FF"/>
          </a:solidFill>
          <a:ln w="6350">
            <a:solidFill>
              <a:schemeClr val="bg2"/>
            </a:solidFill>
            <a:prstDash val="solid"/>
            <a:round/>
            <a:headEnd/>
            <a:tailEnd/>
          </a:ln>
        </p:spPr>
        <p:txBody>
          <a:bodyPr/>
          <a:lstStyle/>
          <a:p>
            <a:endParaRPr lang="en-US"/>
          </a:p>
        </p:txBody>
      </p:sp>
      <p:sp>
        <p:nvSpPr>
          <p:cNvPr id="8241" name="Freeform 54"/>
          <p:cNvSpPr>
            <a:spLocks/>
          </p:cNvSpPr>
          <p:nvPr/>
        </p:nvSpPr>
        <p:spPr bwMode="auto">
          <a:xfrm>
            <a:off x="7345362" y="2489200"/>
            <a:ext cx="501650" cy="298450"/>
          </a:xfrm>
          <a:custGeom>
            <a:avLst/>
            <a:gdLst>
              <a:gd name="T0" fmla="*/ 230832 w 276"/>
              <a:gd name="T1" fmla="*/ 215547 h 144"/>
              <a:gd name="T2" fmla="*/ 298082 w 276"/>
              <a:gd name="T3" fmla="*/ 223837 h 144"/>
              <a:gd name="T4" fmla="*/ 301717 w 276"/>
              <a:gd name="T5" fmla="*/ 259071 h 144"/>
              <a:gd name="T6" fmla="*/ 316258 w 276"/>
              <a:gd name="T7" fmla="*/ 267361 h 144"/>
              <a:gd name="T8" fmla="*/ 327163 w 276"/>
              <a:gd name="T9" fmla="*/ 286015 h 144"/>
              <a:gd name="T10" fmla="*/ 339886 w 276"/>
              <a:gd name="T11" fmla="*/ 298450 h 144"/>
              <a:gd name="T12" fmla="*/ 358062 w 276"/>
              <a:gd name="T13" fmla="*/ 277724 h 144"/>
              <a:gd name="T14" fmla="*/ 365332 w 276"/>
              <a:gd name="T15" fmla="*/ 254926 h 144"/>
              <a:gd name="T16" fmla="*/ 383508 w 276"/>
              <a:gd name="T17" fmla="*/ 250781 h 144"/>
              <a:gd name="T18" fmla="*/ 390778 w 276"/>
              <a:gd name="T19" fmla="*/ 232128 h 144"/>
              <a:gd name="T20" fmla="*/ 398048 w 276"/>
              <a:gd name="T21" fmla="*/ 250781 h 144"/>
              <a:gd name="T22" fmla="*/ 419859 w 276"/>
              <a:gd name="T23" fmla="*/ 254926 h 144"/>
              <a:gd name="T24" fmla="*/ 439852 w 276"/>
              <a:gd name="T25" fmla="*/ 246636 h 144"/>
              <a:gd name="T26" fmla="*/ 458028 w 276"/>
              <a:gd name="T27" fmla="*/ 232128 h 144"/>
              <a:gd name="T28" fmla="*/ 498015 w 276"/>
              <a:gd name="T29" fmla="*/ 215547 h 144"/>
              <a:gd name="T30" fmla="*/ 498015 w 276"/>
              <a:gd name="T31" fmla="*/ 192749 h 144"/>
              <a:gd name="T32" fmla="*/ 498015 w 276"/>
              <a:gd name="T33" fmla="*/ 161660 h 144"/>
              <a:gd name="T34" fmla="*/ 490745 w 276"/>
              <a:gd name="T35" fmla="*/ 140935 h 144"/>
              <a:gd name="T36" fmla="*/ 461663 w 276"/>
              <a:gd name="T37" fmla="*/ 128499 h 144"/>
              <a:gd name="T38" fmla="*/ 450758 w 276"/>
              <a:gd name="T39" fmla="*/ 140935 h 144"/>
              <a:gd name="T40" fmla="*/ 458028 w 276"/>
              <a:gd name="T41" fmla="*/ 140935 h 144"/>
              <a:gd name="T42" fmla="*/ 468934 w 276"/>
              <a:gd name="T43" fmla="*/ 153370 h 144"/>
              <a:gd name="T44" fmla="*/ 479839 w 276"/>
              <a:gd name="T45" fmla="*/ 180314 h 144"/>
              <a:gd name="T46" fmla="*/ 465299 w 276"/>
              <a:gd name="T47" fmla="*/ 196894 h 144"/>
              <a:gd name="T48" fmla="*/ 454393 w 276"/>
              <a:gd name="T49" fmla="*/ 219692 h 144"/>
              <a:gd name="T50" fmla="*/ 439852 w 276"/>
              <a:gd name="T51" fmla="*/ 219692 h 144"/>
              <a:gd name="T52" fmla="*/ 412589 w 276"/>
              <a:gd name="T53" fmla="*/ 201039 h 144"/>
              <a:gd name="T54" fmla="*/ 390778 w 276"/>
              <a:gd name="T55" fmla="*/ 176168 h 144"/>
              <a:gd name="T56" fmla="*/ 376237 w 276"/>
              <a:gd name="T57" fmla="*/ 153370 h 144"/>
              <a:gd name="T58" fmla="*/ 350791 w 276"/>
              <a:gd name="T59" fmla="*/ 128499 h 144"/>
              <a:gd name="T60" fmla="*/ 330798 w 276"/>
              <a:gd name="T61" fmla="*/ 136790 h 144"/>
              <a:gd name="T62" fmla="*/ 319893 w 276"/>
              <a:gd name="T63" fmla="*/ 161660 h 144"/>
              <a:gd name="T64" fmla="*/ 305352 w 276"/>
              <a:gd name="T65" fmla="*/ 157515 h 144"/>
              <a:gd name="T66" fmla="*/ 305352 w 276"/>
              <a:gd name="T67" fmla="*/ 136790 h 144"/>
              <a:gd name="T68" fmla="*/ 316258 w 276"/>
              <a:gd name="T69" fmla="*/ 97411 h 144"/>
              <a:gd name="T70" fmla="*/ 327163 w 276"/>
              <a:gd name="T71" fmla="*/ 74613 h 144"/>
              <a:gd name="T72" fmla="*/ 343521 w 276"/>
              <a:gd name="T73" fmla="*/ 39379 h 144"/>
              <a:gd name="T74" fmla="*/ 336251 w 276"/>
              <a:gd name="T75" fmla="*/ 26943 h 144"/>
              <a:gd name="T76" fmla="*/ 323528 w 276"/>
              <a:gd name="T77" fmla="*/ 26943 h 144"/>
              <a:gd name="T78" fmla="*/ 316258 w 276"/>
              <a:gd name="T79" fmla="*/ 4145 h 144"/>
              <a:gd name="T80" fmla="*/ 294447 w 276"/>
              <a:gd name="T81" fmla="*/ 4145 h 144"/>
              <a:gd name="T82" fmla="*/ 283541 w 276"/>
              <a:gd name="T83" fmla="*/ 26943 h 144"/>
              <a:gd name="T84" fmla="*/ 265366 w 276"/>
              <a:gd name="T85" fmla="*/ 35234 h 144"/>
              <a:gd name="T86" fmla="*/ 254460 w 276"/>
              <a:gd name="T87" fmla="*/ 62177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
              <a:gd name="T133" fmla="*/ 0 h 144"/>
              <a:gd name="T134" fmla="*/ 276 w 276"/>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 h="144">
                <a:moveTo>
                  <a:pt x="0" y="61"/>
                </a:moveTo>
                <a:lnTo>
                  <a:pt x="1" y="138"/>
                </a:lnTo>
                <a:lnTo>
                  <a:pt x="127" y="104"/>
                </a:lnTo>
                <a:lnTo>
                  <a:pt x="158" y="95"/>
                </a:lnTo>
                <a:lnTo>
                  <a:pt x="162" y="102"/>
                </a:lnTo>
                <a:lnTo>
                  <a:pt x="164" y="108"/>
                </a:lnTo>
                <a:lnTo>
                  <a:pt x="168" y="112"/>
                </a:lnTo>
                <a:lnTo>
                  <a:pt x="166" y="121"/>
                </a:lnTo>
                <a:lnTo>
                  <a:pt x="166" y="125"/>
                </a:lnTo>
                <a:lnTo>
                  <a:pt x="168" y="127"/>
                </a:lnTo>
                <a:lnTo>
                  <a:pt x="170" y="129"/>
                </a:lnTo>
                <a:lnTo>
                  <a:pt x="174" y="129"/>
                </a:lnTo>
                <a:lnTo>
                  <a:pt x="178" y="131"/>
                </a:lnTo>
                <a:lnTo>
                  <a:pt x="178" y="132"/>
                </a:lnTo>
                <a:lnTo>
                  <a:pt x="180" y="138"/>
                </a:lnTo>
                <a:lnTo>
                  <a:pt x="184" y="142"/>
                </a:lnTo>
                <a:lnTo>
                  <a:pt x="185" y="144"/>
                </a:lnTo>
                <a:lnTo>
                  <a:pt x="187" y="144"/>
                </a:lnTo>
                <a:lnTo>
                  <a:pt x="191" y="144"/>
                </a:lnTo>
                <a:lnTo>
                  <a:pt x="193" y="140"/>
                </a:lnTo>
                <a:lnTo>
                  <a:pt x="197" y="134"/>
                </a:lnTo>
                <a:lnTo>
                  <a:pt x="199" y="132"/>
                </a:lnTo>
                <a:lnTo>
                  <a:pt x="201" y="131"/>
                </a:lnTo>
                <a:lnTo>
                  <a:pt x="201" y="123"/>
                </a:lnTo>
                <a:lnTo>
                  <a:pt x="205" y="123"/>
                </a:lnTo>
                <a:lnTo>
                  <a:pt x="209" y="123"/>
                </a:lnTo>
                <a:lnTo>
                  <a:pt x="211" y="121"/>
                </a:lnTo>
                <a:lnTo>
                  <a:pt x="211" y="119"/>
                </a:lnTo>
                <a:lnTo>
                  <a:pt x="213" y="114"/>
                </a:lnTo>
                <a:lnTo>
                  <a:pt x="215" y="112"/>
                </a:lnTo>
                <a:lnTo>
                  <a:pt x="219" y="110"/>
                </a:lnTo>
                <a:lnTo>
                  <a:pt x="219" y="117"/>
                </a:lnTo>
                <a:lnTo>
                  <a:pt x="219" y="121"/>
                </a:lnTo>
                <a:lnTo>
                  <a:pt x="221" y="123"/>
                </a:lnTo>
                <a:lnTo>
                  <a:pt x="223" y="123"/>
                </a:lnTo>
                <a:lnTo>
                  <a:pt x="231" y="123"/>
                </a:lnTo>
                <a:lnTo>
                  <a:pt x="236" y="121"/>
                </a:lnTo>
                <a:lnTo>
                  <a:pt x="238" y="121"/>
                </a:lnTo>
                <a:lnTo>
                  <a:pt x="242" y="119"/>
                </a:lnTo>
                <a:lnTo>
                  <a:pt x="242" y="117"/>
                </a:lnTo>
                <a:lnTo>
                  <a:pt x="246" y="114"/>
                </a:lnTo>
                <a:lnTo>
                  <a:pt x="252" y="112"/>
                </a:lnTo>
                <a:lnTo>
                  <a:pt x="264" y="110"/>
                </a:lnTo>
                <a:lnTo>
                  <a:pt x="272" y="106"/>
                </a:lnTo>
                <a:lnTo>
                  <a:pt x="274" y="104"/>
                </a:lnTo>
                <a:lnTo>
                  <a:pt x="276" y="100"/>
                </a:lnTo>
                <a:lnTo>
                  <a:pt x="276" y="97"/>
                </a:lnTo>
                <a:lnTo>
                  <a:pt x="274" y="93"/>
                </a:lnTo>
                <a:lnTo>
                  <a:pt x="274" y="89"/>
                </a:lnTo>
                <a:lnTo>
                  <a:pt x="274" y="85"/>
                </a:lnTo>
                <a:lnTo>
                  <a:pt x="274" y="78"/>
                </a:lnTo>
                <a:lnTo>
                  <a:pt x="274" y="74"/>
                </a:lnTo>
                <a:lnTo>
                  <a:pt x="272" y="72"/>
                </a:lnTo>
                <a:lnTo>
                  <a:pt x="270" y="68"/>
                </a:lnTo>
                <a:lnTo>
                  <a:pt x="264" y="64"/>
                </a:lnTo>
                <a:lnTo>
                  <a:pt x="258" y="62"/>
                </a:lnTo>
                <a:lnTo>
                  <a:pt x="254" y="62"/>
                </a:lnTo>
                <a:lnTo>
                  <a:pt x="252" y="62"/>
                </a:lnTo>
                <a:lnTo>
                  <a:pt x="250" y="64"/>
                </a:lnTo>
                <a:lnTo>
                  <a:pt x="248" y="68"/>
                </a:lnTo>
                <a:lnTo>
                  <a:pt x="246" y="72"/>
                </a:lnTo>
                <a:lnTo>
                  <a:pt x="248" y="70"/>
                </a:lnTo>
                <a:lnTo>
                  <a:pt x="252" y="68"/>
                </a:lnTo>
                <a:lnTo>
                  <a:pt x="254" y="70"/>
                </a:lnTo>
                <a:lnTo>
                  <a:pt x="256" y="72"/>
                </a:lnTo>
                <a:lnTo>
                  <a:pt x="258" y="74"/>
                </a:lnTo>
                <a:lnTo>
                  <a:pt x="260" y="76"/>
                </a:lnTo>
                <a:lnTo>
                  <a:pt x="264" y="81"/>
                </a:lnTo>
                <a:lnTo>
                  <a:pt x="264" y="87"/>
                </a:lnTo>
                <a:lnTo>
                  <a:pt x="264" y="89"/>
                </a:lnTo>
                <a:lnTo>
                  <a:pt x="260" y="93"/>
                </a:lnTo>
                <a:lnTo>
                  <a:pt x="256" y="95"/>
                </a:lnTo>
                <a:lnTo>
                  <a:pt x="254" y="98"/>
                </a:lnTo>
                <a:lnTo>
                  <a:pt x="252" y="104"/>
                </a:lnTo>
                <a:lnTo>
                  <a:pt x="250" y="106"/>
                </a:lnTo>
                <a:lnTo>
                  <a:pt x="248" y="106"/>
                </a:lnTo>
                <a:lnTo>
                  <a:pt x="246" y="108"/>
                </a:lnTo>
                <a:lnTo>
                  <a:pt x="242" y="106"/>
                </a:lnTo>
                <a:lnTo>
                  <a:pt x="236" y="104"/>
                </a:lnTo>
                <a:lnTo>
                  <a:pt x="231" y="100"/>
                </a:lnTo>
                <a:lnTo>
                  <a:pt x="227" y="97"/>
                </a:lnTo>
                <a:lnTo>
                  <a:pt x="223" y="93"/>
                </a:lnTo>
                <a:lnTo>
                  <a:pt x="217" y="87"/>
                </a:lnTo>
                <a:lnTo>
                  <a:pt x="215" y="85"/>
                </a:lnTo>
                <a:lnTo>
                  <a:pt x="213" y="85"/>
                </a:lnTo>
                <a:lnTo>
                  <a:pt x="209" y="78"/>
                </a:lnTo>
                <a:lnTo>
                  <a:pt x="207" y="74"/>
                </a:lnTo>
                <a:lnTo>
                  <a:pt x="203" y="70"/>
                </a:lnTo>
                <a:lnTo>
                  <a:pt x="197" y="64"/>
                </a:lnTo>
                <a:lnTo>
                  <a:pt x="193" y="62"/>
                </a:lnTo>
                <a:lnTo>
                  <a:pt x="189" y="64"/>
                </a:lnTo>
                <a:lnTo>
                  <a:pt x="185" y="64"/>
                </a:lnTo>
                <a:lnTo>
                  <a:pt x="182" y="66"/>
                </a:lnTo>
                <a:lnTo>
                  <a:pt x="180" y="72"/>
                </a:lnTo>
                <a:lnTo>
                  <a:pt x="178" y="76"/>
                </a:lnTo>
                <a:lnTo>
                  <a:pt x="176" y="78"/>
                </a:lnTo>
                <a:lnTo>
                  <a:pt x="172" y="78"/>
                </a:lnTo>
                <a:lnTo>
                  <a:pt x="170" y="78"/>
                </a:lnTo>
                <a:lnTo>
                  <a:pt x="168" y="76"/>
                </a:lnTo>
                <a:lnTo>
                  <a:pt x="166" y="72"/>
                </a:lnTo>
                <a:lnTo>
                  <a:pt x="166" y="68"/>
                </a:lnTo>
                <a:lnTo>
                  <a:pt x="168" y="66"/>
                </a:lnTo>
                <a:lnTo>
                  <a:pt x="168" y="59"/>
                </a:lnTo>
                <a:lnTo>
                  <a:pt x="170" y="51"/>
                </a:lnTo>
                <a:lnTo>
                  <a:pt x="174" y="47"/>
                </a:lnTo>
                <a:lnTo>
                  <a:pt x="178" y="44"/>
                </a:lnTo>
                <a:lnTo>
                  <a:pt x="182" y="38"/>
                </a:lnTo>
                <a:lnTo>
                  <a:pt x="180" y="36"/>
                </a:lnTo>
                <a:lnTo>
                  <a:pt x="187" y="27"/>
                </a:lnTo>
                <a:lnTo>
                  <a:pt x="189" y="23"/>
                </a:lnTo>
                <a:lnTo>
                  <a:pt x="189" y="19"/>
                </a:lnTo>
                <a:lnTo>
                  <a:pt x="189" y="15"/>
                </a:lnTo>
                <a:lnTo>
                  <a:pt x="189" y="13"/>
                </a:lnTo>
                <a:lnTo>
                  <a:pt x="185" y="13"/>
                </a:lnTo>
                <a:lnTo>
                  <a:pt x="182" y="15"/>
                </a:lnTo>
                <a:lnTo>
                  <a:pt x="180" y="15"/>
                </a:lnTo>
                <a:lnTo>
                  <a:pt x="178" y="13"/>
                </a:lnTo>
                <a:lnTo>
                  <a:pt x="176" y="8"/>
                </a:lnTo>
                <a:lnTo>
                  <a:pt x="176" y="4"/>
                </a:lnTo>
                <a:lnTo>
                  <a:pt x="174" y="2"/>
                </a:lnTo>
                <a:lnTo>
                  <a:pt x="170" y="0"/>
                </a:lnTo>
                <a:lnTo>
                  <a:pt x="166" y="2"/>
                </a:lnTo>
                <a:lnTo>
                  <a:pt x="162" y="2"/>
                </a:lnTo>
                <a:lnTo>
                  <a:pt x="160" y="4"/>
                </a:lnTo>
                <a:lnTo>
                  <a:pt x="158" y="10"/>
                </a:lnTo>
                <a:lnTo>
                  <a:pt x="156" y="13"/>
                </a:lnTo>
                <a:lnTo>
                  <a:pt x="154" y="15"/>
                </a:lnTo>
                <a:lnTo>
                  <a:pt x="150" y="17"/>
                </a:lnTo>
                <a:lnTo>
                  <a:pt x="146" y="17"/>
                </a:lnTo>
                <a:lnTo>
                  <a:pt x="142" y="21"/>
                </a:lnTo>
                <a:lnTo>
                  <a:pt x="140" y="25"/>
                </a:lnTo>
                <a:lnTo>
                  <a:pt x="140" y="30"/>
                </a:lnTo>
                <a:lnTo>
                  <a:pt x="0" y="6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11" name="Freeform 55"/>
          <p:cNvSpPr>
            <a:spLocks/>
          </p:cNvSpPr>
          <p:nvPr/>
        </p:nvSpPr>
        <p:spPr bwMode="auto">
          <a:xfrm>
            <a:off x="7345362" y="2495550"/>
            <a:ext cx="495300" cy="292100"/>
          </a:xfrm>
          <a:custGeom>
            <a:avLst/>
            <a:gdLst>
              <a:gd name="T0" fmla="*/ 2147483647 w 274"/>
              <a:gd name="T1" fmla="*/ 2147483647 h 142"/>
              <a:gd name="T2" fmla="*/ 2147483647 w 274"/>
              <a:gd name="T3" fmla="*/ 2147483647 h 142"/>
              <a:gd name="T4" fmla="*/ 2147483647 w 274"/>
              <a:gd name="T5" fmla="*/ 2147483647 h 142"/>
              <a:gd name="T6" fmla="*/ 2147483647 w 274"/>
              <a:gd name="T7" fmla="*/ 2147483647 h 142"/>
              <a:gd name="T8" fmla="*/ 2147483647 w 274"/>
              <a:gd name="T9" fmla="*/ 2147483647 h 142"/>
              <a:gd name="T10" fmla="*/ 2147483647 w 274"/>
              <a:gd name="T11" fmla="*/ 2147483647 h 142"/>
              <a:gd name="T12" fmla="*/ 2147483647 w 274"/>
              <a:gd name="T13" fmla="*/ 2147483647 h 142"/>
              <a:gd name="T14" fmla="*/ 2147483647 w 274"/>
              <a:gd name="T15" fmla="*/ 2147483647 h 142"/>
              <a:gd name="T16" fmla="*/ 2147483647 w 274"/>
              <a:gd name="T17" fmla="*/ 2147483647 h 142"/>
              <a:gd name="T18" fmla="*/ 2147483647 w 274"/>
              <a:gd name="T19" fmla="*/ 2147483647 h 142"/>
              <a:gd name="T20" fmla="*/ 2147483647 w 274"/>
              <a:gd name="T21" fmla="*/ 2147483647 h 142"/>
              <a:gd name="T22" fmla="*/ 2147483647 w 274"/>
              <a:gd name="T23" fmla="*/ 2147483647 h 142"/>
              <a:gd name="T24" fmla="*/ 2147483647 w 274"/>
              <a:gd name="T25" fmla="*/ 2147483647 h 142"/>
              <a:gd name="T26" fmla="*/ 2147483647 w 274"/>
              <a:gd name="T27" fmla="*/ 2147483647 h 142"/>
              <a:gd name="T28" fmla="*/ 2147483647 w 274"/>
              <a:gd name="T29" fmla="*/ 2147483647 h 142"/>
              <a:gd name="T30" fmla="*/ 2147483647 w 274"/>
              <a:gd name="T31" fmla="*/ 2147483647 h 142"/>
              <a:gd name="T32" fmla="*/ 2147483647 w 274"/>
              <a:gd name="T33" fmla="*/ 2147483647 h 142"/>
              <a:gd name="T34" fmla="*/ 2147483647 w 274"/>
              <a:gd name="T35" fmla="*/ 2147483647 h 142"/>
              <a:gd name="T36" fmla="*/ 2147483647 w 274"/>
              <a:gd name="T37" fmla="*/ 2147483647 h 142"/>
              <a:gd name="T38" fmla="*/ 2147483647 w 274"/>
              <a:gd name="T39" fmla="*/ 2147483647 h 142"/>
              <a:gd name="T40" fmla="*/ 2147483647 w 274"/>
              <a:gd name="T41" fmla="*/ 2147483647 h 142"/>
              <a:gd name="T42" fmla="*/ 2147483647 w 274"/>
              <a:gd name="T43" fmla="*/ 2147483647 h 142"/>
              <a:gd name="T44" fmla="*/ 2147483647 w 274"/>
              <a:gd name="T45" fmla="*/ 2147483647 h 142"/>
              <a:gd name="T46" fmla="*/ 2147483647 w 274"/>
              <a:gd name="T47" fmla="*/ 2147483647 h 142"/>
              <a:gd name="T48" fmla="*/ 2147483647 w 274"/>
              <a:gd name="T49" fmla="*/ 2147483647 h 142"/>
              <a:gd name="T50" fmla="*/ 2147483647 w 274"/>
              <a:gd name="T51" fmla="*/ 2147483647 h 142"/>
              <a:gd name="T52" fmla="*/ 2147483647 w 274"/>
              <a:gd name="T53" fmla="*/ 2147483647 h 142"/>
              <a:gd name="T54" fmla="*/ 2147483647 w 274"/>
              <a:gd name="T55" fmla="*/ 2147483647 h 142"/>
              <a:gd name="T56" fmla="*/ 2147483647 w 274"/>
              <a:gd name="T57" fmla="*/ 2147483647 h 142"/>
              <a:gd name="T58" fmla="*/ 2147483647 w 274"/>
              <a:gd name="T59" fmla="*/ 2147483647 h 142"/>
              <a:gd name="T60" fmla="*/ 2147483647 w 274"/>
              <a:gd name="T61" fmla="*/ 2147483647 h 142"/>
              <a:gd name="T62" fmla="*/ 2147483647 w 274"/>
              <a:gd name="T63" fmla="*/ 0 h 142"/>
              <a:gd name="T64" fmla="*/ 2147483647 w 274"/>
              <a:gd name="T65" fmla="*/ 2147483647 h 142"/>
              <a:gd name="T66" fmla="*/ 2147483647 w 274"/>
              <a:gd name="T67" fmla="*/ 2147483647 h 142"/>
              <a:gd name="T68" fmla="*/ 2147483647 w 274"/>
              <a:gd name="T69" fmla="*/ 2147483647 h 142"/>
              <a:gd name="T70" fmla="*/ 0 w 274"/>
              <a:gd name="T71" fmla="*/ 2147483647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4"/>
              <a:gd name="T109" fmla="*/ 0 h 142"/>
              <a:gd name="T110" fmla="*/ 274 w 274"/>
              <a:gd name="T111" fmla="*/ 142 h 1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4" h="142">
                <a:moveTo>
                  <a:pt x="0" y="59"/>
                </a:moveTo>
                <a:lnTo>
                  <a:pt x="1" y="136"/>
                </a:lnTo>
                <a:lnTo>
                  <a:pt x="127" y="102"/>
                </a:lnTo>
                <a:lnTo>
                  <a:pt x="158" y="93"/>
                </a:lnTo>
                <a:lnTo>
                  <a:pt x="168" y="110"/>
                </a:lnTo>
                <a:lnTo>
                  <a:pt x="164" y="123"/>
                </a:lnTo>
                <a:lnTo>
                  <a:pt x="174" y="127"/>
                </a:lnTo>
                <a:lnTo>
                  <a:pt x="178" y="130"/>
                </a:lnTo>
                <a:lnTo>
                  <a:pt x="180" y="136"/>
                </a:lnTo>
                <a:lnTo>
                  <a:pt x="184" y="140"/>
                </a:lnTo>
                <a:lnTo>
                  <a:pt x="187" y="142"/>
                </a:lnTo>
                <a:lnTo>
                  <a:pt x="193" y="138"/>
                </a:lnTo>
                <a:lnTo>
                  <a:pt x="199" y="130"/>
                </a:lnTo>
                <a:lnTo>
                  <a:pt x="199" y="119"/>
                </a:lnTo>
                <a:lnTo>
                  <a:pt x="209" y="119"/>
                </a:lnTo>
                <a:lnTo>
                  <a:pt x="211" y="117"/>
                </a:lnTo>
                <a:lnTo>
                  <a:pt x="213" y="112"/>
                </a:lnTo>
                <a:lnTo>
                  <a:pt x="219" y="108"/>
                </a:lnTo>
                <a:lnTo>
                  <a:pt x="219" y="119"/>
                </a:lnTo>
                <a:lnTo>
                  <a:pt x="229" y="121"/>
                </a:lnTo>
                <a:lnTo>
                  <a:pt x="242" y="115"/>
                </a:lnTo>
                <a:lnTo>
                  <a:pt x="252" y="110"/>
                </a:lnTo>
                <a:lnTo>
                  <a:pt x="270" y="104"/>
                </a:lnTo>
                <a:lnTo>
                  <a:pt x="274" y="98"/>
                </a:lnTo>
                <a:lnTo>
                  <a:pt x="274" y="91"/>
                </a:lnTo>
                <a:lnTo>
                  <a:pt x="274" y="76"/>
                </a:lnTo>
                <a:lnTo>
                  <a:pt x="272" y="68"/>
                </a:lnTo>
                <a:lnTo>
                  <a:pt x="264" y="62"/>
                </a:lnTo>
                <a:lnTo>
                  <a:pt x="254" y="59"/>
                </a:lnTo>
                <a:lnTo>
                  <a:pt x="246" y="66"/>
                </a:lnTo>
                <a:lnTo>
                  <a:pt x="246" y="70"/>
                </a:lnTo>
                <a:lnTo>
                  <a:pt x="248" y="68"/>
                </a:lnTo>
                <a:lnTo>
                  <a:pt x="252" y="66"/>
                </a:lnTo>
                <a:lnTo>
                  <a:pt x="256" y="68"/>
                </a:lnTo>
                <a:lnTo>
                  <a:pt x="264" y="79"/>
                </a:lnTo>
                <a:lnTo>
                  <a:pt x="264" y="85"/>
                </a:lnTo>
                <a:lnTo>
                  <a:pt x="260" y="91"/>
                </a:lnTo>
                <a:lnTo>
                  <a:pt x="254" y="96"/>
                </a:lnTo>
                <a:lnTo>
                  <a:pt x="252" y="102"/>
                </a:lnTo>
                <a:lnTo>
                  <a:pt x="248" y="104"/>
                </a:lnTo>
                <a:lnTo>
                  <a:pt x="242" y="104"/>
                </a:lnTo>
                <a:lnTo>
                  <a:pt x="231" y="98"/>
                </a:lnTo>
                <a:lnTo>
                  <a:pt x="223" y="91"/>
                </a:lnTo>
                <a:lnTo>
                  <a:pt x="217" y="83"/>
                </a:lnTo>
                <a:lnTo>
                  <a:pt x="213" y="81"/>
                </a:lnTo>
                <a:lnTo>
                  <a:pt x="203" y="68"/>
                </a:lnTo>
                <a:lnTo>
                  <a:pt x="195" y="62"/>
                </a:lnTo>
                <a:lnTo>
                  <a:pt x="189" y="60"/>
                </a:lnTo>
                <a:lnTo>
                  <a:pt x="182" y="64"/>
                </a:lnTo>
                <a:lnTo>
                  <a:pt x="180" y="68"/>
                </a:lnTo>
                <a:lnTo>
                  <a:pt x="178" y="74"/>
                </a:lnTo>
                <a:lnTo>
                  <a:pt x="172" y="76"/>
                </a:lnTo>
                <a:lnTo>
                  <a:pt x="166" y="70"/>
                </a:lnTo>
                <a:lnTo>
                  <a:pt x="168" y="64"/>
                </a:lnTo>
                <a:lnTo>
                  <a:pt x="170" y="49"/>
                </a:lnTo>
                <a:lnTo>
                  <a:pt x="176" y="42"/>
                </a:lnTo>
                <a:lnTo>
                  <a:pt x="182" y="36"/>
                </a:lnTo>
                <a:lnTo>
                  <a:pt x="180" y="34"/>
                </a:lnTo>
                <a:lnTo>
                  <a:pt x="187" y="25"/>
                </a:lnTo>
                <a:lnTo>
                  <a:pt x="189" y="17"/>
                </a:lnTo>
                <a:lnTo>
                  <a:pt x="187" y="11"/>
                </a:lnTo>
                <a:lnTo>
                  <a:pt x="182" y="13"/>
                </a:lnTo>
                <a:lnTo>
                  <a:pt x="176" y="6"/>
                </a:lnTo>
                <a:lnTo>
                  <a:pt x="174" y="0"/>
                </a:lnTo>
                <a:lnTo>
                  <a:pt x="166" y="0"/>
                </a:lnTo>
                <a:lnTo>
                  <a:pt x="160" y="2"/>
                </a:lnTo>
                <a:lnTo>
                  <a:pt x="158" y="8"/>
                </a:lnTo>
                <a:lnTo>
                  <a:pt x="156" y="11"/>
                </a:lnTo>
                <a:lnTo>
                  <a:pt x="150" y="15"/>
                </a:lnTo>
                <a:lnTo>
                  <a:pt x="142" y="19"/>
                </a:lnTo>
                <a:lnTo>
                  <a:pt x="140" y="28"/>
                </a:lnTo>
                <a:lnTo>
                  <a:pt x="0" y="59"/>
                </a:lnTo>
              </a:path>
            </a:pathLst>
          </a:custGeom>
          <a:solidFill>
            <a:srgbClr val="3366FF"/>
          </a:solidFill>
          <a:ln w="6350">
            <a:solidFill>
              <a:schemeClr val="bg2"/>
            </a:solidFill>
            <a:prstDash val="solid"/>
            <a:round/>
            <a:headEnd/>
            <a:tailEnd/>
          </a:ln>
        </p:spPr>
        <p:txBody>
          <a:bodyPr/>
          <a:lstStyle/>
          <a:p>
            <a:endParaRPr lang="en-US"/>
          </a:p>
        </p:txBody>
      </p:sp>
      <p:sp>
        <p:nvSpPr>
          <p:cNvPr id="6200" name="Freeform 56"/>
          <p:cNvSpPr>
            <a:spLocks/>
          </p:cNvSpPr>
          <p:nvPr/>
        </p:nvSpPr>
        <p:spPr bwMode="auto">
          <a:xfrm>
            <a:off x="7232650" y="2082800"/>
            <a:ext cx="234950" cy="533400"/>
          </a:xfrm>
          <a:custGeom>
            <a:avLst/>
            <a:gdLst/>
            <a:ahLst/>
            <a:cxnLst>
              <a:cxn ang="0">
                <a:pos x="0" y="34"/>
              </a:cxn>
              <a:cxn ang="0">
                <a:pos x="2" y="41"/>
              </a:cxn>
              <a:cxn ang="0">
                <a:pos x="4" y="51"/>
              </a:cxn>
              <a:cxn ang="0">
                <a:pos x="8" y="73"/>
              </a:cxn>
              <a:cxn ang="0">
                <a:pos x="12" y="96"/>
              </a:cxn>
              <a:cxn ang="0">
                <a:pos x="14" y="105"/>
              </a:cxn>
              <a:cxn ang="0">
                <a:pos x="15" y="113"/>
              </a:cxn>
              <a:cxn ang="0">
                <a:pos x="15" y="124"/>
              </a:cxn>
              <a:cxn ang="0">
                <a:pos x="17" y="134"/>
              </a:cxn>
              <a:cxn ang="0">
                <a:pos x="19" y="149"/>
              </a:cxn>
              <a:cxn ang="0">
                <a:pos x="23" y="160"/>
              </a:cxn>
              <a:cxn ang="0">
                <a:pos x="23" y="164"/>
              </a:cxn>
              <a:cxn ang="0">
                <a:pos x="23" y="168"/>
              </a:cxn>
              <a:cxn ang="0">
                <a:pos x="25" y="174"/>
              </a:cxn>
              <a:cxn ang="0">
                <a:pos x="27" y="175"/>
              </a:cxn>
              <a:cxn ang="0">
                <a:pos x="29" y="175"/>
              </a:cxn>
              <a:cxn ang="0">
                <a:pos x="31" y="175"/>
              </a:cxn>
              <a:cxn ang="0">
                <a:pos x="35" y="175"/>
              </a:cxn>
              <a:cxn ang="0">
                <a:pos x="37" y="177"/>
              </a:cxn>
              <a:cxn ang="0">
                <a:pos x="39" y="181"/>
              </a:cxn>
              <a:cxn ang="0">
                <a:pos x="61" y="259"/>
              </a:cxn>
              <a:cxn ang="0">
                <a:pos x="117" y="247"/>
              </a:cxn>
              <a:cxn ang="0">
                <a:pos x="117" y="243"/>
              </a:cxn>
              <a:cxn ang="0">
                <a:pos x="117" y="242"/>
              </a:cxn>
              <a:cxn ang="0">
                <a:pos x="111" y="236"/>
              </a:cxn>
              <a:cxn ang="0">
                <a:pos x="106" y="230"/>
              </a:cxn>
              <a:cxn ang="0">
                <a:pos x="104" y="226"/>
              </a:cxn>
              <a:cxn ang="0">
                <a:pos x="104" y="223"/>
              </a:cxn>
              <a:cxn ang="0">
                <a:pos x="106" y="208"/>
              </a:cxn>
              <a:cxn ang="0">
                <a:pos x="109" y="189"/>
              </a:cxn>
              <a:cxn ang="0">
                <a:pos x="111" y="170"/>
              </a:cxn>
              <a:cxn ang="0">
                <a:pos x="111" y="160"/>
              </a:cxn>
              <a:cxn ang="0">
                <a:pos x="109" y="149"/>
              </a:cxn>
              <a:cxn ang="0">
                <a:pos x="109" y="141"/>
              </a:cxn>
              <a:cxn ang="0">
                <a:pos x="109" y="132"/>
              </a:cxn>
              <a:cxn ang="0">
                <a:pos x="113" y="115"/>
              </a:cxn>
              <a:cxn ang="0">
                <a:pos x="115" y="107"/>
              </a:cxn>
              <a:cxn ang="0">
                <a:pos x="115" y="98"/>
              </a:cxn>
              <a:cxn ang="0">
                <a:pos x="115" y="94"/>
              </a:cxn>
              <a:cxn ang="0">
                <a:pos x="115" y="88"/>
              </a:cxn>
              <a:cxn ang="0">
                <a:pos x="111" y="77"/>
              </a:cxn>
              <a:cxn ang="0">
                <a:pos x="111" y="73"/>
              </a:cxn>
              <a:cxn ang="0">
                <a:pos x="113" y="70"/>
              </a:cxn>
              <a:cxn ang="0">
                <a:pos x="119" y="64"/>
              </a:cxn>
              <a:cxn ang="0">
                <a:pos x="123" y="60"/>
              </a:cxn>
              <a:cxn ang="0">
                <a:pos x="127" y="54"/>
              </a:cxn>
              <a:cxn ang="0">
                <a:pos x="129" y="49"/>
              </a:cxn>
              <a:cxn ang="0">
                <a:pos x="129" y="39"/>
              </a:cxn>
              <a:cxn ang="0">
                <a:pos x="127" y="34"/>
              </a:cxn>
              <a:cxn ang="0">
                <a:pos x="127" y="28"/>
              </a:cxn>
              <a:cxn ang="0">
                <a:pos x="125" y="15"/>
              </a:cxn>
              <a:cxn ang="0">
                <a:pos x="125" y="3"/>
              </a:cxn>
              <a:cxn ang="0">
                <a:pos x="125" y="1"/>
              </a:cxn>
              <a:cxn ang="0">
                <a:pos x="123" y="0"/>
              </a:cxn>
              <a:cxn ang="0">
                <a:pos x="0" y="34"/>
              </a:cxn>
            </a:cxnLst>
            <a:rect l="0" t="0" r="r" b="b"/>
            <a:pathLst>
              <a:path w="129" h="259">
                <a:moveTo>
                  <a:pt x="0" y="34"/>
                </a:moveTo>
                <a:lnTo>
                  <a:pt x="2" y="41"/>
                </a:lnTo>
                <a:lnTo>
                  <a:pt x="4" y="51"/>
                </a:lnTo>
                <a:lnTo>
                  <a:pt x="8" y="73"/>
                </a:lnTo>
                <a:lnTo>
                  <a:pt x="12" y="96"/>
                </a:lnTo>
                <a:lnTo>
                  <a:pt x="14" y="105"/>
                </a:lnTo>
                <a:lnTo>
                  <a:pt x="15" y="113"/>
                </a:lnTo>
                <a:lnTo>
                  <a:pt x="15" y="124"/>
                </a:lnTo>
                <a:lnTo>
                  <a:pt x="17" y="134"/>
                </a:lnTo>
                <a:lnTo>
                  <a:pt x="19" y="149"/>
                </a:lnTo>
                <a:lnTo>
                  <a:pt x="23" y="160"/>
                </a:lnTo>
                <a:lnTo>
                  <a:pt x="23" y="164"/>
                </a:lnTo>
                <a:lnTo>
                  <a:pt x="23" y="168"/>
                </a:lnTo>
                <a:lnTo>
                  <a:pt x="25" y="174"/>
                </a:lnTo>
                <a:lnTo>
                  <a:pt x="27" y="175"/>
                </a:lnTo>
                <a:lnTo>
                  <a:pt x="29" y="175"/>
                </a:lnTo>
                <a:lnTo>
                  <a:pt x="31" y="175"/>
                </a:lnTo>
                <a:lnTo>
                  <a:pt x="35" y="175"/>
                </a:lnTo>
                <a:lnTo>
                  <a:pt x="37" y="177"/>
                </a:lnTo>
                <a:lnTo>
                  <a:pt x="39" y="181"/>
                </a:lnTo>
                <a:lnTo>
                  <a:pt x="61" y="259"/>
                </a:lnTo>
                <a:lnTo>
                  <a:pt x="117" y="247"/>
                </a:lnTo>
                <a:lnTo>
                  <a:pt x="117" y="243"/>
                </a:lnTo>
                <a:lnTo>
                  <a:pt x="117" y="242"/>
                </a:lnTo>
                <a:lnTo>
                  <a:pt x="111" y="236"/>
                </a:lnTo>
                <a:lnTo>
                  <a:pt x="106" y="230"/>
                </a:lnTo>
                <a:lnTo>
                  <a:pt x="104" y="226"/>
                </a:lnTo>
                <a:lnTo>
                  <a:pt x="104" y="223"/>
                </a:lnTo>
                <a:lnTo>
                  <a:pt x="106" y="208"/>
                </a:lnTo>
                <a:lnTo>
                  <a:pt x="109" y="189"/>
                </a:lnTo>
                <a:lnTo>
                  <a:pt x="111" y="170"/>
                </a:lnTo>
                <a:lnTo>
                  <a:pt x="111" y="160"/>
                </a:lnTo>
                <a:lnTo>
                  <a:pt x="109" y="149"/>
                </a:lnTo>
                <a:lnTo>
                  <a:pt x="109" y="141"/>
                </a:lnTo>
                <a:lnTo>
                  <a:pt x="109" y="132"/>
                </a:lnTo>
                <a:lnTo>
                  <a:pt x="113" y="115"/>
                </a:lnTo>
                <a:lnTo>
                  <a:pt x="115" y="107"/>
                </a:lnTo>
                <a:lnTo>
                  <a:pt x="115" y="98"/>
                </a:lnTo>
                <a:lnTo>
                  <a:pt x="115" y="94"/>
                </a:lnTo>
                <a:lnTo>
                  <a:pt x="115" y="88"/>
                </a:lnTo>
                <a:lnTo>
                  <a:pt x="111" y="77"/>
                </a:lnTo>
                <a:lnTo>
                  <a:pt x="111" y="73"/>
                </a:lnTo>
                <a:lnTo>
                  <a:pt x="113" y="70"/>
                </a:lnTo>
                <a:lnTo>
                  <a:pt x="119" y="64"/>
                </a:lnTo>
                <a:lnTo>
                  <a:pt x="123" y="60"/>
                </a:lnTo>
                <a:lnTo>
                  <a:pt x="127" y="54"/>
                </a:lnTo>
                <a:lnTo>
                  <a:pt x="129" y="49"/>
                </a:lnTo>
                <a:lnTo>
                  <a:pt x="129" y="39"/>
                </a:lnTo>
                <a:lnTo>
                  <a:pt x="127" y="34"/>
                </a:lnTo>
                <a:lnTo>
                  <a:pt x="127" y="28"/>
                </a:lnTo>
                <a:lnTo>
                  <a:pt x="125" y="15"/>
                </a:lnTo>
                <a:lnTo>
                  <a:pt x="125" y="3"/>
                </a:lnTo>
                <a:lnTo>
                  <a:pt x="125" y="1"/>
                </a:lnTo>
                <a:lnTo>
                  <a:pt x="123" y="0"/>
                </a:lnTo>
                <a:lnTo>
                  <a:pt x="0" y="34"/>
                </a:lnTo>
                <a:close/>
              </a:path>
            </a:pathLst>
          </a:custGeom>
          <a:solidFill>
            <a:srgbClr val="33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13" name="Freeform 57"/>
          <p:cNvSpPr>
            <a:spLocks/>
          </p:cNvSpPr>
          <p:nvPr/>
        </p:nvSpPr>
        <p:spPr bwMode="auto">
          <a:xfrm>
            <a:off x="7421562" y="2014538"/>
            <a:ext cx="236538" cy="574675"/>
          </a:xfrm>
          <a:custGeom>
            <a:avLst/>
            <a:gdLst>
              <a:gd name="T0" fmla="*/ 2147483647 w 131"/>
              <a:gd name="T1" fmla="*/ 2147483647 h 281"/>
              <a:gd name="T2" fmla="*/ 2147483647 w 131"/>
              <a:gd name="T3" fmla="*/ 2147483647 h 281"/>
              <a:gd name="T4" fmla="*/ 2147483647 w 131"/>
              <a:gd name="T5" fmla="*/ 2147483647 h 281"/>
              <a:gd name="T6" fmla="*/ 2147483647 w 131"/>
              <a:gd name="T7" fmla="*/ 2147483647 h 281"/>
              <a:gd name="T8" fmla="*/ 2147483647 w 131"/>
              <a:gd name="T9" fmla="*/ 2147483647 h 281"/>
              <a:gd name="T10" fmla="*/ 2147483647 w 131"/>
              <a:gd name="T11" fmla="*/ 2147483647 h 281"/>
              <a:gd name="T12" fmla="*/ 2147483647 w 131"/>
              <a:gd name="T13" fmla="*/ 2147483647 h 281"/>
              <a:gd name="T14" fmla="*/ 2147483647 w 131"/>
              <a:gd name="T15" fmla="*/ 2147483647 h 281"/>
              <a:gd name="T16" fmla="*/ 2147483647 w 131"/>
              <a:gd name="T17" fmla="*/ 2147483647 h 281"/>
              <a:gd name="T18" fmla="*/ 2147483647 w 131"/>
              <a:gd name="T19" fmla="*/ 2147483647 h 281"/>
              <a:gd name="T20" fmla="*/ 2147483647 w 131"/>
              <a:gd name="T21" fmla="*/ 2147483647 h 281"/>
              <a:gd name="T22" fmla="*/ 2147483647 w 131"/>
              <a:gd name="T23" fmla="*/ 2147483647 h 281"/>
              <a:gd name="T24" fmla="*/ 2147483647 w 131"/>
              <a:gd name="T25" fmla="*/ 2147483647 h 281"/>
              <a:gd name="T26" fmla="*/ 0 w 131"/>
              <a:gd name="T27" fmla="*/ 2147483647 h 281"/>
              <a:gd name="T28" fmla="*/ 0 w 131"/>
              <a:gd name="T29" fmla="*/ 2147483647 h 281"/>
              <a:gd name="T30" fmla="*/ 2147483647 w 131"/>
              <a:gd name="T31" fmla="*/ 2147483647 h 281"/>
              <a:gd name="T32" fmla="*/ 2147483647 w 131"/>
              <a:gd name="T33" fmla="*/ 2147483647 h 281"/>
              <a:gd name="T34" fmla="*/ 2147483647 w 131"/>
              <a:gd name="T35" fmla="*/ 2147483647 h 281"/>
              <a:gd name="T36" fmla="*/ 2147483647 w 131"/>
              <a:gd name="T37" fmla="*/ 2147483647 h 281"/>
              <a:gd name="T38" fmla="*/ 2147483647 w 131"/>
              <a:gd name="T39" fmla="*/ 2147483647 h 281"/>
              <a:gd name="T40" fmla="*/ 2147483647 w 131"/>
              <a:gd name="T41" fmla="*/ 2147483647 h 281"/>
              <a:gd name="T42" fmla="*/ 2147483647 w 131"/>
              <a:gd name="T43" fmla="*/ 2147483647 h 281"/>
              <a:gd name="T44" fmla="*/ 2147483647 w 131"/>
              <a:gd name="T45" fmla="*/ 2147483647 h 281"/>
              <a:gd name="T46" fmla="*/ 2147483647 w 131"/>
              <a:gd name="T47" fmla="*/ 2147483647 h 281"/>
              <a:gd name="T48" fmla="*/ 2147483647 w 131"/>
              <a:gd name="T49" fmla="*/ 2147483647 h 281"/>
              <a:gd name="T50" fmla="*/ 2147483647 w 131"/>
              <a:gd name="T51" fmla="*/ 2147483647 h 281"/>
              <a:gd name="T52" fmla="*/ 2147483647 w 131"/>
              <a:gd name="T53" fmla="*/ 2147483647 h 281"/>
              <a:gd name="T54" fmla="*/ 2147483647 w 131"/>
              <a:gd name="T55" fmla="*/ 2147483647 h 281"/>
              <a:gd name="T56" fmla="*/ 2147483647 w 131"/>
              <a:gd name="T57" fmla="*/ 2147483647 h 281"/>
              <a:gd name="T58" fmla="*/ 2147483647 w 131"/>
              <a:gd name="T59" fmla="*/ 2147483647 h 281"/>
              <a:gd name="T60" fmla="*/ 2147483647 w 131"/>
              <a:gd name="T61" fmla="*/ 2147483647 h 281"/>
              <a:gd name="T62" fmla="*/ 2147483647 w 131"/>
              <a:gd name="T63" fmla="*/ 2147483647 h 281"/>
              <a:gd name="T64" fmla="*/ 2147483647 w 131"/>
              <a:gd name="T65" fmla="*/ 2147483647 h 281"/>
              <a:gd name="T66" fmla="*/ 2147483647 w 131"/>
              <a:gd name="T67" fmla="*/ 2147483647 h 281"/>
              <a:gd name="T68" fmla="*/ 2147483647 w 131"/>
              <a:gd name="T69" fmla="*/ 2147483647 h 281"/>
              <a:gd name="T70" fmla="*/ 2147483647 w 131"/>
              <a:gd name="T71" fmla="*/ 2147483647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1" h="281">
                <a:moveTo>
                  <a:pt x="19" y="34"/>
                </a:moveTo>
                <a:lnTo>
                  <a:pt x="21" y="35"/>
                </a:lnTo>
                <a:lnTo>
                  <a:pt x="21" y="39"/>
                </a:lnTo>
                <a:lnTo>
                  <a:pt x="21" y="51"/>
                </a:lnTo>
                <a:lnTo>
                  <a:pt x="23" y="62"/>
                </a:lnTo>
                <a:lnTo>
                  <a:pt x="23" y="68"/>
                </a:lnTo>
                <a:lnTo>
                  <a:pt x="25" y="73"/>
                </a:lnTo>
                <a:lnTo>
                  <a:pt x="25" y="83"/>
                </a:lnTo>
                <a:lnTo>
                  <a:pt x="23" y="88"/>
                </a:lnTo>
                <a:lnTo>
                  <a:pt x="19" y="94"/>
                </a:lnTo>
                <a:lnTo>
                  <a:pt x="15" y="98"/>
                </a:lnTo>
                <a:lnTo>
                  <a:pt x="9" y="104"/>
                </a:lnTo>
                <a:lnTo>
                  <a:pt x="7" y="107"/>
                </a:lnTo>
                <a:lnTo>
                  <a:pt x="7" y="109"/>
                </a:lnTo>
                <a:lnTo>
                  <a:pt x="7" y="111"/>
                </a:lnTo>
                <a:lnTo>
                  <a:pt x="11" y="122"/>
                </a:lnTo>
                <a:lnTo>
                  <a:pt x="11" y="132"/>
                </a:lnTo>
                <a:lnTo>
                  <a:pt x="11" y="141"/>
                </a:lnTo>
                <a:lnTo>
                  <a:pt x="9" y="149"/>
                </a:lnTo>
                <a:lnTo>
                  <a:pt x="5" y="166"/>
                </a:lnTo>
                <a:lnTo>
                  <a:pt x="5" y="175"/>
                </a:lnTo>
                <a:lnTo>
                  <a:pt x="5" y="183"/>
                </a:lnTo>
                <a:lnTo>
                  <a:pt x="7" y="194"/>
                </a:lnTo>
                <a:lnTo>
                  <a:pt x="7" y="204"/>
                </a:lnTo>
                <a:lnTo>
                  <a:pt x="5" y="213"/>
                </a:lnTo>
                <a:lnTo>
                  <a:pt x="5" y="223"/>
                </a:lnTo>
                <a:lnTo>
                  <a:pt x="2" y="242"/>
                </a:lnTo>
                <a:lnTo>
                  <a:pt x="0" y="249"/>
                </a:lnTo>
                <a:lnTo>
                  <a:pt x="0" y="257"/>
                </a:lnTo>
                <a:lnTo>
                  <a:pt x="0" y="260"/>
                </a:lnTo>
                <a:lnTo>
                  <a:pt x="2" y="264"/>
                </a:lnTo>
                <a:lnTo>
                  <a:pt x="7" y="270"/>
                </a:lnTo>
                <a:lnTo>
                  <a:pt x="13" y="276"/>
                </a:lnTo>
                <a:lnTo>
                  <a:pt x="13" y="277"/>
                </a:lnTo>
                <a:lnTo>
                  <a:pt x="13" y="281"/>
                </a:lnTo>
                <a:lnTo>
                  <a:pt x="97" y="262"/>
                </a:lnTo>
                <a:lnTo>
                  <a:pt x="97" y="259"/>
                </a:lnTo>
                <a:lnTo>
                  <a:pt x="97" y="257"/>
                </a:lnTo>
                <a:lnTo>
                  <a:pt x="99" y="253"/>
                </a:lnTo>
                <a:lnTo>
                  <a:pt x="103" y="249"/>
                </a:lnTo>
                <a:lnTo>
                  <a:pt x="107" y="249"/>
                </a:lnTo>
                <a:lnTo>
                  <a:pt x="111" y="247"/>
                </a:lnTo>
                <a:lnTo>
                  <a:pt x="113" y="245"/>
                </a:lnTo>
                <a:lnTo>
                  <a:pt x="115" y="242"/>
                </a:lnTo>
                <a:lnTo>
                  <a:pt x="115" y="240"/>
                </a:lnTo>
                <a:lnTo>
                  <a:pt x="117" y="236"/>
                </a:lnTo>
                <a:lnTo>
                  <a:pt x="119" y="234"/>
                </a:lnTo>
                <a:lnTo>
                  <a:pt x="123" y="234"/>
                </a:lnTo>
                <a:lnTo>
                  <a:pt x="127" y="232"/>
                </a:lnTo>
                <a:lnTo>
                  <a:pt x="129" y="232"/>
                </a:lnTo>
                <a:lnTo>
                  <a:pt x="129" y="230"/>
                </a:lnTo>
                <a:lnTo>
                  <a:pt x="131" y="228"/>
                </a:lnTo>
                <a:lnTo>
                  <a:pt x="131" y="225"/>
                </a:lnTo>
                <a:lnTo>
                  <a:pt x="131" y="219"/>
                </a:lnTo>
                <a:lnTo>
                  <a:pt x="131" y="211"/>
                </a:lnTo>
                <a:lnTo>
                  <a:pt x="119" y="202"/>
                </a:lnTo>
                <a:lnTo>
                  <a:pt x="111" y="196"/>
                </a:lnTo>
                <a:lnTo>
                  <a:pt x="109" y="192"/>
                </a:lnTo>
                <a:lnTo>
                  <a:pt x="105" y="187"/>
                </a:lnTo>
                <a:lnTo>
                  <a:pt x="94" y="151"/>
                </a:lnTo>
                <a:lnTo>
                  <a:pt x="70" y="88"/>
                </a:lnTo>
                <a:lnTo>
                  <a:pt x="41" y="1"/>
                </a:lnTo>
                <a:lnTo>
                  <a:pt x="39" y="0"/>
                </a:lnTo>
                <a:lnTo>
                  <a:pt x="37" y="1"/>
                </a:lnTo>
                <a:lnTo>
                  <a:pt x="33" y="5"/>
                </a:lnTo>
                <a:lnTo>
                  <a:pt x="31" y="5"/>
                </a:lnTo>
                <a:lnTo>
                  <a:pt x="27" y="5"/>
                </a:lnTo>
                <a:lnTo>
                  <a:pt x="25" y="5"/>
                </a:lnTo>
                <a:lnTo>
                  <a:pt x="25" y="7"/>
                </a:lnTo>
                <a:lnTo>
                  <a:pt x="23" y="17"/>
                </a:lnTo>
                <a:lnTo>
                  <a:pt x="21" y="26"/>
                </a:lnTo>
                <a:lnTo>
                  <a:pt x="21" y="30"/>
                </a:lnTo>
                <a:lnTo>
                  <a:pt x="19" y="34"/>
                </a:lnTo>
                <a:close/>
              </a:path>
            </a:pathLst>
          </a:custGeom>
          <a:solidFill>
            <a:srgbClr val="3366FF"/>
          </a:solidFill>
          <a:ln w="9525">
            <a:solidFill>
              <a:schemeClr val="bg2"/>
            </a:solidFill>
            <a:round/>
            <a:headEnd/>
            <a:tailEnd/>
          </a:ln>
        </p:spPr>
        <p:txBody>
          <a:bodyPr/>
          <a:lstStyle/>
          <a:p>
            <a:endParaRPr lang="en-US"/>
          </a:p>
        </p:txBody>
      </p:sp>
      <p:sp>
        <p:nvSpPr>
          <p:cNvPr id="8245" name="Freeform 58"/>
          <p:cNvSpPr>
            <a:spLocks/>
          </p:cNvSpPr>
          <p:nvPr/>
        </p:nvSpPr>
        <p:spPr bwMode="auto">
          <a:xfrm>
            <a:off x="7496175" y="1470025"/>
            <a:ext cx="550862" cy="977900"/>
          </a:xfrm>
          <a:custGeom>
            <a:avLst/>
            <a:gdLst>
              <a:gd name="T0" fmla="*/ 483595 w 303"/>
              <a:gd name="T1" fmla="*/ 402301 h 474"/>
              <a:gd name="T2" fmla="*/ 501775 w 303"/>
              <a:gd name="T3" fmla="*/ 389922 h 474"/>
              <a:gd name="T4" fmla="*/ 536318 w 303"/>
              <a:gd name="T5" fmla="*/ 412616 h 474"/>
              <a:gd name="T6" fmla="*/ 521774 w 303"/>
              <a:gd name="T7" fmla="*/ 437373 h 474"/>
              <a:gd name="T8" fmla="*/ 547226 w 303"/>
              <a:gd name="T9" fmla="*/ 451815 h 474"/>
              <a:gd name="T10" fmla="*/ 547226 w 303"/>
              <a:gd name="T11" fmla="*/ 478635 h 474"/>
              <a:gd name="T12" fmla="*/ 539954 w 303"/>
              <a:gd name="T13" fmla="*/ 491013 h 474"/>
              <a:gd name="T14" fmla="*/ 501775 w 303"/>
              <a:gd name="T15" fmla="*/ 503392 h 474"/>
              <a:gd name="T16" fmla="*/ 487231 w 303"/>
              <a:gd name="T17" fmla="*/ 538464 h 474"/>
              <a:gd name="T18" fmla="*/ 461779 w 303"/>
              <a:gd name="T19" fmla="*/ 542590 h 474"/>
              <a:gd name="T20" fmla="*/ 450870 w 303"/>
              <a:gd name="T21" fmla="*/ 573536 h 474"/>
              <a:gd name="T22" fmla="*/ 450870 w 303"/>
              <a:gd name="T23" fmla="*/ 612735 h 474"/>
              <a:gd name="T24" fmla="*/ 434508 w 303"/>
              <a:gd name="T25" fmla="*/ 577663 h 474"/>
              <a:gd name="T26" fmla="*/ 412692 w 303"/>
              <a:gd name="T27" fmla="*/ 573536 h 474"/>
              <a:gd name="T28" fmla="*/ 398148 w 303"/>
              <a:gd name="T29" fmla="*/ 592104 h 474"/>
              <a:gd name="T30" fmla="*/ 376331 w 303"/>
              <a:gd name="T31" fmla="*/ 608609 h 474"/>
              <a:gd name="T32" fmla="*/ 334517 w 303"/>
              <a:gd name="T33" fmla="*/ 618924 h 474"/>
              <a:gd name="T34" fmla="*/ 316337 w 303"/>
              <a:gd name="T35" fmla="*/ 674627 h 474"/>
              <a:gd name="T36" fmla="*/ 323609 w 303"/>
              <a:gd name="T37" fmla="*/ 701447 h 474"/>
              <a:gd name="T38" fmla="*/ 309064 w 303"/>
              <a:gd name="T39" fmla="*/ 732394 h 474"/>
              <a:gd name="T40" fmla="*/ 290884 w 303"/>
              <a:gd name="T41" fmla="*/ 722078 h 474"/>
              <a:gd name="T42" fmla="*/ 283612 w 303"/>
              <a:gd name="T43" fmla="*/ 753024 h 474"/>
              <a:gd name="T44" fmla="*/ 230889 w 303"/>
              <a:gd name="T45" fmla="*/ 763340 h 474"/>
              <a:gd name="T46" fmla="*/ 223617 w 303"/>
              <a:gd name="T47" fmla="*/ 783971 h 474"/>
              <a:gd name="T48" fmla="*/ 198165 w 303"/>
              <a:gd name="T49" fmla="*/ 814917 h 474"/>
              <a:gd name="T50" fmla="*/ 201801 w 303"/>
              <a:gd name="T51" fmla="*/ 845863 h 474"/>
              <a:gd name="T52" fmla="*/ 190893 w 303"/>
              <a:gd name="T53" fmla="*/ 868557 h 474"/>
              <a:gd name="T54" fmla="*/ 181803 w 303"/>
              <a:gd name="T55" fmla="*/ 907755 h 474"/>
              <a:gd name="T56" fmla="*/ 170894 w 303"/>
              <a:gd name="T57" fmla="*/ 951080 h 474"/>
              <a:gd name="T58" fmla="*/ 163622 w 303"/>
              <a:gd name="T59" fmla="*/ 977900 h 474"/>
              <a:gd name="T60" fmla="*/ 116354 w 303"/>
              <a:gd name="T61" fmla="*/ 928386 h 474"/>
              <a:gd name="T62" fmla="*/ 0 w 303"/>
              <a:gd name="T63" fmla="*/ 534338 h 474"/>
              <a:gd name="T64" fmla="*/ 14544 w 303"/>
              <a:gd name="T65" fmla="*/ 526085 h 474"/>
              <a:gd name="T66" fmla="*/ 23634 w 303"/>
              <a:gd name="T67" fmla="*/ 542590 h 474"/>
              <a:gd name="T68" fmla="*/ 27270 w 303"/>
              <a:gd name="T69" fmla="*/ 513707 h 474"/>
              <a:gd name="T70" fmla="*/ 34543 w 303"/>
              <a:gd name="T71" fmla="*/ 486887 h 474"/>
              <a:gd name="T72" fmla="*/ 34543 w 303"/>
              <a:gd name="T73" fmla="*/ 464193 h 474"/>
              <a:gd name="T74" fmla="*/ 49087 w 303"/>
              <a:gd name="T75" fmla="*/ 416742 h 474"/>
              <a:gd name="T76" fmla="*/ 59995 w 303"/>
              <a:gd name="T77" fmla="*/ 358976 h 474"/>
              <a:gd name="T78" fmla="*/ 52723 w 303"/>
              <a:gd name="T79" fmla="*/ 295021 h 474"/>
              <a:gd name="T80" fmla="*/ 59995 w 303"/>
              <a:gd name="T81" fmla="*/ 210434 h 474"/>
              <a:gd name="T82" fmla="*/ 78175 w 303"/>
              <a:gd name="T83" fmla="*/ 136163 h 474"/>
              <a:gd name="T84" fmla="*/ 112718 w 303"/>
              <a:gd name="T85" fmla="*/ 22694 h 474"/>
              <a:gd name="T86" fmla="*/ 134534 w 303"/>
              <a:gd name="T87" fmla="*/ 10315 h 474"/>
              <a:gd name="T88" fmla="*/ 163622 w 303"/>
              <a:gd name="T89" fmla="*/ 45388 h 474"/>
              <a:gd name="T90" fmla="*/ 187257 w 303"/>
              <a:gd name="T91" fmla="*/ 43325 h 474"/>
              <a:gd name="T92" fmla="*/ 234525 w 303"/>
              <a:gd name="T93" fmla="*/ 14442 h 474"/>
              <a:gd name="T94" fmla="*/ 259978 w 303"/>
              <a:gd name="T95" fmla="*/ 0 h 474"/>
              <a:gd name="T96" fmla="*/ 323609 w 303"/>
              <a:gd name="T97" fmla="*/ 45388 h 474"/>
              <a:gd name="T98" fmla="*/ 376331 w 303"/>
              <a:gd name="T99" fmla="*/ 222813 h 474"/>
              <a:gd name="T100" fmla="*/ 419964 w 303"/>
              <a:gd name="T101" fmla="*/ 311525 h 474"/>
              <a:gd name="T102" fmla="*/ 454507 w 303"/>
              <a:gd name="T103" fmla="*/ 328030 h 474"/>
              <a:gd name="T104" fmla="*/ 439962 w 303"/>
              <a:gd name="T105" fmla="*/ 346598 h 474"/>
              <a:gd name="T106" fmla="*/ 461779 w 303"/>
              <a:gd name="T107" fmla="*/ 377544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3"/>
              <a:gd name="T163" fmla="*/ 0 h 474"/>
              <a:gd name="T164" fmla="*/ 303 w 303"/>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3" h="474">
                <a:moveTo>
                  <a:pt x="252" y="189"/>
                </a:moveTo>
                <a:lnTo>
                  <a:pt x="258" y="195"/>
                </a:lnTo>
                <a:lnTo>
                  <a:pt x="262" y="196"/>
                </a:lnTo>
                <a:lnTo>
                  <a:pt x="266" y="195"/>
                </a:lnTo>
                <a:lnTo>
                  <a:pt x="268" y="193"/>
                </a:lnTo>
                <a:lnTo>
                  <a:pt x="270" y="191"/>
                </a:lnTo>
                <a:lnTo>
                  <a:pt x="274" y="189"/>
                </a:lnTo>
                <a:lnTo>
                  <a:pt x="276" y="189"/>
                </a:lnTo>
                <a:lnTo>
                  <a:pt x="280" y="189"/>
                </a:lnTo>
                <a:lnTo>
                  <a:pt x="287" y="193"/>
                </a:lnTo>
                <a:lnTo>
                  <a:pt x="293" y="196"/>
                </a:lnTo>
                <a:lnTo>
                  <a:pt x="295" y="200"/>
                </a:lnTo>
                <a:lnTo>
                  <a:pt x="295" y="202"/>
                </a:lnTo>
                <a:lnTo>
                  <a:pt x="295" y="204"/>
                </a:lnTo>
                <a:lnTo>
                  <a:pt x="291" y="208"/>
                </a:lnTo>
                <a:lnTo>
                  <a:pt x="287" y="212"/>
                </a:lnTo>
                <a:lnTo>
                  <a:pt x="287" y="215"/>
                </a:lnTo>
                <a:lnTo>
                  <a:pt x="289" y="215"/>
                </a:lnTo>
                <a:lnTo>
                  <a:pt x="297" y="217"/>
                </a:lnTo>
                <a:lnTo>
                  <a:pt x="301" y="219"/>
                </a:lnTo>
                <a:lnTo>
                  <a:pt x="303" y="221"/>
                </a:lnTo>
                <a:lnTo>
                  <a:pt x="303" y="225"/>
                </a:lnTo>
                <a:lnTo>
                  <a:pt x="301" y="230"/>
                </a:lnTo>
                <a:lnTo>
                  <a:pt x="301" y="232"/>
                </a:lnTo>
                <a:lnTo>
                  <a:pt x="301" y="234"/>
                </a:lnTo>
                <a:lnTo>
                  <a:pt x="301" y="236"/>
                </a:lnTo>
                <a:lnTo>
                  <a:pt x="299" y="236"/>
                </a:lnTo>
                <a:lnTo>
                  <a:pt x="297" y="238"/>
                </a:lnTo>
                <a:lnTo>
                  <a:pt x="293" y="240"/>
                </a:lnTo>
                <a:lnTo>
                  <a:pt x="287" y="240"/>
                </a:lnTo>
                <a:lnTo>
                  <a:pt x="282" y="242"/>
                </a:lnTo>
                <a:lnTo>
                  <a:pt x="276" y="244"/>
                </a:lnTo>
                <a:lnTo>
                  <a:pt x="272" y="247"/>
                </a:lnTo>
                <a:lnTo>
                  <a:pt x="272" y="255"/>
                </a:lnTo>
                <a:lnTo>
                  <a:pt x="270" y="259"/>
                </a:lnTo>
                <a:lnTo>
                  <a:pt x="268" y="261"/>
                </a:lnTo>
                <a:lnTo>
                  <a:pt x="264" y="263"/>
                </a:lnTo>
                <a:lnTo>
                  <a:pt x="262" y="264"/>
                </a:lnTo>
                <a:lnTo>
                  <a:pt x="258" y="264"/>
                </a:lnTo>
                <a:lnTo>
                  <a:pt x="254" y="263"/>
                </a:lnTo>
                <a:lnTo>
                  <a:pt x="254" y="274"/>
                </a:lnTo>
                <a:lnTo>
                  <a:pt x="252" y="276"/>
                </a:lnTo>
                <a:lnTo>
                  <a:pt x="248" y="276"/>
                </a:lnTo>
                <a:lnTo>
                  <a:pt x="248" y="278"/>
                </a:lnTo>
                <a:lnTo>
                  <a:pt x="250" y="285"/>
                </a:lnTo>
                <a:lnTo>
                  <a:pt x="250" y="293"/>
                </a:lnTo>
                <a:lnTo>
                  <a:pt x="250" y="297"/>
                </a:lnTo>
                <a:lnTo>
                  <a:pt x="248" y="297"/>
                </a:lnTo>
                <a:lnTo>
                  <a:pt x="248" y="295"/>
                </a:lnTo>
                <a:lnTo>
                  <a:pt x="246" y="293"/>
                </a:lnTo>
                <a:lnTo>
                  <a:pt x="244" y="289"/>
                </a:lnTo>
                <a:lnTo>
                  <a:pt x="239" y="280"/>
                </a:lnTo>
                <a:lnTo>
                  <a:pt x="237" y="281"/>
                </a:lnTo>
                <a:lnTo>
                  <a:pt x="233" y="280"/>
                </a:lnTo>
                <a:lnTo>
                  <a:pt x="227" y="272"/>
                </a:lnTo>
                <a:lnTo>
                  <a:pt x="227" y="278"/>
                </a:lnTo>
                <a:lnTo>
                  <a:pt x="227" y="280"/>
                </a:lnTo>
                <a:lnTo>
                  <a:pt x="225" y="283"/>
                </a:lnTo>
                <a:lnTo>
                  <a:pt x="219" y="285"/>
                </a:lnTo>
                <a:lnTo>
                  <a:pt x="219" y="287"/>
                </a:lnTo>
                <a:lnTo>
                  <a:pt x="219" y="289"/>
                </a:lnTo>
                <a:lnTo>
                  <a:pt x="217" y="291"/>
                </a:lnTo>
                <a:lnTo>
                  <a:pt x="213" y="293"/>
                </a:lnTo>
                <a:lnTo>
                  <a:pt x="207" y="295"/>
                </a:lnTo>
                <a:lnTo>
                  <a:pt x="193" y="295"/>
                </a:lnTo>
                <a:lnTo>
                  <a:pt x="188" y="297"/>
                </a:lnTo>
                <a:lnTo>
                  <a:pt x="184" y="297"/>
                </a:lnTo>
                <a:lnTo>
                  <a:pt x="184" y="300"/>
                </a:lnTo>
                <a:lnTo>
                  <a:pt x="182" y="306"/>
                </a:lnTo>
                <a:lnTo>
                  <a:pt x="178" y="316"/>
                </a:lnTo>
                <a:lnTo>
                  <a:pt x="176" y="321"/>
                </a:lnTo>
                <a:lnTo>
                  <a:pt x="174" y="327"/>
                </a:lnTo>
                <a:lnTo>
                  <a:pt x="174" y="333"/>
                </a:lnTo>
                <a:lnTo>
                  <a:pt x="176" y="336"/>
                </a:lnTo>
                <a:lnTo>
                  <a:pt x="178" y="338"/>
                </a:lnTo>
                <a:lnTo>
                  <a:pt x="178" y="340"/>
                </a:lnTo>
                <a:lnTo>
                  <a:pt x="178" y="346"/>
                </a:lnTo>
                <a:lnTo>
                  <a:pt x="176" y="350"/>
                </a:lnTo>
                <a:lnTo>
                  <a:pt x="174" y="355"/>
                </a:lnTo>
                <a:lnTo>
                  <a:pt x="170" y="355"/>
                </a:lnTo>
                <a:lnTo>
                  <a:pt x="168" y="353"/>
                </a:lnTo>
                <a:lnTo>
                  <a:pt x="164" y="350"/>
                </a:lnTo>
                <a:lnTo>
                  <a:pt x="162" y="350"/>
                </a:lnTo>
                <a:lnTo>
                  <a:pt x="160" y="350"/>
                </a:lnTo>
                <a:lnTo>
                  <a:pt x="158" y="350"/>
                </a:lnTo>
                <a:lnTo>
                  <a:pt x="156" y="353"/>
                </a:lnTo>
                <a:lnTo>
                  <a:pt x="156" y="359"/>
                </a:lnTo>
                <a:lnTo>
                  <a:pt x="156" y="365"/>
                </a:lnTo>
                <a:lnTo>
                  <a:pt x="154" y="367"/>
                </a:lnTo>
                <a:lnTo>
                  <a:pt x="150" y="368"/>
                </a:lnTo>
                <a:lnTo>
                  <a:pt x="139" y="368"/>
                </a:lnTo>
                <a:lnTo>
                  <a:pt x="127" y="370"/>
                </a:lnTo>
                <a:lnTo>
                  <a:pt x="127" y="372"/>
                </a:lnTo>
                <a:lnTo>
                  <a:pt x="125" y="376"/>
                </a:lnTo>
                <a:lnTo>
                  <a:pt x="125" y="378"/>
                </a:lnTo>
                <a:lnTo>
                  <a:pt x="123" y="380"/>
                </a:lnTo>
                <a:lnTo>
                  <a:pt x="117" y="384"/>
                </a:lnTo>
                <a:lnTo>
                  <a:pt x="115" y="385"/>
                </a:lnTo>
                <a:lnTo>
                  <a:pt x="113" y="387"/>
                </a:lnTo>
                <a:lnTo>
                  <a:pt x="109" y="395"/>
                </a:lnTo>
                <a:lnTo>
                  <a:pt x="107" y="402"/>
                </a:lnTo>
                <a:lnTo>
                  <a:pt x="107" y="404"/>
                </a:lnTo>
                <a:lnTo>
                  <a:pt x="109" y="408"/>
                </a:lnTo>
                <a:lnTo>
                  <a:pt x="111" y="410"/>
                </a:lnTo>
                <a:lnTo>
                  <a:pt x="113" y="412"/>
                </a:lnTo>
                <a:lnTo>
                  <a:pt x="113" y="416"/>
                </a:lnTo>
                <a:lnTo>
                  <a:pt x="111" y="418"/>
                </a:lnTo>
                <a:lnTo>
                  <a:pt x="105" y="421"/>
                </a:lnTo>
                <a:lnTo>
                  <a:pt x="101" y="425"/>
                </a:lnTo>
                <a:lnTo>
                  <a:pt x="103" y="429"/>
                </a:lnTo>
                <a:lnTo>
                  <a:pt x="101" y="433"/>
                </a:lnTo>
                <a:lnTo>
                  <a:pt x="100" y="440"/>
                </a:lnTo>
                <a:lnTo>
                  <a:pt x="96" y="446"/>
                </a:lnTo>
                <a:lnTo>
                  <a:pt x="94" y="450"/>
                </a:lnTo>
                <a:lnTo>
                  <a:pt x="94" y="455"/>
                </a:lnTo>
                <a:lnTo>
                  <a:pt x="94" y="461"/>
                </a:lnTo>
                <a:lnTo>
                  <a:pt x="94" y="465"/>
                </a:lnTo>
                <a:lnTo>
                  <a:pt x="94" y="469"/>
                </a:lnTo>
                <a:lnTo>
                  <a:pt x="92" y="471"/>
                </a:lnTo>
                <a:lnTo>
                  <a:pt x="90" y="474"/>
                </a:lnTo>
                <a:lnTo>
                  <a:pt x="78" y="465"/>
                </a:lnTo>
                <a:lnTo>
                  <a:pt x="70" y="459"/>
                </a:lnTo>
                <a:lnTo>
                  <a:pt x="68" y="455"/>
                </a:lnTo>
                <a:lnTo>
                  <a:pt x="64" y="450"/>
                </a:lnTo>
                <a:lnTo>
                  <a:pt x="53" y="414"/>
                </a:lnTo>
                <a:lnTo>
                  <a:pt x="29" y="351"/>
                </a:lnTo>
                <a:lnTo>
                  <a:pt x="0" y="264"/>
                </a:lnTo>
                <a:lnTo>
                  <a:pt x="0" y="259"/>
                </a:lnTo>
                <a:lnTo>
                  <a:pt x="2" y="253"/>
                </a:lnTo>
                <a:lnTo>
                  <a:pt x="4" y="253"/>
                </a:lnTo>
                <a:lnTo>
                  <a:pt x="6" y="253"/>
                </a:lnTo>
                <a:lnTo>
                  <a:pt x="8" y="255"/>
                </a:lnTo>
                <a:lnTo>
                  <a:pt x="8" y="259"/>
                </a:lnTo>
                <a:lnTo>
                  <a:pt x="9" y="261"/>
                </a:lnTo>
                <a:lnTo>
                  <a:pt x="11" y="263"/>
                </a:lnTo>
                <a:lnTo>
                  <a:pt x="13" y="263"/>
                </a:lnTo>
                <a:lnTo>
                  <a:pt x="15" y="261"/>
                </a:lnTo>
                <a:lnTo>
                  <a:pt x="15" y="257"/>
                </a:lnTo>
                <a:lnTo>
                  <a:pt x="15" y="253"/>
                </a:lnTo>
                <a:lnTo>
                  <a:pt x="15" y="249"/>
                </a:lnTo>
                <a:lnTo>
                  <a:pt x="15" y="244"/>
                </a:lnTo>
                <a:lnTo>
                  <a:pt x="19" y="242"/>
                </a:lnTo>
                <a:lnTo>
                  <a:pt x="19" y="240"/>
                </a:lnTo>
                <a:lnTo>
                  <a:pt x="19" y="236"/>
                </a:lnTo>
                <a:lnTo>
                  <a:pt x="19" y="234"/>
                </a:lnTo>
                <a:lnTo>
                  <a:pt x="15" y="229"/>
                </a:lnTo>
                <a:lnTo>
                  <a:pt x="17" y="227"/>
                </a:lnTo>
                <a:lnTo>
                  <a:pt x="19" y="225"/>
                </a:lnTo>
                <a:lnTo>
                  <a:pt x="21" y="221"/>
                </a:lnTo>
                <a:lnTo>
                  <a:pt x="23" y="217"/>
                </a:lnTo>
                <a:lnTo>
                  <a:pt x="25" y="210"/>
                </a:lnTo>
                <a:lnTo>
                  <a:pt x="27" y="202"/>
                </a:lnTo>
                <a:lnTo>
                  <a:pt x="29" y="198"/>
                </a:lnTo>
                <a:lnTo>
                  <a:pt x="33" y="196"/>
                </a:lnTo>
                <a:lnTo>
                  <a:pt x="33" y="183"/>
                </a:lnTo>
                <a:lnTo>
                  <a:pt x="33" y="174"/>
                </a:lnTo>
                <a:lnTo>
                  <a:pt x="29" y="159"/>
                </a:lnTo>
                <a:lnTo>
                  <a:pt x="29" y="151"/>
                </a:lnTo>
                <a:lnTo>
                  <a:pt x="29" y="147"/>
                </a:lnTo>
                <a:lnTo>
                  <a:pt x="29" y="143"/>
                </a:lnTo>
                <a:lnTo>
                  <a:pt x="33" y="132"/>
                </a:lnTo>
                <a:lnTo>
                  <a:pt x="39" y="121"/>
                </a:lnTo>
                <a:lnTo>
                  <a:pt x="35" y="111"/>
                </a:lnTo>
                <a:lnTo>
                  <a:pt x="33" y="102"/>
                </a:lnTo>
                <a:lnTo>
                  <a:pt x="33" y="92"/>
                </a:lnTo>
                <a:lnTo>
                  <a:pt x="33" y="87"/>
                </a:lnTo>
                <a:lnTo>
                  <a:pt x="37" y="81"/>
                </a:lnTo>
                <a:lnTo>
                  <a:pt x="43" y="66"/>
                </a:lnTo>
                <a:lnTo>
                  <a:pt x="51" y="47"/>
                </a:lnTo>
                <a:lnTo>
                  <a:pt x="60" y="19"/>
                </a:lnTo>
                <a:lnTo>
                  <a:pt x="60" y="15"/>
                </a:lnTo>
                <a:lnTo>
                  <a:pt x="62" y="11"/>
                </a:lnTo>
                <a:lnTo>
                  <a:pt x="64" y="9"/>
                </a:lnTo>
                <a:lnTo>
                  <a:pt x="68" y="7"/>
                </a:lnTo>
                <a:lnTo>
                  <a:pt x="70" y="5"/>
                </a:lnTo>
                <a:lnTo>
                  <a:pt x="74" y="5"/>
                </a:lnTo>
                <a:lnTo>
                  <a:pt x="78" y="9"/>
                </a:lnTo>
                <a:lnTo>
                  <a:pt x="82" y="15"/>
                </a:lnTo>
                <a:lnTo>
                  <a:pt x="88" y="21"/>
                </a:lnTo>
                <a:lnTo>
                  <a:pt x="90" y="22"/>
                </a:lnTo>
                <a:lnTo>
                  <a:pt x="94" y="24"/>
                </a:lnTo>
                <a:lnTo>
                  <a:pt x="96" y="24"/>
                </a:lnTo>
                <a:lnTo>
                  <a:pt x="98" y="24"/>
                </a:lnTo>
                <a:lnTo>
                  <a:pt x="103" y="21"/>
                </a:lnTo>
                <a:lnTo>
                  <a:pt x="115" y="13"/>
                </a:lnTo>
                <a:lnTo>
                  <a:pt x="121" y="9"/>
                </a:lnTo>
                <a:lnTo>
                  <a:pt x="125" y="7"/>
                </a:lnTo>
                <a:lnTo>
                  <a:pt x="129" y="7"/>
                </a:lnTo>
                <a:lnTo>
                  <a:pt x="129" y="4"/>
                </a:lnTo>
                <a:lnTo>
                  <a:pt x="133" y="2"/>
                </a:lnTo>
                <a:lnTo>
                  <a:pt x="137" y="0"/>
                </a:lnTo>
                <a:lnTo>
                  <a:pt x="143" y="0"/>
                </a:lnTo>
                <a:lnTo>
                  <a:pt x="148" y="4"/>
                </a:lnTo>
                <a:lnTo>
                  <a:pt x="162" y="11"/>
                </a:lnTo>
                <a:lnTo>
                  <a:pt x="174" y="19"/>
                </a:lnTo>
                <a:lnTo>
                  <a:pt x="178" y="22"/>
                </a:lnTo>
                <a:lnTo>
                  <a:pt x="182" y="30"/>
                </a:lnTo>
                <a:lnTo>
                  <a:pt x="190" y="53"/>
                </a:lnTo>
                <a:lnTo>
                  <a:pt x="199" y="87"/>
                </a:lnTo>
                <a:lnTo>
                  <a:pt x="207" y="108"/>
                </a:lnTo>
                <a:lnTo>
                  <a:pt x="217" y="132"/>
                </a:lnTo>
                <a:lnTo>
                  <a:pt x="221" y="142"/>
                </a:lnTo>
                <a:lnTo>
                  <a:pt x="225" y="147"/>
                </a:lnTo>
                <a:lnTo>
                  <a:pt x="231" y="151"/>
                </a:lnTo>
                <a:lnTo>
                  <a:pt x="237" y="153"/>
                </a:lnTo>
                <a:lnTo>
                  <a:pt x="246" y="157"/>
                </a:lnTo>
                <a:lnTo>
                  <a:pt x="248" y="157"/>
                </a:lnTo>
                <a:lnTo>
                  <a:pt x="250" y="159"/>
                </a:lnTo>
                <a:lnTo>
                  <a:pt x="250" y="160"/>
                </a:lnTo>
                <a:lnTo>
                  <a:pt x="248" y="166"/>
                </a:lnTo>
                <a:lnTo>
                  <a:pt x="244" y="168"/>
                </a:lnTo>
                <a:lnTo>
                  <a:pt x="242" y="168"/>
                </a:lnTo>
                <a:lnTo>
                  <a:pt x="244" y="172"/>
                </a:lnTo>
                <a:lnTo>
                  <a:pt x="250" y="176"/>
                </a:lnTo>
                <a:lnTo>
                  <a:pt x="252" y="181"/>
                </a:lnTo>
                <a:lnTo>
                  <a:pt x="254" y="183"/>
                </a:lnTo>
                <a:lnTo>
                  <a:pt x="254" y="185"/>
                </a:lnTo>
                <a:lnTo>
                  <a:pt x="252" y="187"/>
                </a:lnTo>
                <a:lnTo>
                  <a:pt x="252" y="189"/>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15" name="Freeform 59"/>
          <p:cNvSpPr>
            <a:spLocks/>
          </p:cNvSpPr>
          <p:nvPr/>
        </p:nvSpPr>
        <p:spPr bwMode="auto">
          <a:xfrm>
            <a:off x="7496175" y="1470025"/>
            <a:ext cx="550862" cy="977900"/>
          </a:xfrm>
          <a:custGeom>
            <a:avLst/>
            <a:gdLst>
              <a:gd name="T0" fmla="*/ 2147483647 w 303"/>
              <a:gd name="T1" fmla="*/ 2147483647 h 474"/>
              <a:gd name="T2" fmla="*/ 2147483647 w 303"/>
              <a:gd name="T3" fmla="*/ 2147483647 h 474"/>
              <a:gd name="T4" fmla="*/ 2147483647 w 303"/>
              <a:gd name="T5" fmla="*/ 2147483647 h 474"/>
              <a:gd name="T6" fmla="*/ 2147483647 w 303"/>
              <a:gd name="T7" fmla="*/ 2147483647 h 474"/>
              <a:gd name="T8" fmla="*/ 2147483647 w 303"/>
              <a:gd name="T9" fmla="*/ 2147483647 h 474"/>
              <a:gd name="T10" fmla="*/ 2147483647 w 303"/>
              <a:gd name="T11" fmla="*/ 2147483647 h 474"/>
              <a:gd name="T12" fmla="*/ 2147483647 w 303"/>
              <a:gd name="T13" fmla="*/ 2147483647 h 474"/>
              <a:gd name="T14" fmla="*/ 2147483647 w 303"/>
              <a:gd name="T15" fmla="*/ 2147483647 h 474"/>
              <a:gd name="T16" fmla="*/ 2147483647 w 303"/>
              <a:gd name="T17" fmla="*/ 2147483647 h 474"/>
              <a:gd name="T18" fmla="*/ 2147483647 w 303"/>
              <a:gd name="T19" fmla="*/ 2147483647 h 474"/>
              <a:gd name="T20" fmla="*/ 2147483647 w 303"/>
              <a:gd name="T21" fmla="*/ 2147483647 h 474"/>
              <a:gd name="T22" fmla="*/ 2147483647 w 303"/>
              <a:gd name="T23" fmla="*/ 2147483647 h 474"/>
              <a:gd name="T24" fmla="*/ 2147483647 w 303"/>
              <a:gd name="T25" fmla="*/ 2147483647 h 474"/>
              <a:gd name="T26" fmla="*/ 2147483647 w 303"/>
              <a:gd name="T27" fmla="*/ 2147483647 h 474"/>
              <a:gd name="T28" fmla="*/ 2147483647 w 303"/>
              <a:gd name="T29" fmla="*/ 2147483647 h 474"/>
              <a:gd name="T30" fmla="*/ 2147483647 w 303"/>
              <a:gd name="T31" fmla="*/ 2147483647 h 474"/>
              <a:gd name="T32" fmla="*/ 2147483647 w 303"/>
              <a:gd name="T33" fmla="*/ 2147483647 h 474"/>
              <a:gd name="T34" fmla="*/ 2147483647 w 303"/>
              <a:gd name="T35" fmla="*/ 2147483647 h 474"/>
              <a:gd name="T36" fmla="*/ 2147483647 w 303"/>
              <a:gd name="T37" fmla="*/ 2147483647 h 474"/>
              <a:gd name="T38" fmla="*/ 2147483647 w 303"/>
              <a:gd name="T39" fmla="*/ 2147483647 h 474"/>
              <a:gd name="T40" fmla="*/ 2147483647 w 303"/>
              <a:gd name="T41" fmla="*/ 2147483647 h 474"/>
              <a:gd name="T42" fmla="*/ 2147483647 w 303"/>
              <a:gd name="T43" fmla="*/ 2147483647 h 474"/>
              <a:gd name="T44" fmla="*/ 2147483647 w 303"/>
              <a:gd name="T45" fmla="*/ 2147483647 h 474"/>
              <a:gd name="T46" fmla="*/ 2147483647 w 303"/>
              <a:gd name="T47" fmla="*/ 2147483647 h 474"/>
              <a:gd name="T48" fmla="*/ 2147483647 w 303"/>
              <a:gd name="T49" fmla="*/ 2147483647 h 474"/>
              <a:gd name="T50" fmla="*/ 2147483647 w 303"/>
              <a:gd name="T51" fmla="*/ 2147483647 h 474"/>
              <a:gd name="T52" fmla="*/ 2147483647 w 303"/>
              <a:gd name="T53" fmla="*/ 2147483647 h 474"/>
              <a:gd name="T54" fmla="*/ 2147483647 w 303"/>
              <a:gd name="T55" fmla="*/ 2147483647 h 474"/>
              <a:gd name="T56" fmla="*/ 2147483647 w 303"/>
              <a:gd name="T57" fmla="*/ 2147483647 h 474"/>
              <a:gd name="T58" fmla="*/ 2147483647 w 303"/>
              <a:gd name="T59" fmla="*/ 2147483647 h 474"/>
              <a:gd name="T60" fmla="*/ 2147483647 w 303"/>
              <a:gd name="T61" fmla="*/ 2147483647 h 474"/>
              <a:gd name="T62" fmla="*/ 2147483647 w 303"/>
              <a:gd name="T63" fmla="*/ 2147483647 h 474"/>
              <a:gd name="T64" fmla="*/ 2147483647 w 303"/>
              <a:gd name="T65" fmla="*/ 2147483647 h 474"/>
              <a:gd name="T66" fmla="*/ 2147483647 w 303"/>
              <a:gd name="T67" fmla="*/ 2147483647 h 474"/>
              <a:gd name="T68" fmla="*/ 2147483647 w 303"/>
              <a:gd name="T69" fmla="*/ 2147483647 h 474"/>
              <a:gd name="T70" fmla="*/ 2147483647 w 303"/>
              <a:gd name="T71" fmla="*/ 2147483647 h 474"/>
              <a:gd name="T72" fmla="*/ 2147483647 w 303"/>
              <a:gd name="T73" fmla="*/ 2147483647 h 474"/>
              <a:gd name="T74" fmla="*/ 2147483647 w 303"/>
              <a:gd name="T75" fmla="*/ 2147483647 h 474"/>
              <a:gd name="T76" fmla="*/ 2147483647 w 303"/>
              <a:gd name="T77" fmla="*/ 2147483647 h 474"/>
              <a:gd name="T78" fmla="*/ 2147483647 w 303"/>
              <a:gd name="T79" fmla="*/ 2147483647 h 474"/>
              <a:gd name="T80" fmla="*/ 2147483647 w 303"/>
              <a:gd name="T81" fmla="*/ 2147483647 h 474"/>
              <a:gd name="T82" fmla="*/ 2147483647 w 303"/>
              <a:gd name="T83" fmla="*/ 2147483647 h 474"/>
              <a:gd name="T84" fmla="*/ 2147483647 w 303"/>
              <a:gd name="T85" fmla="*/ 2147483647 h 474"/>
              <a:gd name="T86" fmla="*/ 2147483647 w 303"/>
              <a:gd name="T87" fmla="*/ 2147483647 h 474"/>
              <a:gd name="T88" fmla="*/ 2147483647 w 303"/>
              <a:gd name="T89" fmla="*/ 2147483647 h 474"/>
              <a:gd name="T90" fmla="*/ 2147483647 w 303"/>
              <a:gd name="T91" fmla="*/ 2147483647 h 474"/>
              <a:gd name="T92" fmla="*/ 2147483647 w 303"/>
              <a:gd name="T93" fmla="*/ 2147483647 h 474"/>
              <a:gd name="T94" fmla="*/ 2147483647 w 303"/>
              <a:gd name="T95" fmla="*/ 2147483647 h 474"/>
              <a:gd name="T96" fmla="*/ 2147483647 w 303"/>
              <a:gd name="T97" fmla="*/ 2147483647 h 474"/>
              <a:gd name="T98" fmla="*/ 2147483647 w 303"/>
              <a:gd name="T99" fmla="*/ 2147483647 h 474"/>
              <a:gd name="T100" fmla="*/ 2147483647 w 303"/>
              <a:gd name="T101" fmla="*/ 2147483647 h 474"/>
              <a:gd name="T102" fmla="*/ 2147483647 w 303"/>
              <a:gd name="T103" fmla="*/ 2147483647 h 474"/>
              <a:gd name="T104" fmla="*/ 2147483647 w 303"/>
              <a:gd name="T105" fmla="*/ 2147483647 h 474"/>
              <a:gd name="T106" fmla="*/ 2147483647 w 303"/>
              <a:gd name="T107" fmla="*/ 2147483647 h 474"/>
              <a:gd name="T108" fmla="*/ 2147483647 w 303"/>
              <a:gd name="T109" fmla="*/ 2147483647 h 474"/>
              <a:gd name="T110" fmla="*/ 2147483647 w 303"/>
              <a:gd name="T111" fmla="*/ 2147483647 h 474"/>
              <a:gd name="T112" fmla="*/ 2147483647 w 303"/>
              <a:gd name="T113" fmla="*/ 2147483647 h 4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3" h="474">
                <a:moveTo>
                  <a:pt x="250" y="189"/>
                </a:moveTo>
                <a:lnTo>
                  <a:pt x="262" y="196"/>
                </a:lnTo>
                <a:lnTo>
                  <a:pt x="266" y="193"/>
                </a:lnTo>
                <a:lnTo>
                  <a:pt x="272" y="189"/>
                </a:lnTo>
                <a:lnTo>
                  <a:pt x="280" y="189"/>
                </a:lnTo>
                <a:lnTo>
                  <a:pt x="287" y="193"/>
                </a:lnTo>
                <a:lnTo>
                  <a:pt x="295" y="200"/>
                </a:lnTo>
                <a:lnTo>
                  <a:pt x="295" y="204"/>
                </a:lnTo>
                <a:lnTo>
                  <a:pt x="287" y="212"/>
                </a:lnTo>
                <a:lnTo>
                  <a:pt x="289" y="215"/>
                </a:lnTo>
                <a:lnTo>
                  <a:pt x="297" y="217"/>
                </a:lnTo>
                <a:lnTo>
                  <a:pt x="303" y="221"/>
                </a:lnTo>
                <a:lnTo>
                  <a:pt x="301" y="230"/>
                </a:lnTo>
                <a:lnTo>
                  <a:pt x="299" y="236"/>
                </a:lnTo>
                <a:lnTo>
                  <a:pt x="293" y="238"/>
                </a:lnTo>
                <a:lnTo>
                  <a:pt x="282" y="242"/>
                </a:lnTo>
                <a:lnTo>
                  <a:pt x="272" y="246"/>
                </a:lnTo>
                <a:lnTo>
                  <a:pt x="272" y="255"/>
                </a:lnTo>
                <a:lnTo>
                  <a:pt x="268" y="261"/>
                </a:lnTo>
                <a:lnTo>
                  <a:pt x="262" y="264"/>
                </a:lnTo>
                <a:lnTo>
                  <a:pt x="254" y="263"/>
                </a:lnTo>
                <a:lnTo>
                  <a:pt x="254" y="272"/>
                </a:lnTo>
                <a:lnTo>
                  <a:pt x="252" y="276"/>
                </a:lnTo>
                <a:lnTo>
                  <a:pt x="248" y="276"/>
                </a:lnTo>
                <a:lnTo>
                  <a:pt x="248" y="278"/>
                </a:lnTo>
                <a:lnTo>
                  <a:pt x="250" y="293"/>
                </a:lnTo>
                <a:lnTo>
                  <a:pt x="246" y="295"/>
                </a:lnTo>
                <a:lnTo>
                  <a:pt x="244" y="289"/>
                </a:lnTo>
                <a:lnTo>
                  <a:pt x="237" y="280"/>
                </a:lnTo>
                <a:lnTo>
                  <a:pt x="235" y="281"/>
                </a:lnTo>
                <a:lnTo>
                  <a:pt x="227" y="272"/>
                </a:lnTo>
                <a:lnTo>
                  <a:pt x="227" y="280"/>
                </a:lnTo>
                <a:lnTo>
                  <a:pt x="219" y="285"/>
                </a:lnTo>
                <a:lnTo>
                  <a:pt x="217" y="291"/>
                </a:lnTo>
                <a:lnTo>
                  <a:pt x="207" y="295"/>
                </a:lnTo>
                <a:lnTo>
                  <a:pt x="182" y="297"/>
                </a:lnTo>
                <a:lnTo>
                  <a:pt x="182" y="306"/>
                </a:lnTo>
                <a:lnTo>
                  <a:pt x="178" y="316"/>
                </a:lnTo>
                <a:lnTo>
                  <a:pt x="174" y="327"/>
                </a:lnTo>
                <a:lnTo>
                  <a:pt x="176" y="336"/>
                </a:lnTo>
                <a:lnTo>
                  <a:pt x="178" y="340"/>
                </a:lnTo>
                <a:lnTo>
                  <a:pt x="178" y="346"/>
                </a:lnTo>
                <a:lnTo>
                  <a:pt x="174" y="353"/>
                </a:lnTo>
                <a:lnTo>
                  <a:pt x="164" y="350"/>
                </a:lnTo>
                <a:lnTo>
                  <a:pt x="160" y="350"/>
                </a:lnTo>
                <a:lnTo>
                  <a:pt x="154" y="353"/>
                </a:lnTo>
                <a:lnTo>
                  <a:pt x="156" y="365"/>
                </a:lnTo>
                <a:lnTo>
                  <a:pt x="148" y="368"/>
                </a:lnTo>
                <a:lnTo>
                  <a:pt x="127" y="370"/>
                </a:lnTo>
                <a:lnTo>
                  <a:pt x="125" y="376"/>
                </a:lnTo>
                <a:lnTo>
                  <a:pt x="117" y="384"/>
                </a:lnTo>
                <a:lnTo>
                  <a:pt x="113" y="387"/>
                </a:lnTo>
                <a:lnTo>
                  <a:pt x="109" y="395"/>
                </a:lnTo>
                <a:lnTo>
                  <a:pt x="107" y="408"/>
                </a:lnTo>
                <a:lnTo>
                  <a:pt x="113" y="412"/>
                </a:lnTo>
                <a:lnTo>
                  <a:pt x="111" y="418"/>
                </a:lnTo>
                <a:lnTo>
                  <a:pt x="101" y="425"/>
                </a:lnTo>
                <a:lnTo>
                  <a:pt x="101" y="433"/>
                </a:lnTo>
                <a:lnTo>
                  <a:pt x="98" y="440"/>
                </a:lnTo>
                <a:lnTo>
                  <a:pt x="94" y="450"/>
                </a:lnTo>
                <a:lnTo>
                  <a:pt x="94" y="461"/>
                </a:lnTo>
                <a:lnTo>
                  <a:pt x="94" y="467"/>
                </a:lnTo>
                <a:lnTo>
                  <a:pt x="90" y="474"/>
                </a:lnTo>
                <a:lnTo>
                  <a:pt x="78" y="465"/>
                </a:lnTo>
                <a:lnTo>
                  <a:pt x="64" y="450"/>
                </a:lnTo>
                <a:lnTo>
                  <a:pt x="29" y="351"/>
                </a:lnTo>
                <a:lnTo>
                  <a:pt x="0" y="264"/>
                </a:lnTo>
                <a:lnTo>
                  <a:pt x="2" y="253"/>
                </a:lnTo>
                <a:lnTo>
                  <a:pt x="6" y="253"/>
                </a:lnTo>
                <a:lnTo>
                  <a:pt x="8" y="259"/>
                </a:lnTo>
                <a:lnTo>
                  <a:pt x="11" y="263"/>
                </a:lnTo>
                <a:lnTo>
                  <a:pt x="15" y="261"/>
                </a:lnTo>
                <a:lnTo>
                  <a:pt x="13" y="244"/>
                </a:lnTo>
                <a:lnTo>
                  <a:pt x="19" y="238"/>
                </a:lnTo>
                <a:lnTo>
                  <a:pt x="19" y="234"/>
                </a:lnTo>
                <a:lnTo>
                  <a:pt x="15" y="229"/>
                </a:lnTo>
                <a:lnTo>
                  <a:pt x="19" y="223"/>
                </a:lnTo>
                <a:lnTo>
                  <a:pt x="23" y="217"/>
                </a:lnTo>
                <a:lnTo>
                  <a:pt x="25" y="210"/>
                </a:lnTo>
                <a:lnTo>
                  <a:pt x="27" y="202"/>
                </a:lnTo>
                <a:lnTo>
                  <a:pt x="33" y="195"/>
                </a:lnTo>
                <a:lnTo>
                  <a:pt x="33" y="174"/>
                </a:lnTo>
                <a:lnTo>
                  <a:pt x="29" y="159"/>
                </a:lnTo>
                <a:lnTo>
                  <a:pt x="29" y="142"/>
                </a:lnTo>
                <a:lnTo>
                  <a:pt x="39" y="121"/>
                </a:lnTo>
                <a:lnTo>
                  <a:pt x="33" y="102"/>
                </a:lnTo>
                <a:lnTo>
                  <a:pt x="33" y="92"/>
                </a:lnTo>
                <a:lnTo>
                  <a:pt x="35" y="81"/>
                </a:lnTo>
                <a:lnTo>
                  <a:pt x="60" y="19"/>
                </a:lnTo>
                <a:lnTo>
                  <a:pt x="68" y="5"/>
                </a:lnTo>
                <a:lnTo>
                  <a:pt x="74" y="5"/>
                </a:lnTo>
                <a:lnTo>
                  <a:pt x="82" y="13"/>
                </a:lnTo>
                <a:lnTo>
                  <a:pt x="88" y="21"/>
                </a:lnTo>
                <a:lnTo>
                  <a:pt x="92" y="24"/>
                </a:lnTo>
                <a:lnTo>
                  <a:pt x="98" y="24"/>
                </a:lnTo>
                <a:lnTo>
                  <a:pt x="103" y="21"/>
                </a:lnTo>
                <a:lnTo>
                  <a:pt x="115" y="13"/>
                </a:lnTo>
                <a:lnTo>
                  <a:pt x="127" y="5"/>
                </a:lnTo>
                <a:lnTo>
                  <a:pt x="137" y="0"/>
                </a:lnTo>
                <a:lnTo>
                  <a:pt x="148" y="4"/>
                </a:lnTo>
                <a:lnTo>
                  <a:pt x="172" y="19"/>
                </a:lnTo>
                <a:lnTo>
                  <a:pt x="182" y="30"/>
                </a:lnTo>
                <a:lnTo>
                  <a:pt x="190" y="53"/>
                </a:lnTo>
                <a:lnTo>
                  <a:pt x="199" y="87"/>
                </a:lnTo>
                <a:lnTo>
                  <a:pt x="217" y="132"/>
                </a:lnTo>
                <a:lnTo>
                  <a:pt x="225" y="147"/>
                </a:lnTo>
                <a:lnTo>
                  <a:pt x="235" y="153"/>
                </a:lnTo>
                <a:lnTo>
                  <a:pt x="244" y="155"/>
                </a:lnTo>
                <a:lnTo>
                  <a:pt x="250" y="160"/>
                </a:lnTo>
                <a:lnTo>
                  <a:pt x="248" y="166"/>
                </a:lnTo>
                <a:lnTo>
                  <a:pt x="244" y="168"/>
                </a:lnTo>
                <a:lnTo>
                  <a:pt x="244" y="172"/>
                </a:lnTo>
                <a:lnTo>
                  <a:pt x="252" y="181"/>
                </a:lnTo>
                <a:lnTo>
                  <a:pt x="254" y="185"/>
                </a:lnTo>
                <a:lnTo>
                  <a:pt x="250" y="189"/>
                </a:lnTo>
              </a:path>
            </a:pathLst>
          </a:custGeom>
          <a:solidFill>
            <a:srgbClr val="3366FF"/>
          </a:solidFill>
          <a:ln w="6350">
            <a:solidFill>
              <a:schemeClr val="bg2"/>
            </a:solidFill>
            <a:prstDash val="solid"/>
            <a:round/>
            <a:headEnd/>
            <a:tailEnd/>
          </a:ln>
        </p:spPr>
        <p:txBody>
          <a:bodyPr/>
          <a:lstStyle/>
          <a:p>
            <a:endParaRPr lang="en-US"/>
          </a:p>
        </p:txBody>
      </p:sp>
      <p:sp>
        <p:nvSpPr>
          <p:cNvPr id="8251" name="Freeform 64"/>
          <p:cNvSpPr>
            <a:spLocks/>
          </p:cNvSpPr>
          <p:nvPr/>
        </p:nvSpPr>
        <p:spPr bwMode="auto">
          <a:xfrm>
            <a:off x="7167562" y="2955925"/>
            <a:ext cx="185738" cy="506413"/>
          </a:xfrm>
          <a:custGeom>
            <a:avLst/>
            <a:gdLst>
              <a:gd name="T0" fmla="*/ 70328 w 103"/>
              <a:gd name="T1" fmla="*/ 271734 h 246"/>
              <a:gd name="T2" fmla="*/ 77541 w 103"/>
              <a:gd name="T3" fmla="*/ 265558 h 246"/>
              <a:gd name="T4" fmla="*/ 81148 w 103"/>
              <a:gd name="T5" fmla="*/ 253207 h 246"/>
              <a:gd name="T6" fmla="*/ 73935 w 103"/>
              <a:gd name="T7" fmla="*/ 236738 h 246"/>
              <a:gd name="T8" fmla="*/ 0 w 103"/>
              <a:gd name="T9" fmla="*/ 156453 h 246"/>
              <a:gd name="T10" fmla="*/ 0 w 103"/>
              <a:gd name="T11" fmla="*/ 148218 h 246"/>
              <a:gd name="T12" fmla="*/ 9016 w 103"/>
              <a:gd name="T13" fmla="*/ 139984 h 246"/>
              <a:gd name="T14" fmla="*/ 12623 w 103"/>
              <a:gd name="T15" fmla="*/ 131750 h 246"/>
              <a:gd name="T16" fmla="*/ 9016 w 103"/>
              <a:gd name="T17" fmla="*/ 117340 h 246"/>
              <a:gd name="T18" fmla="*/ 0 w 103"/>
              <a:gd name="T19" fmla="*/ 100871 h 246"/>
              <a:gd name="T20" fmla="*/ 3607 w 103"/>
              <a:gd name="T21" fmla="*/ 88519 h 246"/>
              <a:gd name="T22" fmla="*/ 7213 w 103"/>
              <a:gd name="T23" fmla="*/ 74109 h 246"/>
              <a:gd name="T24" fmla="*/ 16230 w 103"/>
              <a:gd name="T25" fmla="*/ 65875 h 246"/>
              <a:gd name="T26" fmla="*/ 23443 w 103"/>
              <a:gd name="T27" fmla="*/ 57641 h 246"/>
              <a:gd name="T28" fmla="*/ 23443 w 103"/>
              <a:gd name="T29" fmla="*/ 34996 h 246"/>
              <a:gd name="T30" fmla="*/ 27049 w 103"/>
              <a:gd name="T31" fmla="*/ 18527 h 246"/>
              <a:gd name="T32" fmla="*/ 27049 w 103"/>
              <a:gd name="T33" fmla="*/ 0 h 246"/>
              <a:gd name="T34" fmla="*/ 178525 w 103"/>
              <a:gd name="T35" fmla="*/ 78226 h 246"/>
              <a:gd name="T36" fmla="*/ 169508 w 103"/>
              <a:gd name="T37" fmla="*/ 86461 h 246"/>
              <a:gd name="T38" fmla="*/ 162295 w 103"/>
              <a:gd name="T39" fmla="*/ 100871 h 246"/>
              <a:gd name="T40" fmla="*/ 158689 w 103"/>
              <a:gd name="T41" fmla="*/ 113222 h 246"/>
              <a:gd name="T42" fmla="*/ 147869 w 103"/>
              <a:gd name="T43" fmla="*/ 117340 h 246"/>
              <a:gd name="T44" fmla="*/ 144263 w 103"/>
              <a:gd name="T45" fmla="*/ 135867 h 246"/>
              <a:gd name="T46" fmla="*/ 144263 w 103"/>
              <a:gd name="T47" fmla="*/ 156453 h 246"/>
              <a:gd name="T48" fmla="*/ 151476 w 103"/>
              <a:gd name="T49" fmla="*/ 166746 h 246"/>
              <a:gd name="T50" fmla="*/ 165902 w 103"/>
              <a:gd name="T51" fmla="*/ 166746 h 246"/>
              <a:gd name="T52" fmla="*/ 176722 w 103"/>
              <a:gd name="T53" fmla="*/ 162629 h 246"/>
              <a:gd name="T54" fmla="*/ 182131 w 103"/>
              <a:gd name="T55" fmla="*/ 166746 h 246"/>
              <a:gd name="T56" fmla="*/ 182131 w 103"/>
              <a:gd name="T57" fmla="*/ 191449 h 246"/>
              <a:gd name="T58" fmla="*/ 185738 w 103"/>
              <a:gd name="T59" fmla="*/ 232621 h 246"/>
              <a:gd name="T60" fmla="*/ 182131 w 103"/>
              <a:gd name="T61" fmla="*/ 244972 h 246"/>
              <a:gd name="T62" fmla="*/ 178525 w 103"/>
              <a:gd name="T63" fmla="*/ 249089 h 246"/>
              <a:gd name="T64" fmla="*/ 178525 w 103"/>
              <a:gd name="T65" fmla="*/ 261441 h 246"/>
              <a:gd name="T66" fmla="*/ 182131 w 103"/>
              <a:gd name="T67" fmla="*/ 275851 h 246"/>
              <a:gd name="T68" fmla="*/ 176722 w 103"/>
              <a:gd name="T69" fmla="*/ 300554 h 246"/>
              <a:gd name="T70" fmla="*/ 176722 w 103"/>
              <a:gd name="T71" fmla="*/ 341726 h 246"/>
              <a:gd name="T72" fmla="*/ 173115 w 103"/>
              <a:gd name="T73" fmla="*/ 372605 h 246"/>
              <a:gd name="T74" fmla="*/ 158689 w 103"/>
              <a:gd name="T75" fmla="*/ 407601 h 246"/>
              <a:gd name="T76" fmla="*/ 144263 w 103"/>
              <a:gd name="T77" fmla="*/ 436421 h 246"/>
              <a:gd name="T78" fmla="*/ 144263 w 103"/>
              <a:gd name="T79" fmla="*/ 459065 h 246"/>
              <a:gd name="T80" fmla="*/ 140656 w 103"/>
              <a:gd name="T81" fmla="*/ 475534 h 246"/>
              <a:gd name="T82" fmla="*/ 129836 w 103"/>
              <a:gd name="T83" fmla="*/ 485827 h 246"/>
              <a:gd name="T84" fmla="*/ 111803 w 103"/>
              <a:gd name="T85" fmla="*/ 506413 h 246"/>
              <a:gd name="T86" fmla="*/ 97377 w 103"/>
              <a:gd name="T87" fmla="*/ 471417 h 246"/>
              <a:gd name="T88" fmla="*/ 91967 w 103"/>
              <a:gd name="T89" fmla="*/ 463183 h 246"/>
              <a:gd name="T90" fmla="*/ 81148 w 103"/>
              <a:gd name="T91" fmla="*/ 463183 h 246"/>
              <a:gd name="T92" fmla="*/ 66721 w 103"/>
              <a:gd name="T93" fmla="*/ 446714 h 246"/>
              <a:gd name="T94" fmla="*/ 55902 w 103"/>
              <a:gd name="T95" fmla="*/ 440538 h 246"/>
              <a:gd name="T96" fmla="*/ 41475 w 103"/>
              <a:gd name="T97" fmla="*/ 440538 h 246"/>
              <a:gd name="T98" fmla="*/ 27049 w 103"/>
              <a:gd name="T99" fmla="*/ 428187 h 246"/>
              <a:gd name="T100" fmla="*/ 12623 w 103"/>
              <a:gd name="T101" fmla="*/ 405542 h 246"/>
              <a:gd name="T102" fmla="*/ 9016 w 103"/>
              <a:gd name="T103" fmla="*/ 376722 h 246"/>
              <a:gd name="T104" fmla="*/ 12623 w 103"/>
              <a:gd name="T105" fmla="*/ 358195 h 246"/>
              <a:gd name="T106" fmla="*/ 27049 w 103"/>
              <a:gd name="T107" fmla="*/ 345843 h 246"/>
              <a:gd name="T108" fmla="*/ 48689 w 103"/>
              <a:gd name="T109" fmla="*/ 314964 h 246"/>
              <a:gd name="T110" fmla="*/ 59508 w 103"/>
              <a:gd name="T111" fmla="*/ 284085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3"/>
              <a:gd name="T169" fmla="*/ 0 h 246"/>
              <a:gd name="T170" fmla="*/ 103 w 10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3" h="246">
                <a:moveTo>
                  <a:pt x="37" y="134"/>
                </a:moveTo>
                <a:lnTo>
                  <a:pt x="39" y="132"/>
                </a:lnTo>
                <a:lnTo>
                  <a:pt x="41" y="130"/>
                </a:lnTo>
                <a:lnTo>
                  <a:pt x="43" y="129"/>
                </a:lnTo>
                <a:lnTo>
                  <a:pt x="43" y="127"/>
                </a:lnTo>
                <a:lnTo>
                  <a:pt x="45" y="123"/>
                </a:lnTo>
                <a:lnTo>
                  <a:pt x="43" y="119"/>
                </a:lnTo>
                <a:lnTo>
                  <a:pt x="41" y="115"/>
                </a:lnTo>
                <a:lnTo>
                  <a:pt x="39" y="113"/>
                </a:lnTo>
                <a:lnTo>
                  <a:pt x="0" y="76"/>
                </a:lnTo>
                <a:lnTo>
                  <a:pt x="0" y="74"/>
                </a:lnTo>
                <a:lnTo>
                  <a:pt x="0" y="72"/>
                </a:lnTo>
                <a:lnTo>
                  <a:pt x="2" y="72"/>
                </a:lnTo>
                <a:lnTo>
                  <a:pt x="5" y="68"/>
                </a:lnTo>
                <a:lnTo>
                  <a:pt x="7" y="66"/>
                </a:lnTo>
                <a:lnTo>
                  <a:pt x="7" y="64"/>
                </a:lnTo>
                <a:lnTo>
                  <a:pt x="7" y="60"/>
                </a:lnTo>
                <a:lnTo>
                  <a:pt x="5" y="57"/>
                </a:lnTo>
                <a:lnTo>
                  <a:pt x="2" y="51"/>
                </a:lnTo>
                <a:lnTo>
                  <a:pt x="0" y="49"/>
                </a:lnTo>
                <a:lnTo>
                  <a:pt x="0" y="45"/>
                </a:lnTo>
                <a:lnTo>
                  <a:pt x="2" y="43"/>
                </a:lnTo>
                <a:lnTo>
                  <a:pt x="4" y="40"/>
                </a:lnTo>
                <a:lnTo>
                  <a:pt x="4" y="36"/>
                </a:lnTo>
                <a:lnTo>
                  <a:pt x="5" y="32"/>
                </a:lnTo>
                <a:lnTo>
                  <a:pt x="9" y="32"/>
                </a:lnTo>
                <a:lnTo>
                  <a:pt x="11" y="30"/>
                </a:lnTo>
                <a:lnTo>
                  <a:pt x="13" y="28"/>
                </a:lnTo>
                <a:lnTo>
                  <a:pt x="15" y="23"/>
                </a:lnTo>
                <a:lnTo>
                  <a:pt x="13" y="17"/>
                </a:lnTo>
                <a:lnTo>
                  <a:pt x="13" y="13"/>
                </a:lnTo>
                <a:lnTo>
                  <a:pt x="15" y="9"/>
                </a:lnTo>
                <a:lnTo>
                  <a:pt x="15" y="8"/>
                </a:lnTo>
                <a:lnTo>
                  <a:pt x="15" y="0"/>
                </a:lnTo>
                <a:lnTo>
                  <a:pt x="99" y="26"/>
                </a:lnTo>
                <a:lnTo>
                  <a:pt x="99" y="38"/>
                </a:lnTo>
                <a:lnTo>
                  <a:pt x="96" y="40"/>
                </a:lnTo>
                <a:lnTo>
                  <a:pt x="94" y="42"/>
                </a:lnTo>
                <a:lnTo>
                  <a:pt x="92" y="45"/>
                </a:lnTo>
                <a:lnTo>
                  <a:pt x="90" y="49"/>
                </a:lnTo>
                <a:lnTo>
                  <a:pt x="88" y="53"/>
                </a:lnTo>
                <a:lnTo>
                  <a:pt x="88" y="55"/>
                </a:lnTo>
                <a:lnTo>
                  <a:pt x="86" y="57"/>
                </a:lnTo>
                <a:lnTo>
                  <a:pt x="82" y="57"/>
                </a:lnTo>
                <a:lnTo>
                  <a:pt x="80" y="60"/>
                </a:lnTo>
                <a:lnTo>
                  <a:pt x="80" y="66"/>
                </a:lnTo>
                <a:lnTo>
                  <a:pt x="80" y="70"/>
                </a:lnTo>
                <a:lnTo>
                  <a:pt x="80" y="76"/>
                </a:lnTo>
                <a:lnTo>
                  <a:pt x="82" y="77"/>
                </a:lnTo>
                <a:lnTo>
                  <a:pt x="84" y="81"/>
                </a:lnTo>
                <a:lnTo>
                  <a:pt x="88" y="81"/>
                </a:lnTo>
                <a:lnTo>
                  <a:pt x="92" y="81"/>
                </a:lnTo>
                <a:lnTo>
                  <a:pt x="96" y="79"/>
                </a:lnTo>
                <a:lnTo>
                  <a:pt x="98" y="79"/>
                </a:lnTo>
                <a:lnTo>
                  <a:pt x="99" y="79"/>
                </a:lnTo>
                <a:lnTo>
                  <a:pt x="101" y="81"/>
                </a:lnTo>
                <a:lnTo>
                  <a:pt x="101" y="87"/>
                </a:lnTo>
                <a:lnTo>
                  <a:pt x="101" y="93"/>
                </a:lnTo>
                <a:lnTo>
                  <a:pt x="103" y="110"/>
                </a:lnTo>
                <a:lnTo>
                  <a:pt x="103" y="113"/>
                </a:lnTo>
                <a:lnTo>
                  <a:pt x="103" y="117"/>
                </a:lnTo>
                <a:lnTo>
                  <a:pt x="101" y="119"/>
                </a:lnTo>
                <a:lnTo>
                  <a:pt x="101" y="121"/>
                </a:lnTo>
                <a:lnTo>
                  <a:pt x="99" y="121"/>
                </a:lnTo>
                <a:lnTo>
                  <a:pt x="98" y="121"/>
                </a:lnTo>
                <a:lnTo>
                  <a:pt x="99" y="127"/>
                </a:lnTo>
                <a:lnTo>
                  <a:pt x="99" y="130"/>
                </a:lnTo>
                <a:lnTo>
                  <a:pt x="101" y="134"/>
                </a:lnTo>
                <a:lnTo>
                  <a:pt x="99" y="140"/>
                </a:lnTo>
                <a:lnTo>
                  <a:pt x="98" y="146"/>
                </a:lnTo>
                <a:lnTo>
                  <a:pt x="98" y="159"/>
                </a:lnTo>
                <a:lnTo>
                  <a:pt x="98" y="166"/>
                </a:lnTo>
                <a:lnTo>
                  <a:pt x="98" y="174"/>
                </a:lnTo>
                <a:lnTo>
                  <a:pt x="96" y="181"/>
                </a:lnTo>
                <a:lnTo>
                  <a:pt x="92" y="189"/>
                </a:lnTo>
                <a:lnTo>
                  <a:pt x="88" y="198"/>
                </a:lnTo>
                <a:lnTo>
                  <a:pt x="80" y="208"/>
                </a:lnTo>
                <a:lnTo>
                  <a:pt x="80" y="212"/>
                </a:lnTo>
                <a:lnTo>
                  <a:pt x="80" y="215"/>
                </a:lnTo>
                <a:lnTo>
                  <a:pt x="80" y="223"/>
                </a:lnTo>
                <a:lnTo>
                  <a:pt x="80" y="227"/>
                </a:lnTo>
                <a:lnTo>
                  <a:pt x="78" y="231"/>
                </a:lnTo>
                <a:lnTo>
                  <a:pt x="76" y="234"/>
                </a:lnTo>
                <a:lnTo>
                  <a:pt x="72" y="236"/>
                </a:lnTo>
                <a:lnTo>
                  <a:pt x="64" y="244"/>
                </a:lnTo>
                <a:lnTo>
                  <a:pt x="62" y="246"/>
                </a:lnTo>
                <a:lnTo>
                  <a:pt x="58" y="238"/>
                </a:lnTo>
                <a:lnTo>
                  <a:pt x="54" y="229"/>
                </a:lnTo>
                <a:lnTo>
                  <a:pt x="51" y="227"/>
                </a:lnTo>
                <a:lnTo>
                  <a:pt x="51" y="225"/>
                </a:lnTo>
                <a:lnTo>
                  <a:pt x="49" y="225"/>
                </a:lnTo>
                <a:lnTo>
                  <a:pt x="45" y="225"/>
                </a:lnTo>
                <a:lnTo>
                  <a:pt x="43" y="223"/>
                </a:lnTo>
                <a:lnTo>
                  <a:pt x="37" y="217"/>
                </a:lnTo>
                <a:lnTo>
                  <a:pt x="35" y="215"/>
                </a:lnTo>
                <a:lnTo>
                  <a:pt x="31" y="214"/>
                </a:lnTo>
                <a:lnTo>
                  <a:pt x="27" y="212"/>
                </a:lnTo>
                <a:lnTo>
                  <a:pt x="23" y="214"/>
                </a:lnTo>
                <a:lnTo>
                  <a:pt x="19" y="212"/>
                </a:lnTo>
                <a:lnTo>
                  <a:pt x="15" y="208"/>
                </a:lnTo>
                <a:lnTo>
                  <a:pt x="11" y="202"/>
                </a:lnTo>
                <a:lnTo>
                  <a:pt x="7" y="197"/>
                </a:lnTo>
                <a:lnTo>
                  <a:pt x="5" y="189"/>
                </a:lnTo>
                <a:lnTo>
                  <a:pt x="5" y="183"/>
                </a:lnTo>
                <a:lnTo>
                  <a:pt x="5" y="178"/>
                </a:lnTo>
                <a:lnTo>
                  <a:pt x="7" y="174"/>
                </a:lnTo>
                <a:lnTo>
                  <a:pt x="11" y="172"/>
                </a:lnTo>
                <a:lnTo>
                  <a:pt x="15" y="168"/>
                </a:lnTo>
                <a:lnTo>
                  <a:pt x="21" y="164"/>
                </a:lnTo>
                <a:lnTo>
                  <a:pt x="27" y="153"/>
                </a:lnTo>
                <a:lnTo>
                  <a:pt x="31" y="142"/>
                </a:lnTo>
                <a:lnTo>
                  <a:pt x="33" y="138"/>
                </a:lnTo>
                <a:lnTo>
                  <a:pt x="37" y="134"/>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17" name="Freeform 65"/>
          <p:cNvSpPr>
            <a:spLocks/>
          </p:cNvSpPr>
          <p:nvPr/>
        </p:nvSpPr>
        <p:spPr bwMode="auto">
          <a:xfrm>
            <a:off x="7167562" y="2955925"/>
            <a:ext cx="185738" cy="506413"/>
          </a:xfrm>
          <a:custGeom>
            <a:avLst/>
            <a:gdLst>
              <a:gd name="T0" fmla="*/ 2147483647 w 103"/>
              <a:gd name="T1" fmla="*/ 2147483647 h 246"/>
              <a:gd name="T2" fmla="*/ 2147483647 w 103"/>
              <a:gd name="T3" fmla="*/ 2147483647 h 246"/>
              <a:gd name="T4" fmla="*/ 2147483647 w 103"/>
              <a:gd name="T5" fmla="*/ 2147483647 h 246"/>
              <a:gd name="T6" fmla="*/ 2147483647 w 103"/>
              <a:gd name="T7" fmla="*/ 2147483647 h 246"/>
              <a:gd name="T8" fmla="*/ 0 w 103"/>
              <a:gd name="T9" fmla="*/ 2147483647 h 246"/>
              <a:gd name="T10" fmla="*/ 0 w 103"/>
              <a:gd name="T11" fmla="*/ 2147483647 h 246"/>
              <a:gd name="T12" fmla="*/ 2147483647 w 103"/>
              <a:gd name="T13" fmla="*/ 2147483647 h 246"/>
              <a:gd name="T14" fmla="*/ 2147483647 w 103"/>
              <a:gd name="T15" fmla="*/ 2147483647 h 246"/>
              <a:gd name="T16" fmla="*/ 2147483647 w 103"/>
              <a:gd name="T17" fmla="*/ 2147483647 h 246"/>
              <a:gd name="T18" fmla="*/ 2147483647 w 103"/>
              <a:gd name="T19" fmla="*/ 2147483647 h 246"/>
              <a:gd name="T20" fmla="*/ 2147483647 w 103"/>
              <a:gd name="T21" fmla="*/ 2147483647 h 246"/>
              <a:gd name="T22" fmla="*/ 0 w 103"/>
              <a:gd name="T23" fmla="*/ 2147483647 h 246"/>
              <a:gd name="T24" fmla="*/ 2147483647 w 103"/>
              <a:gd name="T25" fmla="*/ 2147483647 h 246"/>
              <a:gd name="T26" fmla="*/ 2147483647 w 103"/>
              <a:gd name="T27" fmla="*/ 2147483647 h 246"/>
              <a:gd name="T28" fmla="*/ 2147483647 w 103"/>
              <a:gd name="T29" fmla="*/ 2147483647 h 246"/>
              <a:gd name="T30" fmla="*/ 2147483647 w 103"/>
              <a:gd name="T31" fmla="*/ 2147483647 h 246"/>
              <a:gd name="T32" fmla="*/ 2147483647 w 103"/>
              <a:gd name="T33" fmla="*/ 2147483647 h 246"/>
              <a:gd name="T34" fmla="*/ 2147483647 w 103"/>
              <a:gd name="T35" fmla="*/ 2147483647 h 246"/>
              <a:gd name="T36" fmla="*/ 2147483647 w 103"/>
              <a:gd name="T37" fmla="*/ 0 h 246"/>
              <a:gd name="T38" fmla="*/ 2147483647 w 103"/>
              <a:gd name="T39" fmla="*/ 2147483647 h 246"/>
              <a:gd name="T40" fmla="*/ 2147483647 w 103"/>
              <a:gd name="T41" fmla="*/ 2147483647 h 246"/>
              <a:gd name="T42" fmla="*/ 2147483647 w 103"/>
              <a:gd name="T43" fmla="*/ 2147483647 h 246"/>
              <a:gd name="T44" fmla="*/ 2147483647 w 103"/>
              <a:gd name="T45" fmla="*/ 2147483647 h 246"/>
              <a:gd name="T46" fmla="*/ 2147483647 w 103"/>
              <a:gd name="T47" fmla="*/ 2147483647 h 246"/>
              <a:gd name="T48" fmla="*/ 2147483647 w 103"/>
              <a:gd name="T49" fmla="*/ 2147483647 h 246"/>
              <a:gd name="T50" fmla="*/ 2147483647 w 103"/>
              <a:gd name="T51" fmla="*/ 2147483647 h 246"/>
              <a:gd name="T52" fmla="*/ 2147483647 w 103"/>
              <a:gd name="T53" fmla="*/ 2147483647 h 246"/>
              <a:gd name="T54" fmla="*/ 2147483647 w 103"/>
              <a:gd name="T55" fmla="*/ 2147483647 h 246"/>
              <a:gd name="T56" fmla="*/ 2147483647 w 103"/>
              <a:gd name="T57" fmla="*/ 2147483647 h 246"/>
              <a:gd name="T58" fmla="*/ 2147483647 w 103"/>
              <a:gd name="T59" fmla="*/ 2147483647 h 246"/>
              <a:gd name="T60" fmla="*/ 2147483647 w 103"/>
              <a:gd name="T61" fmla="*/ 2147483647 h 246"/>
              <a:gd name="T62" fmla="*/ 2147483647 w 103"/>
              <a:gd name="T63" fmla="*/ 2147483647 h 246"/>
              <a:gd name="T64" fmla="*/ 2147483647 w 103"/>
              <a:gd name="T65" fmla="*/ 2147483647 h 246"/>
              <a:gd name="T66" fmla="*/ 2147483647 w 103"/>
              <a:gd name="T67" fmla="*/ 2147483647 h 246"/>
              <a:gd name="T68" fmla="*/ 2147483647 w 103"/>
              <a:gd name="T69" fmla="*/ 2147483647 h 246"/>
              <a:gd name="T70" fmla="*/ 2147483647 w 103"/>
              <a:gd name="T71" fmla="*/ 2147483647 h 246"/>
              <a:gd name="T72" fmla="*/ 2147483647 w 103"/>
              <a:gd name="T73" fmla="*/ 2147483647 h 246"/>
              <a:gd name="T74" fmla="*/ 2147483647 w 103"/>
              <a:gd name="T75" fmla="*/ 2147483647 h 246"/>
              <a:gd name="T76" fmla="*/ 2147483647 w 103"/>
              <a:gd name="T77" fmla="*/ 2147483647 h 246"/>
              <a:gd name="T78" fmla="*/ 2147483647 w 103"/>
              <a:gd name="T79" fmla="*/ 2147483647 h 246"/>
              <a:gd name="T80" fmla="*/ 2147483647 w 103"/>
              <a:gd name="T81" fmla="*/ 2147483647 h 246"/>
              <a:gd name="T82" fmla="*/ 2147483647 w 103"/>
              <a:gd name="T83" fmla="*/ 2147483647 h 246"/>
              <a:gd name="T84" fmla="*/ 2147483647 w 103"/>
              <a:gd name="T85" fmla="*/ 2147483647 h 246"/>
              <a:gd name="T86" fmla="*/ 2147483647 w 103"/>
              <a:gd name="T87" fmla="*/ 2147483647 h 246"/>
              <a:gd name="T88" fmla="*/ 2147483647 w 103"/>
              <a:gd name="T89" fmla="*/ 2147483647 h 246"/>
              <a:gd name="T90" fmla="*/ 2147483647 w 103"/>
              <a:gd name="T91" fmla="*/ 2147483647 h 246"/>
              <a:gd name="T92" fmla="*/ 2147483647 w 103"/>
              <a:gd name="T93" fmla="*/ 2147483647 h 246"/>
              <a:gd name="T94" fmla="*/ 2147483647 w 103"/>
              <a:gd name="T95" fmla="*/ 2147483647 h 246"/>
              <a:gd name="T96" fmla="*/ 2147483647 w 103"/>
              <a:gd name="T97" fmla="*/ 2147483647 h 246"/>
              <a:gd name="T98" fmla="*/ 2147483647 w 103"/>
              <a:gd name="T99" fmla="*/ 2147483647 h 246"/>
              <a:gd name="T100" fmla="*/ 2147483647 w 103"/>
              <a:gd name="T101" fmla="*/ 2147483647 h 246"/>
              <a:gd name="T102" fmla="*/ 2147483647 w 103"/>
              <a:gd name="T103" fmla="*/ 2147483647 h 246"/>
              <a:gd name="T104" fmla="*/ 2147483647 w 103"/>
              <a:gd name="T105" fmla="*/ 2147483647 h 246"/>
              <a:gd name="T106" fmla="*/ 2147483647 w 103"/>
              <a:gd name="T107" fmla="*/ 2147483647 h 246"/>
              <a:gd name="T108" fmla="*/ 2147483647 w 103"/>
              <a:gd name="T109" fmla="*/ 2147483647 h 246"/>
              <a:gd name="T110" fmla="*/ 2147483647 w 103"/>
              <a:gd name="T111" fmla="*/ 2147483647 h 246"/>
              <a:gd name="T112" fmla="*/ 2147483647 w 103"/>
              <a:gd name="T113" fmla="*/ 2147483647 h 246"/>
              <a:gd name="T114" fmla="*/ 2147483647 w 103"/>
              <a:gd name="T115" fmla="*/ 2147483647 h 246"/>
              <a:gd name="T116" fmla="*/ 2147483647 w 103"/>
              <a:gd name="T117" fmla="*/ 2147483647 h 246"/>
              <a:gd name="T118" fmla="*/ 2147483647 w 103"/>
              <a:gd name="T119" fmla="*/ 2147483647 h 2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
              <a:gd name="T181" fmla="*/ 0 h 246"/>
              <a:gd name="T182" fmla="*/ 103 w 103"/>
              <a:gd name="T183" fmla="*/ 246 h 2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 h="246">
                <a:moveTo>
                  <a:pt x="35" y="134"/>
                </a:moveTo>
                <a:lnTo>
                  <a:pt x="43" y="125"/>
                </a:lnTo>
                <a:lnTo>
                  <a:pt x="43" y="119"/>
                </a:lnTo>
                <a:lnTo>
                  <a:pt x="39" y="112"/>
                </a:lnTo>
                <a:lnTo>
                  <a:pt x="0" y="76"/>
                </a:lnTo>
                <a:lnTo>
                  <a:pt x="0" y="72"/>
                </a:lnTo>
                <a:lnTo>
                  <a:pt x="2" y="70"/>
                </a:lnTo>
                <a:lnTo>
                  <a:pt x="5" y="68"/>
                </a:lnTo>
                <a:lnTo>
                  <a:pt x="7" y="64"/>
                </a:lnTo>
                <a:lnTo>
                  <a:pt x="5" y="57"/>
                </a:lnTo>
                <a:lnTo>
                  <a:pt x="2" y="51"/>
                </a:lnTo>
                <a:lnTo>
                  <a:pt x="0" y="45"/>
                </a:lnTo>
                <a:lnTo>
                  <a:pt x="4" y="40"/>
                </a:lnTo>
                <a:lnTo>
                  <a:pt x="5" y="32"/>
                </a:lnTo>
                <a:lnTo>
                  <a:pt x="7" y="30"/>
                </a:lnTo>
                <a:lnTo>
                  <a:pt x="11" y="30"/>
                </a:lnTo>
                <a:lnTo>
                  <a:pt x="13" y="23"/>
                </a:lnTo>
                <a:lnTo>
                  <a:pt x="15" y="9"/>
                </a:lnTo>
                <a:lnTo>
                  <a:pt x="15" y="0"/>
                </a:lnTo>
                <a:lnTo>
                  <a:pt x="99" y="26"/>
                </a:lnTo>
                <a:lnTo>
                  <a:pt x="98" y="38"/>
                </a:lnTo>
                <a:lnTo>
                  <a:pt x="92" y="42"/>
                </a:lnTo>
                <a:lnTo>
                  <a:pt x="90" y="49"/>
                </a:lnTo>
                <a:lnTo>
                  <a:pt x="86" y="55"/>
                </a:lnTo>
                <a:lnTo>
                  <a:pt x="82" y="57"/>
                </a:lnTo>
                <a:lnTo>
                  <a:pt x="80" y="76"/>
                </a:lnTo>
                <a:lnTo>
                  <a:pt x="84" y="81"/>
                </a:lnTo>
                <a:lnTo>
                  <a:pt x="92" y="79"/>
                </a:lnTo>
                <a:lnTo>
                  <a:pt x="98" y="79"/>
                </a:lnTo>
                <a:lnTo>
                  <a:pt x="101" y="81"/>
                </a:lnTo>
                <a:lnTo>
                  <a:pt x="101" y="93"/>
                </a:lnTo>
                <a:lnTo>
                  <a:pt x="103" y="110"/>
                </a:lnTo>
                <a:lnTo>
                  <a:pt x="103" y="117"/>
                </a:lnTo>
                <a:lnTo>
                  <a:pt x="99" y="121"/>
                </a:lnTo>
                <a:lnTo>
                  <a:pt x="96" y="121"/>
                </a:lnTo>
                <a:lnTo>
                  <a:pt x="99" y="127"/>
                </a:lnTo>
                <a:lnTo>
                  <a:pt x="101" y="134"/>
                </a:lnTo>
                <a:lnTo>
                  <a:pt x="98" y="146"/>
                </a:lnTo>
                <a:lnTo>
                  <a:pt x="98" y="174"/>
                </a:lnTo>
                <a:lnTo>
                  <a:pt x="92" y="189"/>
                </a:lnTo>
                <a:lnTo>
                  <a:pt x="80" y="208"/>
                </a:lnTo>
                <a:lnTo>
                  <a:pt x="80" y="223"/>
                </a:lnTo>
                <a:lnTo>
                  <a:pt x="78" y="231"/>
                </a:lnTo>
                <a:lnTo>
                  <a:pt x="64" y="244"/>
                </a:lnTo>
                <a:lnTo>
                  <a:pt x="60" y="246"/>
                </a:lnTo>
                <a:lnTo>
                  <a:pt x="58" y="238"/>
                </a:lnTo>
                <a:lnTo>
                  <a:pt x="54" y="229"/>
                </a:lnTo>
                <a:lnTo>
                  <a:pt x="49" y="225"/>
                </a:lnTo>
                <a:lnTo>
                  <a:pt x="37" y="217"/>
                </a:lnTo>
                <a:lnTo>
                  <a:pt x="31" y="214"/>
                </a:lnTo>
                <a:lnTo>
                  <a:pt x="21" y="212"/>
                </a:lnTo>
                <a:lnTo>
                  <a:pt x="15" y="208"/>
                </a:lnTo>
                <a:lnTo>
                  <a:pt x="7" y="197"/>
                </a:lnTo>
                <a:lnTo>
                  <a:pt x="5" y="189"/>
                </a:lnTo>
                <a:lnTo>
                  <a:pt x="5" y="181"/>
                </a:lnTo>
                <a:lnTo>
                  <a:pt x="5" y="176"/>
                </a:lnTo>
                <a:lnTo>
                  <a:pt x="11" y="172"/>
                </a:lnTo>
                <a:lnTo>
                  <a:pt x="19" y="164"/>
                </a:lnTo>
                <a:lnTo>
                  <a:pt x="27" y="153"/>
                </a:lnTo>
                <a:lnTo>
                  <a:pt x="35" y="134"/>
                </a:lnTo>
              </a:path>
            </a:pathLst>
          </a:custGeom>
          <a:solidFill>
            <a:srgbClr val="3366FF"/>
          </a:solidFill>
          <a:ln w="6350">
            <a:solidFill>
              <a:schemeClr val="bg2"/>
            </a:solidFill>
            <a:prstDash val="solid"/>
            <a:round/>
            <a:headEnd/>
            <a:tailEnd/>
          </a:ln>
        </p:spPr>
        <p:txBody>
          <a:bodyPr/>
          <a:lstStyle/>
          <a:p>
            <a:endParaRPr lang="en-US"/>
          </a:p>
        </p:txBody>
      </p:sp>
      <p:sp>
        <p:nvSpPr>
          <p:cNvPr id="11318" name="Freeform 66"/>
          <p:cNvSpPr>
            <a:spLocks/>
          </p:cNvSpPr>
          <p:nvPr/>
        </p:nvSpPr>
        <p:spPr bwMode="auto">
          <a:xfrm>
            <a:off x="6205537" y="3294063"/>
            <a:ext cx="676275" cy="838200"/>
          </a:xfrm>
          <a:custGeom>
            <a:avLst/>
            <a:gdLst>
              <a:gd name="T0" fmla="*/ 2147483647 w 372"/>
              <a:gd name="T1" fmla="*/ 2147483647 h 408"/>
              <a:gd name="T2" fmla="*/ 2147483647 w 372"/>
              <a:gd name="T3" fmla="*/ 2147483647 h 408"/>
              <a:gd name="T4" fmla="*/ 2147483647 w 372"/>
              <a:gd name="T5" fmla="*/ 2147483647 h 408"/>
              <a:gd name="T6" fmla="*/ 2147483647 w 372"/>
              <a:gd name="T7" fmla="*/ 2147483647 h 408"/>
              <a:gd name="T8" fmla="*/ 2147483647 w 372"/>
              <a:gd name="T9" fmla="*/ 2147483647 h 408"/>
              <a:gd name="T10" fmla="*/ 2147483647 w 372"/>
              <a:gd name="T11" fmla="*/ 2147483647 h 408"/>
              <a:gd name="T12" fmla="*/ 2147483647 w 372"/>
              <a:gd name="T13" fmla="*/ 2147483647 h 408"/>
              <a:gd name="T14" fmla="*/ 2147483647 w 372"/>
              <a:gd name="T15" fmla="*/ 2147483647 h 408"/>
              <a:gd name="T16" fmla="*/ 2147483647 w 372"/>
              <a:gd name="T17" fmla="*/ 2147483647 h 408"/>
              <a:gd name="T18" fmla="*/ 2147483647 w 372"/>
              <a:gd name="T19" fmla="*/ 2147483647 h 408"/>
              <a:gd name="T20" fmla="*/ 2147483647 w 372"/>
              <a:gd name="T21" fmla="*/ 2147483647 h 408"/>
              <a:gd name="T22" fmla="*/ 2147483647 w 372"/>
              <a:gd name="T23" fmla="*/ 2147483647 h 408"/>
              <a:gd name="T24" fmla="*/ 2147483647 w 372"/>
              <a:gd name="T25" fmla="*/ 2147483647 h 408"/>
              <a:gd name="T26" fmla="*/ 2147483647 w 372"/>
              <a:gd name="T27" fmla="*/ 2147483647 h 408"/>
              <a:gd name="T28" fmla="*/ 2147483647 w 372"/>
              <a:gd name="T29" fmla="*/ 2147483647 h 408"/>
              <a:gd name="T30" fmla="*/ 2147483647 w 372"/>
              <a:gd name="T31" fmla="*/ 2147483647 h 408"/>
              <a:gd name="T32" fmla="*/ 2147483647 w 372"/>
              <a:gd name="T33" fmla="*/ 2147483647 h 408"/>
              <a:gd name="T34" fmla="*/ 2147483647 w 372"/>
              <a:gd name="T35" fmla="*/ 2147483647 h 408"/>
              <a:gd name="T36" fmla="*/ 2147483647 w 372"/>
              <a:gd name="T37" fmla="*/ 2147483647 h 408"/>
              <a:gd name="T38" fmla="*/ 2147483647 w 372"/>
              <a:gd name="T39" fmla="*/ 2147483647 h 408"/>
              <a:gd name="T40" fmla="*/ 2147483647 w 372"/>
              <a:gd name="T41" fmla="*/ 2147483647 h 408"/>
              <a:gd name="T42" fmla="*/ 2147483647 w 372"/>
              <a:gd name="T43" fmla="*/ 2147483647 h 408"/>
              <a:gd name="T44" fmla="*/ 2147483647 w 372"/>
              <a:gd name="T45" fmla="*/ 2147483647 h 408"/>
              <a:gd name="T46" fmla="*/ 2147483647 w 372"/>
              <a:gd name="T47" fmla="*/ 2147483647 h 408"/>
              <a:gd name="T48" fmla="*/ 2147483647 w 372"/>
              <a:gd name="T49" fmla="*/ 2147483647 h 408"/>
              <a:gd name="T50" fmla="*/ 2147483647 w 372"/>
              <a:gd name="T51" fmla="*/ 2147483647 h 408"/>
              <a:gd name="T52" fmla="*/ 2147483647 w 372"/>
              <a:gd name="T53" fmla="*/ 2147483647 h 408"/>
              <a:gd name="T54" fmla="*/ 2147483647 w 372"/>
              <a:gd name="T55" fmla="*/ 2147483647 h 408"/>
              <a:gd name="T56" fmla="*/ 2147483647 w 372"/>
              <a:gd name="T57" fmla="*/ 2147483647 h 408"/>
              <a:gd name="T58" fmla="*/ 2147483647 w 372"/>
              <a:gd name="T59" fmla="*/ 2147483647 h 408"/>
              <a:gd name="T60" fmla="*/ 2147483647 w 372"/>
              <a:gd name="T61" fmla="*/ 2147483647 h 408"/>
              <a:gd name="T62" fmla="*/ 2147483647 w 372"/>
              <a:gd name="T63" fmla="*/ 2147483647 h 408"/>
              <a:gd name="T64" fmla="*/ 2147483647 w 372"/>
              <a:gd name="T65" fmla="*/ 2147483647 h 408"/>
              <a:gd name="T66" fmla="*/ 2147483647 w 372"/>
              <a:gd name="T67" fmla="*/ 2147483647 h 408"/>
              <a:gd name="T68" fmla="*/ 2147483647 w 372"/>
              <a:gd name="T69" fmla="*/ 2147483647 h 408"/>
              <a:gd name="T70" fmla="*/ 2147483647 w 372"/>
              <a:gd name="T71" fmla="*/ 2147483647 h 408"/>
              <a:gd name="T72" fmla="*/ 2147483647 w 372"/>
              <a:gd name="T73" fmla="*/ 2147483647 h 408"/>
              <a:gd name="T74" fmla="*/ 2147483647 w 372"/>
              <a:gd name="T75" fmla="*/ 2147483647 h 408"/>
              <a:gd name="T76" fmla="*/ 2147483647 w 372"/>
              <a:gd name="T77" fmla="*/ 2147483647 h 408"/>
              <a:gd name="T78" fmla="*/ 2147483647 w 372"/>
              <a:gd name="T79" fmla="*/ 2147483647 h 408"/>
              <a:gd name="T80" fmla="*/ 2147483647 w 372"/>
              <a:gd name="T81" fmla="*/ 2147483647 h 408"/>
              <a:gd name="T82" fmla="*/ 2147483647 w 372"/>
              <a:gd name="T83" fmla="*/ 2147483647 h 408"/>
              <a:gd name="T84" fmla="*/ 2147483647 w 372"/>
              <a:gd name="T85" fmla="*/ 2147483647 h 408"/>
              <a:gd name="T86" fmla="*/ 2147483647 w 372"/>
              <a:gd name="T87" fmla="*/ 2147483647 h 408"/>
              <a:gd name="T88" fmla="*/ 2147483647 w 372"/>
              <a:gd name="T89" fmla="*/ 2147483647 h 408"/>
              <a:gd name="T90" fmla="*/ 2147483647 w 372"/>
              <a:gd name="T91" fmla="*/ 2147483647 h 408"/>
              <a:gd name="T92" fmla="*/ 2147483647 w 372"/>
              <a:gd name="T93" fmla="*/ 2147483647 h 408"/>
              <a:gd name="T94" fmla="*/ 2147483647 w 372"/>
              <a:gd name="T95" fmla="*/ 2147483647 h 408"/>
              <a:gd name="T96" fmla="*/ 2147483647 w 372"/>
              <a:gd name="T97" fmla="*/ 2147483647 h 408"/>
              <a:gd name="T98" fmla="*/ 2147483647 w 372"/>
              <a:gd name="T99" fmla="*/ 2147483647 h 408"/>
              <a:gd name="T100" fmla="*/ 2147483647 w 372"/>
              <a:gd name="T101" fmla="*/ 2147483647 h 408"/>
              <a:gd name="T102" fmla="*/ 2147483647 w 372"/>
              <a:gd name="T103" fmla="*/ 2147483647 h 4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
              <a:gd name="T157" fmla="*/ 0 h 408"/>
              <a:gd name="T158" fmla="*/ 372 w 372"/>
              <a:gd name="T159" fmla="*/ 408 h 4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 h="408">
                <a:moveTo>
                  <a:pt x="8" y="408"/>
                </a:moveTo>
                <a:lnTo>
                  <a:pt x="14" y="397"/>
                </a:lnTo>
                <a:lnTo>
                  <a:pt x="24" y="387"/>
                </a:lnTo>
                <a:lnTo>
                  <a:pt x="33" y="378"/>
                </a:lnTo>
                <a:lnTo>
                  <a:pt x="43" y="368"/>
                </a:lnTo>
                <a:lnTo>
                  <a:pt x="63" y="351"/>
                </a:lnTo>
                <a:lnTo>
                  <a:pt x="69" y="346"/>
                </a:lnTo>
                <a:lnTo>
                  <a:pt x="71" y="342"/>
                </a:lnTo>
                <a:lnTo>
                  <a:pt x="71" y="340"/>
                </a:lnTo>
                <a:lnTo>
                  <a:pt x="65" y="332"/>
                </a:lnTo>
                <a:lnTo>
                  <a:pt x="55" y="332"/>
                </a:lnTo>
                <a:lnTo>
                  <a:pt x="51" y="330"/>
                </a:lnTo>
                <a:lnTo>
                  <a:pt x="47" y="328"/>
                </a:lnTo>
                <a:lnTo>
                  <a:pt x="41" y="325"/>
                </a:lnTo>
                <a:lnTo>
                  <a:pt x="37" y="319"/>
                </a:lnTo>
                <a:lnTo>
                  <a:pt x="27" y="308"/>
                </a:lnTo>
                <a:lnTo>
                  <a:pt x="20" y="294"/>
                </a:lnTo>
                <a:lnTo>
                  <a:pt x="14" y="291"/>
                </a:lnTo>
                <a:lnTo>
                  <a:pt x="10" y="283"/>
                </a:lnTo>
                <a:lnTo>
                  <a:pt x="10" y="281"/>
                </a:lnTo>
                <a:lnTo>
                  <a:pt x="8" y="277"/>
                </a:lnTo>
                <a:lnTo>
                  <a:pt x="8" y="272"/>
                </a:lnTo>
                <a:lnTo>
                  <a:pt x="6" y="259"/>
                </a:lnTo>
                <a:lnTo>
                  <a:pt x="4" y="253"/>
                </a:lnTo>
                <a:lnTo>
                  <a:pt x="2" y="251"/>
                </a:lnTo>
                <a:lnTo>
                  <a:pt x="0" y="249"/>
                </a:lnTo>
                <a:lnTo>
                  <a:pt x="10" y="251"/>
                </a:lnTo>
                <a:lnTo>
                  <a:pt x="14" y="253"/>
                </a:lnTo>
                <a:lnTo>
                  <a:pt x="18" y="253"/>
                </a:lnTo>
                <a:lnTo>
                  <a:pt x="22" y="251"/>
                </a:lnTo>
                <a:lnTo>
                  <a:pt x="24" y="249"/>
                </a:lnTo>
                <a:lnTo>
                  <a:pt x="25" y="247"/>
                </a:lnTo>
                <a:lnTo>
                  <a:pt x="27" y="243"/>
                </a:lnTo>
                <a:lnTo>
                  <a:pt x="27" y="236"/>
                </a:lnTo>
                <a:lnTo>
                  <a:pt x="37" y="232"/>
                </a:lnTo>
                <a:lnTo>
                  <a:pt x="35" y="217"/>
                </a:lnTo>
                <a:lnTo>
                  <a:pt x="35" y="209"/>
                </a:lnTo>
                <a:lnTo>
                  <a:pt x="35" y="204"/>
                </a:lnTo>
                <a:lnTo>
                  <a:pt x="37" y="192"/>
                </a:lnTo>
                <a:lnTo>
                  <a:pt x="41" y="185"/>
                </a:lnTo>
                <a:lnTo>
                  <a:pt x="47" y="181"/>
                </a:lnTo>
                <a:lnTo>
                  <a:pt x="49" y="181"/>
                </a:lnTo>
                <a:lnTo>
                  <a:pt x="51" y="181"/>
                </a:lnTo>
                <a:lnTo>
                  <a:pt x="51" y="183"/>
                </a:lnTo>
                <a:lnTo>
                  <a:pt x="53" y="185"/>
                </a:lnTo>
                <a:lnTo>
                  <a:pt x="53" y="192"/>
                </a:lnTo>
                <a:lnTo>
                  <a:pt x="51" y="196"/>
                </a:lnTo>
                <a:lnTo>
                  <a:pt x="51" y="198"/>
                </a:lnTo>
                <a:lnTo>
                  <a:pt x="57" y="196"/>
                </a:lnTo>
                <a:lnTo>
                  <a:pt x="61" y="194"/>
                </a:lnTo>
                <a:lnTo>
                  <a:pt x="65" y="192"/>
                </a:lnTo>
                <a:lnTo>
                  <a:pt x="67" y="192"/>
                </a:lnTo>
                <a:lnTo>
                  <a:pt x="67" y="189"/>
                </a:lnTo>
                <a:lnTo>
                  <a:pt x="65" y="187"/>
                </a:lnTo>
                <a:lnTo>
                  <a:pt x="61" y="183"/>
                </a:lnTo>
                <a:lnTo>
                  <a:pt x="61" y="181"/>
                </a:lnTo>
                <a:lnTo>
                  <a:pt x="61" y="177"/>
                </a:lnTo>
                <a:lnTo>
                  <a:pt x="61" y="170"/>
                </a:lnTo>
                <a:lnTo>
                  <a:pt x="67" y="160"/>
                </a:lnTo>
                <a:lnTo>
                  <a:pt x="71" y="155"/>
                </a:lnTo>
                <a:lnTo>
                  <a:pt x="76" y="147"/>
                </a:lnTo>
                <a:lnTo>
                  <a:pt x="80" y="145"/>
                </a:lnTo>
                <a:lnTo>
                  <a:pt x="84" y="143"/>
                </a:lnTo>
                <a:lnTo>
                  <a:pt x="88" y="143"/>
                </a:lnTo>
                <a:lnTo>
                  <a:pt x="92" y="143"/>
                </a:lnTo>
                <a:lnTo>
                  <a:pt x="94" y="143"/>
                </a:lnTo>
                <a:lnTo>
                  <a:pt x="96" y="141"/>
                </a:lnTo>
                <a:lnTo>
                  <a:pt x="98" y="138"/>
                </a:lnTo>
                <a:lnTo>
                  <a:pt x="110" y="124"/>
                </a:lnTo>
                <a:lnTo>
                  <a:pt x="116" y="119"/>
                </a:lnTo>
                <a:lnTo>
                  <a:pt x="119" y="111"/>
                </a:lnTo>
                <a:lnTo>
                  <a:pt x="123" y="104"/>
                </a:lnTo>
                <a:lnTo>
                  <a:pt x="125" y="94"/>
                </a:lnTo>
                <a:lnTo>
                  <a:pt x="125" y="83"/>
                </a:lnTo>
                <a:lnTo>
                  <a:pt x="123" y="75"/>
                </a:lnTo>
                <a:lnTo>
                  <a:pt x="123" y="68"/>
                </a:lnTo>
                <a:lnTo>
                  <a:pt x="123" y="62"/>
                </a:lnTo>
                <a:lnTo>
                  <a:pt x="123" y="58"/>
                </a:lnTo>
                <a:lnTo>
                  <a:pt x="127" y="51"/>
                </a:lnTo>
                <a:lnTo>
                  <a:pt x="129" y="45"/>
                </a:lnTo>
                <a:lnTo>
                  <a:pt x="129" y="39"/>
                </a:lnTo>
                <a:lnTo>
                  <a:pt x="129" y="28"/>
                </a:lnTo>
                <a:lnTo>
                  <a:pt x="125" y="15"/>
                </a:lnTo>
                <a:lnTo>
                  <a:pt x="123" y="11"/>
                </a:lnTo>
                <a:lnTo>
                  <a:pt x="123" y="7"/>
                </a:lnTo>
                <a:lnTo>
                  <a:pt x="125" y="5"/>
                </a:lnTo>
                <a:lnTo>
                  <a:pt x="129" y="5"/>
                </a:lnTo>
                <a:lnTo>
                  <a:pt x="135" y="3"/>
                </a:lnTo>
                <a:lnTo>
                  <a:pt x="135" y="1"/>
                </a:lnTo>
                <a:lnTo>
                  <a:pt x="133" y="0"/>
                </a:lnTo>
                <a:lnTo>
                  <a:pt x="149" y="94"/>
                </a:lnTo>
                <a:lnTo>
                  <a:pt x="180" y="90"/>
                </a:lnTo>
                <a:lnTo>
                  <a:pt x="231" y="81"/>
                </a:lnTo>
                <a:lnTo>
                  <a:pt x="235" y="126"/>
                </a:lnTo>
                <a:lnTo>
                  <a:pt x="239" y="126"/>
                </a:lnTo>
                <a:lnTo>
                  <a:pt x="243" y="122"/>
                </a:lnTo>
                <a:lnTo>
                  <a:pt x="245" y="119"/>
                </a:lnTo>
                <a:lnTo>
                  <a:pt x="249" y="115"/>
                </a:lnTo>
                <a:lnTo>
                  <a:pt x="256" y="107"/>
                </a:lnTo>
                <a:lnTo>
                  <a:pt x="260" y="104"/>
                </a:lnTo>
                <a:lnTo>
                  <a:pt x="264" y="104"/>
                </a:lnTo>
                <a:lnTo>
                  <a:pt x="268" y="100"/>
                </a:lnTo>
                <a:lnTo>
                  <a:pt x="272" y="98"/>
                </a:lnTo>
                <a:lnTo>
                  <a:pt x="274" y="94"/>
                </a:lnTo>
                <a:lnTo>
                  <a:pt x="276" y="90"/>
                </a:lnTo>
                <a:lnTo>
                  <a:pt x="280" y="87"/>
                </a:lnTo>
                <a:lnTo>
                  <a:pt x="284" y="87"/>
                </a:lnTo>
                <a:lnTo>
                  <a:pt x="296" y="87"/>
                </a:lnTo>
                <a:lnTo>
                  <a:pt x="303" y="87"/>
                </a:lnTo>
                <a:lnTo>
                  <a:pt x="307" y="85"/>
                </a:lnTo>
                <a:lnTo>
                  <a:pt x="309" y="85"/>
                </a:lnTo>
                <a:lnTo>
                  <a:pt x="311" y="81"/>
                </a:lnTo>
                <a:lnTo>
                  <a:pt x="313" y="79"/>
                </a:lnTo>
                <a:lnTo>
                  <a:pt x="313" y="75"/>
                </a:lnTo>
                <a:lnTo>
                  <a:pt x="315" y="73"/>
                </a:lnTo>
                <a:lnTo>
                  <a:pt x="319" y="69"/>
                </a:lnTo>
                <a:lnTo>
                  <a:pt x="321" y="68"/>
                </a:lnTo>
                <a:lnTo>
                  <a:pt x="325" y="68"/>
                </a:lnTo>
                <a:lnTo>
                  <a:pt x="329" y="66"/>
                </a:lnTo>
                <a:lnTo>
                  <a:pt x="339" y="68"/>
                </a:lnTo>
                <a:lnTo>
                  <a:pt x="347" y="71"/>
                </a:lnTo>
                <a:lnTo>
                  <a:pt x="352" y="73"/>
                </a:lnTo>
                <a:lnTo>
                  <a:pt x="356" y="77"/>
                </a:lnTo>
                <a:lnTo>
                  <a:pt x="358" y="81"/>
                </a:lnTo>
                <a:lnTo>
                  <a:pt x="364" y="88"/>
                </a:lnTo>
                <a:lnTo>
                  <a:pt x="372" y="96"/>
                </a:lnTo>
                <a:lnTo>
                  <a:pt x="366" y="113"/>
                </a:lnTo>
                <a:lnTo>
                  <a:pt x="347" y="104"/>
                </a:lnTo>
                <a:lnTo>
                  <a:pt x="333" y="98"/>
                </a:lnTo>
                <a:lnTo>
                  <a:pt x="327" y="98"/>
                </a:lnTo>
                <a:lnTo>
                  <a:pt x="321" y="100"/>
                </a:lnTo>
                <a:lnTo>
                  <a:pt x="319" y="105"/>
                </a:lnTo>
                <a:lnTo>
                  <a:pt x="317" y="113"/>
                </a:lnTo>
                <a:lnTo>
                  <a:pt x="317" y="117"/>
                </a:lnTo>
                <a:lnTo>
                  <a:pt x="315" y="122"/>
                </a:lnTo>
                <a:lnTo>
                  <a:pt x="311" y="130"/>
                </a:lnTo>
                <a:lnTo>
                  <a:pt x="305" y="138"/>
                </a:lnTo>
                <a:lnTo>
                  <a:pt x="300" y="143"/>
                </a:lnTo>
                <a:lnTo>
                  <a:pt x="288" y="156"/>
                </a:lnTo>
                <a:lnTo>
                  <a:pt x="282" y="162"/>
                </a:lnTo>
                <a:lnTo>
                  <a:pt x="280" y="170"/>
                </a:lnTo>
                <a:lnTo>
                  <a:pt x="278" y="185"/>
                </a:lnTo>
                <a:lnTo>
                  <a:pt x="276" y="190"/>
                </a:lnTo>
                <a:lnTo>
                  <a:pt x="272" y="198"/>
                </a:lnTo>
                <a:lnTo>
                  <a:pt x="268" y="202"/>
                </a:lnTo>
                <a:lnTo>
                  <a:pt x="262" y="206"/>
                </a:lnTo>
                <a:lnTo>
                  <a:pt x="260" y="206"/>
                </a:lnTo>
                <a:lnTo>
                  <a:pt x="256" y="206"/>
                </a:lnTo>
                <a:lnTo>
                  <a:pt x="251" y="204"/>
                </a:lnTo>
                <a:lnTo>
                  <a:pt x="245" y="200"/>
                </a:lnTo>
                <a:lnTo>
                  <a:pt x="243" y="198"/>
                </a:lnTo>
                <a:lnTo>
                  <a:pt x="241" y="198"/>
                </a:lnTo>
                <a:lnTo>
                  <a:pt x="237" y="198"/>
                </a:lnTo>
                <a:lnTo>
                  <a:pt x="235" y="200"/>
                </a:lnTo>
                <a:lnTo>
                  <a:pt x="235" y="204"/>
                </a:lnTo>
                <a:lnTo>
                  <a:pt x="233" y="209"/>
                </a:lnTo>
                <a:lnTo>
                  <a:pt x="229" y="226"/>
                </a:lnTo>
                <a:lnTo>
                  <a:pt x="225" y="238"/>
                </a:lnTo>
                <a:lnTo>
                  <a:pt x="221" y="249"/>
                </a:lnTo>
                <a:lnTo>
                  <a:pt x="211" y="270"/>
                </a:lnTo>
                <a:lnTo>
                  <a:pt x="206" y="291"/>
                </a:lnTo>
                <a:lnTo>
                  <a:pt x="204" y="294"/>
                </a:lnTo>
                <a:lnTo>
                  <a:pt x="202" y="296"/>
                </a:lnTo>
                <a:lnTo>
                  <a:pt x="202" y="298"/>
                </a:lnTo>
                <a:lnTo>
                  <a:pt x="204" y="302"/>
                </a:lnTo>
                <a:lnTo>
                  <a:pt x="206" y="304"/>
                </a:lnTo>
                <a:lnTo>
                  <a:pt x="208" y="306"/>
                </a:lnTo>
                <a:lnTo>
                  <a:pt x="210" y="308"/>
                </a:lnTo>
                <a:lnTo>
                  <a:pt x="210" y="310"/>
                </a:lnTo>
                <a:lnTo>
                  <a:pt x="208" y="313"/>
                </a:lnTo>
                <a:lnTo>
                  <a:pt x="200" y="315"/>
                </a:lnTo>
                <a:lnTo>
                  <a:pt x="180" y="327"/>
                </a:lnTo>
                <a:lnTo>
                  <a:pt x="172" y="330"/>
                </a:lnTo>
                <a:lnTo>
                  <a:pt x="164" y="332"/>
                </a:lnTo>
                <a:lnTo>
                  <a:pt x="159" y="334"/>
                </a:lnTo>
                <a:lnTo>
                  <a:pt x="157" y="336"/>
                </a:lnTo>
                <a:lnTo>
                  <a:pt x="157" y="340"/>
                </a:lnTo>
                <a:lnTo>
                  <a:pt x="155" y="344"/>
                </a:lnTo>
                <a:lnTo>
                  <a:pt x="153" y="347"/>
                </a:lnTo>
                <a:lnTo>
                  <a:pt x="149" y="349"/>
                </a:lnTo>
                <a:lnTo>
                  <a:pt x="145" y="349"/>
                </a:lnTo>
                <a:lnTo>
                  <a:pt x="141" y="351"/>
                </a:lnTo>
                <a:lnTo>
                  <a:pt x="127" y="351"/>
                </a:lnTo>
                <a:lnTo>
                  <a:pt x="125" y="349"/>
                </a:lnTo>
                <a:lnTo>
                  <a:pt x="123" y="349"/>
                </a:lnTo>
                <a:lnTo>
                  <a:pt x="121" y="346"/>
                </a:lnTo>
                <a:lnTo>
                  <a:pt x="119" y="346"/>
                </a:lnTo>
                <a:lnTo>
                  <a:pt x="114" y="355"/>
                </a:lnTo>
                <a:lnTo>
                  <a:pt x="110" y="361"/>
                </a:lnTo>
                <a:lnTo>
                  <a:pt x="108" y="363"/>
                </a:lnTo>
                <a:lnTo>
                  <a:pt x="106" y="364"/>
                </a:lnTo>
                <a:lnTo>
                  <a:pt x="100" y="364"/>
                </a:lnTo>
                <a:lnTo>
                  <a:pt x="90" y="363"/>
                </a:lnTo>
                <a:lnTo>
                  <a:pt x="86" y="361"/>
                </a:lnTo>
                <a:lnTo>
                  <a:pt x="82" y="359"/>
                </a:lnTo>
                <a:lnTo>
                  <a:pt x="78" y="357"/>
                </a:lnTo>
                <a:lnTo>
                  <a:pt x="74" y="353"/>
                </a:lnTo>
                <a:lnTo>
                  <a:pt x="72" y="351"/>
                </a:lnTo>
                <a:lnTo>
                  <a:pt x="72" y="347"/>
                </a:lnTo>
                <a:lnTo>
                  <a:pt x="71" y="344"/>
                </a:lnTo>
                <a:lnTo>
                  <a:pt x="71" y="340"/>
                </a:lnTo>
                <a:lnTo>
                  <a:pt x="71" y="342"/>
                </a:lnTo>
                <a:lnTo>
                  <a:pt x="69" y="346"/>
                </a:lnTo>
                <a:lnTo>
                  <a:pt x="63" y="351"/>
                </a:lnTo>
                <a:lnTo>
                  <a:pt x="43" y="368"/>
                </a:lnTo>
                <a:lnTo>
                  <a:pt x="33" y="378"/>
                </a:lnTo>
                <a:lnTo>
                  <a:pt x="24" y="387"/>
                </a:lnTo>
                <a:lnTo>
                  <a:pt x="14" y="397"/>
                </a:lnTo>
                <a:lnTo>
                  <a:pt x="12" y="402"/>
                </a:lnTo>
                <a:lnTo>
                  <a:pt x="8" y="408"/>
                </a:lnTo>
                <a:close/>
              </a:path>
            </a:pathLst>
          </a:custGeom>
          <a:solidFill>
            <a:srgbClr val="3366FF"/>
          </a:solidFill>
          <a:ln w="9525">
            <a:solidFill>
              <a:schemeClr val="bg2"/>
            </a:solidFill>
            <a:round/>
            <a:headEnd/>
            <a:tailEnd/>
          </a:ln>
        </p:spPr>
        <p:txBody>
          <a:bodyPr/>
          <a:lstStyle/>
          <a:p>
            <a:endParaRPr lang="en-US"/>
          </a:p>
        </p:txBody>
      </p:sp>
      <p:sp>
        <p:nvSpPr>
          <p:cNvPr id="8254" name="Freeform 67"/>
          <p:cNvSpPr>
            <a:spLocks/>
          </p:cNvSpPr>
          <p:nvPr/>
        </p:nvSpPr>
        <p:spPr bwMode="auto">
          <a:xfrm>
            <a:off x="6626225" y="3341688"/>
            <a:ext cx="658812" cy="354012"/>
          </a:xfrm>
          <a:custGeom>
            <a:avLst/>
            <a:gdLst>
              <a:gd name="T0" fmla="*/ 465150 w 364"/>
              <a:gd name="T1" fmla="*/ 265509 h 172"/>
              <a:gd name="T2" fmla="*/ 474200 w 364"/>
              <a:gd name="T3" fmla="*/ 296382 h 172"/>
              <a:gd name="T4" fmla="*/ 481440 w 364"/>
              <a:gd name="T5" fmla="*/ 323139 h 172"/>
              <a:gd name="T6" fmla="*/ 495919 w 364"/>
              <a:gd name="T7" fmla="*/ 349896 h 172"/>
              <a:gd name="T8" fmla="*/ 477820 w 364"/>
              <a:gd name="T9" fmla="*/ 349896 h 172"/>
              <a:gd name="T10" fmla="*/ 461530 w 364"/>
              <a:gd name="T11" fmla="*/ 335488 h 172"/>
              <a:gd name="T12" fmla="*/ 403613 w 364"/>
              <a:gd name="T13" fmla="*/ 323139 h 172"/>
              <a:gd name="T14" fmla="*/ 365604 w 364"/>
              <a:gd name="T15" fmla="*/ 310790 h 172"/>
              <a:gd name="T16" fmla="*/ 354745 w 364"/>
              <a:gd name="T17" fmla="*/ 310790 h 172"/>
              <a:gd name="T18" fmla="*/ 351125 w 364"/>
              <a:gd name="T19" fmla="*/ 288149 h 172"/>
              <a:gd name="T20" fmla="*/ 365604 w 364"/>
              <a:gd name="T21" fmla="*/ 265509 h 172"/>
              <a:gd name="T22" fmla="*/ 372844 w 364"/>
              <a:gd name="T23" fmla="*/ 234636 h 172"/>
              <a:gd name="T24" fmla="*/ 365604 w 364"/>
              <a:gd name="T25" fmla="*/ 214054 h 172"/>
              <a:gd name="T26" fmla="*/ 311307 w 364"/>
              <a:gd name="T27" fmla="*/ 174948 h 172"/>
              <a:gd name="T28" fmla="*/ 255199 w 364"/>
              <a:gd name="T29" fmla="*/ 148191 h 172"/>
              <a:gd name="T30" fmla="*/ 229860 w 364"/>
              <a:gd name="T31" fmla="*/ 117318 h 172"/>
              <a:gd name="T32" fmla="*/ 209951 w 364"/>
              <a:gd name="T33" fmla="*/ 96736 h 172"/>
              <a:gd name="T34" fmla="*/ 177372 w 364"/>
              <a:gd name="T35" fmla="*/ 86445 h 172"/>
              <a:gd name="T36" fmla="*/ 159273 w 364"/>
              <a:gd name="T37" fmla="*/ 92619 h 172"/>
              <a:gd name="T38" fmla="*/ 144794 w 364"/>
              <a:gd name="T39" fmla="*/ 117318 h 172"/>
              <a:gd name="T40" fmla="*/ 130314 w 364"/>
              <a:gd name="T41" fmla="*/ 129667 h 172"/>
              <a:gd name="T42" fmla="*/ 88686 w 364"/>
              <a:gd name="T43" fmla="*/ 129667 h 172"/>
              <a:gd name="T44" fmla="*/ 66967 w 364"/>
              <a:gd name="T45" fmla="*/ 156424 h 172"/>
              <a:gd name="T46" fmla="*/ 45248 w 364"/>
              <a:gd name="T47" fmla="*/ 170831 h 172"/>
              <a:gd name="T48" fmla="*/ 21719 w 364"/>
              <a:gd name="T49" fmla="*/ 201705 h 172"/>
              <a:gd name="T50" fmla="*/ 0 w 364"/>
              <a:gd name="T51" fmla="*/ 117318 h 172"/>
              <a:gd name="T52" fmla="*/ 566506 w 364"/>
              <a:gd name="T53" fmla="*/ 244927 h 172"/>
              <a:gd name="T54" fmla="*/ 644333 w 364"/>
              <a:gd name="T55" fmla="*/ 279916 h 172"/>
              <a:gd name="T56" fmla="*/ 640713 w 364"/>
              <a:gd name="T57" fmla="*/ 314906 h 172"/>
              <a:gd name="T58" fmla="*/ 633473 w 364"/>
              <a:gd name="T59" fmla="*/ 331372 h 172"/>
              <a:gd name="T60" fmla="*/ 573746 w 364"/>
              <a:gd name="T61" fmla="*/ 354012 h 172"/>
              <a:gd name="T62" fmla="*/ 562886 w 364"/>
              <a:gd name="T63" fmla="*/ 349896 h 172"/>
              <a:gd name="T64" fmla="*/ 559266 w 364"/>
              <a:gd name="T65" fmla="*/ 331372 h 172"/>
              <a:gd name="T66" fmla="*/ 548407 w 364"/>
              <a:gd name="T67" fmla="*/ 331372 h 172"/>
              <a:gd name="T68" fmla="*/ 546597 w 364"/>
              <a:gd name="T69" fmla="*/ 314906 h 172"/>
              <a:gd name="T70" fmla="*/ 546597 w 364"/>
              <a:gd name="T71" fmla="*/ 292266 h 172"/>
              <a:gd name="T72" fmla="*/ 535737 w 364"/>
              <a:gd name="T73" fmla="*/ 288149 h 172"/>
              <a:gd name="T74" fmla="*/ 517638 w 364"/>
              <a:gd name="T75" fmla="*/ 296382 h 172"/>
              <a:gd name="T76" fmla="*/ 495919 w 364"/>
              <a:gd name="T77" fmla="*/ 284033 h 172"/>
              <a:gd name="T78" fmla="*/ 474200 w 364"/>
              <a:gd name="T79" fmla="*/ 253160 h 172"/>
              <a:gd name="T80" fmla="*/ 470580 w 364"/>
              <a:gd name="T81" fmla="*/ 214054 h 172"/>
              <a:gd name="T82" fmla="*/ 477820 w 364"/>
              <a:gd name="T83" fmla="*/ 191413 h 172"/>
              <a:gd name="T84" fmla="*/ 488679 w 364"/>
              <a:gd name="T85" fmla="*/ 191413 h 172"/>
              <a:gd name="T86" fmla="*/ 488679 w 364"/>
              <a:gd name="T87" fmla="*/ 164657 h 172"/>
              <a:gd name="T88" fmla="*/ 477820 w 364"/>
              <a:gd name="T89" fmla="*/ 152307 h 172"/>
              <a:gd name="T90" fmla="*/ 466960 w 364"/>
              <a:gd name="T91" fmla="*/ 148191 h 172"/>
              <a:gd name="T92" fmla="*/ 465150 w 364"/>
              <a:gd name="T93" fmla="*/ 113202 h 172"/>
              <a:gd name="T94" fmla="*/ 466960 w 364"/>
              <a:gd name="T95" fmla="*/ 92619 h 172"/>
              <a:gd name="T96" fmla="*/ 492299 w 364"/>
              <a:gd name="T97" fmla="*/ 57630 h 172"/>
              <a:gd name="T98" fmla="*/ 495919 w 364"/>
              <a:gd name="T99" fmla="*/ 39106 h 172"/>
              <a:gd name="T100" fmla="*/ 485059 w 364"/>
              <a:gd name="T101" fmla="*/ 39106 h 172"/>
              <a:gd name="T102" fmla="*/ 470580 w 364"/>
              <a:gd name="T103" fmla="*/ 30873 h 172"/>
              <a:gd name="T104" fmla="*/ 450671 w 364"/>
              <a:gd name="T105" fmla="*/ 74096 h 172"/>
              <a:gd name="T106" fmla="*/ 439811 w 364"/>
              <a:gd name="T107" fmla="*/ 82328 h 172"/>
              <a:gd name="T108" fmla="*/ 436191 w 364"/>
              <a:gd name="T109" fmla="*/ 117318 h 172"/>
              <a:gd name="T110" fmla="*/ 443431 w 364"/>
              <a:gd name="T111" fmla="*/ 160540 h 172"/>
              <a:gd name="T112" fmla="*/ 439811 w 364"/>
              <a:gd name="T113" fmla="*/ 187297 h 172"/>
              <a:gd name="T114" fmla="*/ 450671 w 364"/>
              <a:gd name="T115" fmla="*/ 249043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172"/>
              <a:gd name="T176" fmla="*/ 364 w 364"/>
              <a:gd name="T177" fmla="*/ 172 h 1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172">
                <a:moveTo>
                  <a:pt x="249" y="121"/>
                </a:moveTo>
                <a:lnTo>
                  <a:pt x="253" y="125"/>
                </a:lnTo>
                <a:lnTo>
                  <a:pt x="257" y="129"/>
                </a:lnTo>
                <a:lnTo>
                  <a:pt x="260" y="134"/>
                </a:lnTo>
                <a:lnTo>
                  <a:pt x="260" y="140"/>
                </a:lnTo>
                <a:lnTo>
                  <a:pt x="262" y="144"/>
                </a:lnTo>
                <a:lnTo>
                  <a:pt x="262" y="149"/>
                </a:lnTo>
                <a:lnTo>
                  <a:pt x="262" y="153"/>
                </a:lnTo>
                <a:lnTo>
                  <a:pt x="266" y="157"/>
                </a:lnTo>
                <a:lnTo>
                  <a:pt x="272" y="166"/>
                </a:lnTo>
                <a:lnTo>
                  <a:pt x="274" y="168"/>
                </a:lnTo>
                <a:lnTo>
                  <a:pt x="274" y="170"/>
                </a:lnTo>
                <a:lnTo>
                  <a:pt x="272" y="172"/>
                </a:lnTo>
                <a:lnTo>
                  <a:pt x="270" y="172"/>
                </a:lnTo>
                <a:lnTo>
                  <a:pt x="264" y="170"/>
                </a:lnTo>
                <a:lnTo>
                  <a:pt x="260" y="165"/>
                </a:lnTo>
                <a:lnTo>
                  <a:pt x="257" y="165"/>
                </a:lnTo>
                <a:lnTo>
                  <a:pt x="255" y="163"/>
                </a:lnTo>
                <a:lnTo>
                  <a:pt x="245" y="159"/>
                </a:lnTo>
                <a:lnTo>
                  <a:pt x="235" y="159"/>
                </a:lnTo>
                <a:lnTo>
                  <a:pt x="223" y="157"/>
                </a:lnTo>
                <a:lnTo>
                  <a:pt x="217" y="146"/>
                </a:lnTo>
                <a:lnTo>
                  <a:pt x="202" y="148"/>
                </a:lnTo>
                <a:lnTo>
                  <a:pt x="202" y="151"/>
                </a:lnTo>
                <a:lnTo>
                  <a:pt x="200" y="153"/>
                </a:lnTo>
                <a:lnTo>
                  <a:pt x="198" y="153"/>
                </a:lnTo>
                <a:lnTo>
                  <a:pt x="196" y="151"/>
                </a:lnTo>
                <a:lnTo>
                  <a:pt x="194" y="148"/>
                </a:lnTo>
                <a:lnTo>
                  <a:pt x="194" y="144"/>
                </a:lnTo>
                <a:lnTo>
                  <a:pt x="194" y="140"/>
                </a:lnTo>
                <a:lnTo>
                  <a:pt x="196" y="136"/>
                </a:lnTo>
                <a:lnTo>
                  <a:pt x="200" y="132"/>
                </a:lnTo>
                <a:lnTo>
                  <a:pt x="202" y="129"/>
                </a:lnTo>
                <a:lnTo>
                  <a:pt x="206" y="123"/>
                </a:lnTo>
                <a:lnTo>
                  <a:pt x="206" y="117"/>
                </a:lnTo>
                <a:lnTo>
                  <a:pt x="206" y="114"/>
                </a:lnTo>
                <a:lnTo>
                  <a:pt x="206" y="110"/>
                </a:lnTo>
                <a:lnTo>
                  <a:pt x="204" y="106"/>
                </a:lnTo>
                <a:lnTo>
                  <a:pt x="202" y="104"/>
                </a:lnTo>
                <a:lnTo>
                  <a:pt x="194" y="97"/>
                </a:lnTo>
                <a:lnTo>
                  <a:pt x="182" y="89"/>
                </a:lnTo>
                <a:lnTo>
                  <a:pt x="172" y="85"/>
                </a:lnTo>
                <a:lnTo>
                  <a:pt x="161" y="80"/>
                </a:lnTo>
                <a:lnTo>
                  <a:pt x="149" y="76"/>
                </a:lnTo>
                <a:lnTo>
                  <a:pt x="141" y="72"/>
                </a:lnTo>
                <a:lnTo>
                  <a:pt x="135" y="68"/>
                </a:lnTo>
                <a:lnTo>
                  <a:pt x="133" y="64"/>
                </a:lnTo>
                <a:lnTo>
                  <a:pt x="127" y="57"/>
                </a:lnTo>
                <a:lnTo>
                  <a:pt x="125" y="53"/>
                </a:lnTo>
                <a:lnTo>
                  <a:pt x="121" y="49"/>
                </a:lnTo>
                <a:lnTo>
                  <a:pt x="116" y="47"/>
                </a:lnTo>
                <a:lnTo>
                  <a:pt x="108" y="44"/>
                </a:lnTo>
                <a:lnTo>
                  <a:pt x="104" y="42"/>
                </a:lnTo>
                <a:lnTo>
                  <a:pt x="98" y="42"/>
                </a:lnTo>
                <a:lnTo>
                  <a:pt x="94" y="44"/>
                </a:lnTo>
                <a:lnTo>
                  <a:pt x="90" y="44"/>
                </a:lnTo>
                <a:lnTo>
                  <a:pt x="88" y="45"/>
                </a:lnTo>
                <a:lnTo>
                  <a:pt x="84" y="49"/>
                </a:lnTo>
                <a:lnTo>
                  <a:pt x="82" y="55"/>
                </a:lnTo>
                <a:lnTo>
                  <a:pt x="80" y="57"/>
                </a:lnTo>
                <a:lnTo>
                  <a:pt x="78" y="61"/>
                </a:lnTo>
                <a:lnTo>
                  <a:pt x="76" y="61"/>
                </a:lnTo>
                <a:lnTo>
                  <a:pt x="72" y="63"/>
                </a:lnTo>
                <a:lnTo>
                  <a:pt x="65" y="63"/>
                </a:lnTo>
                <a:lnTo>
                  <a:pt x="53" y="63"/>
                </a:lnTo>
                <a:lnTo>
                  <a:pt x="49" y="63"/>
                </a:lnTo>
                <a:lnTo>
                  <a:pt x="45" y="66"/>
                </a:lnTo>
                <a:lnTo>
                  <a:pt x="41" y="74"/>
                </a:lnTo>
                <a:lnTo>
                  <a:pt x="37" y="76"/>
                </a:lnTo>
                <a:lnTo>
                  <a:pt x="33" y="80"/>
                </a:lnTo>
                <a:lnTo>
                  <a:pt x="29" y="80"/>
                </a:lnTo>
                <a:lnTo>
                  <a:pt x="25" y="83"/>
                </a:lnTo>
                <a:lnTo>
                  <a:pt x="18" y="91"/>
                </a:lnTo>
                <a:lnTo>
                  <a:pt x="14" y="95"/>
                </a:lnTo>
                <a:lnTo>
                  <a:pt x="12" y="98"/>
                </a:lnTo>
                <a:lnTo>
                  <a:pt x="8" y="102"/>
                </a:lnTo>
                <a:lnTo>
                  <a:pt x="4" y="102"/>
                </a:lnTo>
                <a:lnTo>
                  <a:pt x="0" y="57"/>
                </a:lnTo>
                <a:lnTo>
                  <a:pt x="182" y="21"/>
                </a:lnTo>
                <a:lnTo>
                  <a:pt x="280" y="0"/>
                </a:lnTo>
                <a:lnTo>
                  <a:pt x="313" y="119"/>
                </a:lnTo>
                <a:lnTo>
                  <a:pt x="364" y="115"/>
                </a:lnTo>
                <a:lnTo>
                  <a:pt x="360" y="129"/>
                </a:lnTo>
                <a:lnTo>
                  <a:pt x="356" y="136"/>
                </a:lnTo>
                <a:lnTo>
                  <a:pt x="354" y="140"/>
                </a:lnTo>
                <a:lnTo>
                  <a:pt x="354" y="144"/>
                </a:lnTo>
                <a:lnTo>
                  <a:pt x="354" y="153"/>
                </a:lnTo>
                <a:lnTo>
                  <a:pt x="352" y="157"/>
                </a:lnTo>
                <a:lnTo>
                  <a:pt x="352" y="159"/>
                </a:lnTo>
                <a:lnTo>
                  <a:pt x="350" y="161"/>
                </a:lnTo>
                <a:lnTo>
                  <a:pt x="325" y="165"/>
                </a:lnTo>
                <a:lnTo>
                  <a:pt x="321" y="168"/>
                </a:lnTo>
                <a:lnTo>
                  <a:pt x="317" y="172"/>
                </a:lnTo>
                <a:lnTo>
                  <a:pt x="315" y="172"/>
                </a:lnTo>
                <a:lnTo>
                  <a:pt x="313" y="172"/>
                </a:lnTo>
                <a:lnTo>
                  <a:pt x="311" y="170"/>
                </a:lnTo>
                <a:lnTo>
                  <a:pt x="311" y="168"/>
                </a:lnTo>
                <a:lnTo>
                  <a:pt x="311" y="163"/>
                </a:lnTo>
                <a:lnTo>
                  <a:pt x="309" y="161"/>
                </a:lnTo>
                <a:lnTo>
                  <a:pt x="309" y="159"/>
                </a:lnTo>
                <a:lnTo>
                  <a:pt x="307" y="159"/>
                </a:lnTo>
                <a:lnTo>
                  <a:pt x="303" y="161"/>
                </a:lnTo>
                <a:lnTo>
                  <a:pt x="302" y="163"/>
                </a:lnTo>
                <a:lnTo>
                  <a:pt x="300" y="159"/>
                </a:lnTo>
                <a:lnTo>
                  <a:pt x="302" y="153"/>
                </a:lnTo>
                <a:lnTo>
                  <a:pt x="302" y="149"/>
                </a:lnTo>
                <a:lnTo>
                  <a:pt x="302" y="146"/>
                </a:lnTo>
                <a:lnTo>
                  <a:pt x="302" y="142"/>
                </a:lnTo>
                <a:lnTo>
                  <a:pt x="300" y="140"/>
                </a:lnTo>
                <a:lnTo>
                  <a:pt x="298" y="138"/>
                </a:lnTo>
                <a:lnTo>
                  <a:pt x="296" y="140"/>
                </a:lnTo>
                <a:lnTo>
                  <a:pt x="294" y="142"/>
                </a:lnTo>
                <a:lnTo>
                  <a:pt x="292" y="144"/>
                </a:lnTo>
                <a:lnTo>
                  <a:pt x="286" y="144"/>
                </a:lnTo>
                <a:lnTo>
                  <a:pt x="284" y="142"/>
                </a:lnTo>
                <a:lnTo>
                  <a:pt x="280" y="142"/>
                </a:lnTo>
                <a:lnTo>
                  <a:pt x="274" y="138"/>
                </a:lnTo>
                <a:lnTo>
                  <a:pt x="268" y="132"/>
                </a:lnTo>
                <a:lnTo>
                  <a:pt x="266" y="127"/>
                </a:lnTo>
                <a:lnTo>
                  <a:pt x="262" y="123"/>
                </a:lnTo>
                <a:lnTo>
                  <a:pt x="262" y="117"/>
                </a:lnTo>
                <a:lnTo>
                  <a:pt x="260" y="110"/>
                </a:lnTo>
                <a:lnTo>
                  <a:pt x="260" y="104"/>
                </a:lnTo>
                <a:lnTo>
                  <a:pt x="260" y="95"/>
                </a:lnTo>
                <a:lnTo>
                  <a:pt x="262" y="95"/>
                </a:lnTo>
                <a:lnTo>
                  <a:pt x="264" y="93"/>
                </a:lnTo>
                <a:lnTo>
                  <a:pt x="266" y="95"/>
                </a:lnTo>
                <a:lnTo>
                  <a:pt x="268" y="95"/>
                </a:lnTo>
                <a:lnTo>
                  <a:pt x="270" y="93"/>
                </a:lnTo>
                <a:lnTo>
                  <a:pt x="270" y="91"/>
                </a:lnTo>
                <a:lnTo>
                  <a:pt x="270" y="85"/>
                </a:lnTo>
                <a:lnTo>
                  <a:pt x="270" y="80"/>
                </a:lnTo>
                <a:lnTo>
                  <a:pt x="268" y="76"/>
                </a:lnTo>
                <a:lnTo>
                  <a:pt x="266" y="76"/>
                </a:lnTo>
                <a:lnTo>
                  <a:pt x="264" y="74"/>
                </a:lnTo>
                <a:lnTo>
                  <a:pt x="262" y="74"/>
                </a:lnTo>
                <a:lnTo>
                  <a:pt x="260" y="74"/>
                </a:lnTo>
                <a:lnTo>
                  <a:pt x="258" y="72"/>
                </a:lnTo>
                <a:lnTo>
                  <a:pt x="260" y="68"/>
                </a:lnTo>
                <a:lnTo>
                  <a:pt x="257" y="59"/>
                </a:lnTo>
                <a:lnTo>
                  <a:pt x="257" y="55"/>
                </a:lnTo>
                <a:lnTo>
                  <a:pt x="257" y="51"/>
                </a:lnTo>
                <a:lnTo>
                  <a:pt x="257" y="49"/>
                </a:lnTo>
                <a:lnTo>
                  <a:pt x="258" y="45"/>
                </a:lnTo>
                <a:lnTo>
                  <a:pt x="262" y="42"/>
                </a:lnTo>
                <a:lnTo>
                  <a:pt x="266" y="38"/>
                </a:lnTo>
                <a:lnTo>
                  <a:pt x="272" y="28"/>
                </a:lnTo>
                <a:lnTo>
                  <a:pt x="276" y="23"/>
                </a:lnTo>
                <a:lnTo>
                  <a:pt x="278" y="15"/>
                </a:lnTo>
                <a:lnTo>
                  <a:pt x="274" y="19"/>
                </a:lnTo>
                <a:lnTo>
                  <a:pt x="272" y="19"/>
                </a:lnTo>
                <a:lnTo>
                  <a:pt x="270" y="19"/>
                </a:lnTo>
                <a:lnTo>
                  <a:pt x="268" y="19"/>
                </a:lnTo>
                <a:lnTo>
                  <a:pt x="264" y="15"/>
                </a:lnTo>
                <a:lnTo>
                  <a:pt x="262" y="15"/>
                </a:lnTo>
                <a:lnTo>
                  <a:pt x="260" y="15"/>
                </a:lnTo>
                <a:lnTo>
                  <a:pt x="258" y="25"/>
                </a:lnTo>
                <a:lnTo>
                  <a:pt x="255" y="32"/>
                </a:lnTo>
                <a:lnTo>
                  <a:pt x="249" y="36"/>
                </a:lnTo>
                <a:lnTo>
                  <a:pt x="247" y="38"/>
                </a:lnTo>
                <a:lnTo>
                  <a:pt x="245" y="40"/>
                </a:lnTo>
                <a:lnTo>
                  <a:pt x="243" y="40"/>
                </a:lnTo>
                <a:lnTo>
                  <a:pt x="241" y="42"/>
                </a:lnTo>
                <a:lnTo>
                  <a:pt x="241" y="47"/>
                </a:lnTo>
                <a:lnTo>
                  <a:pt x="241" y="57"/>
                </a:lnTo>
                <a:lnTo>
                  <a:pt x="245" y="68"/>
                </a:lnTo>
                <a:lnTo>
                  <a:pt x="245" y="72"/>
                </a:lnTo>
                <a:lnTo>
                  <a:pt x="245" y="78"/>
                </a:lnTo>
                <a:lnTo>
                  <a:pt x="245" y="81"/>
                </a:lnTo>
                <a:lnTo>
                  <a:pt x="243" y="87"/>
                </a:lnTo>
                <a:lnTo>
                  <a:pt x="243" y="91"/>
                </a:lnTo>
                <a:lnTo>
                  <a:pt x="243" y="95"/>
                </a:lnTo>
                <a:lnTo>
                  <a:pt x="245" y="104"/>
                </a:lnTo>
                <a:lnTo>
                  <a:pt x="249" y="121"/>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20" name="Freeform 68"/>
          <p:cNvSpPr>
            <a:spLocks/>
          </p:cNvSpPr>
          <p:nvPr/>
        </p:nvSpPr>
        <p:spPr bwMode="auto">
          <a:xfrm>
            <a:off x="6621462" y="3341688"/>
            <a:ext cx="663575" cy="354012"/>
          </a:xfrm>
          <a:custGeom>
            <a:avLst/>
            <a:gdLst>
              <a:gd name="T0" fmla="*/ 2147483647 w 366"/>
              <a:gd name="T1" fmla="*/ 2147483647 h 172"/>
              <a:gd name="T2" fmla="*/ 2147483647 w 366"/>
              <a:gd name="T3" fmla="*/ 2147483647 h 172"/>
              <a:gd name="T4" fmla="*/ 2147483647 w 366"/>
              <a:gd name="T5" fmla="*/ 2147483647 h 172"/>
              <a:gd name="T6" fmla="*/ 2147483647 w 366"/>
              <a:gd name="T7" fmla="*/ 2147483647 h 172"/>
              <a:gd name="T8" fmla="*/ 2147483647 w 366"/>
              <a:gd name="T9" fmla="*/ 2147483647 h 172"/>
              <a:gd name="T10" fmla="*/ 2147483647 w 366"/>
              <a:gd name="T11" fmla="*/ 2147483647 h 172"/>
              <a:gd name="T12" fmla="*/ 2147483647 w 366"/>
              <a:gd name="T13" fmla="*/ 2147483647 h 172"/>
              <a:gd name="T14" fmla="*/ 2147483647 w 366"/>
              <a:gd name="T15" fmla="*/ 2147483647 h 172"/>
              <a:gd name="T16" fmla="*/ 2147483647 w 366"/>
              <a:gd name="T17" fmla="*/ 2147483647 h 172"/>
              <a:gd name="T18" fmla="*/ 2147483647 w 366"/>
              <a:gd name="T19" fmla="*/ 2147483647 h 172"/>
              <a:gd name="T20" fmla="*/ 2147483647 w 366"/>
              <a:gd name="T21" fmla="*/ 2147483647 h 172"/>
              <a:gd name="T22" fmla="*/ 2147483647 w 366"/>
              <a:gd name="T23" fmla="*/ 2147483647 h 172"/>
              <a:gd name="T24" fmla="*/ 2147483647 w 366"/>
              <a:gd name="T25" fmla="*/ 2147483647 h 172"/>
              <a:gd name="T26" fmla="*/ 2147483647 w 366"/>
              <a:gd name="T27" fmla="*/ 2147483647 h 172"/>
              <a:gd name="T28" fmla="*/ 2147483647 w 366"/>
              <a:gd name="T29" fmla="*/ 2147483647 h 172"/>
              <a:gd name="T30" fmla="*/ 2147483647 w 366"/>
              <a:gd name="T31" fmla="*/ 2147483647 h 172"/>
              <a:gd name="T32" fmla="*/ 2147483647 w 366"/>
              <a:gd name="T33" fmla="*/ 2147483647 h 172"/>
              <a:gd name="T34" fmla="*/ 2147483647 w 366"/>
              <a:gd name="T35" fmla="*/ 2147483647 h 172"/>
              <a:gd name="T36" fmla="*/ 2147483647 w 366"/>
              <a:gd name="T37" fmla="*/ 2147483647 h 172"/>
              <a:gd name="T38" fmla="*/ 2147483647 w 366"/>
              <a:gd name="T39" fmla="*/ 2147483647 h 172"/>
              <a:gd name="T40" fmla="*/ 0 w 366"/>
              <a:gd name="T41" fmla="*/ 2147483647 h 172"/>
              <a:gd name="T42" fmla="*/ 2147483647 w 366"/>
              <a:gd name="T43" fmla="*/ 0 h 172"/>
              <a:gd name="T44" fmla="*/ 2147483647 w 366"/>
              <a:gd name="T45" fmla="*/ 2147483647 h 172"/>
              <a:gd name="T46" fmla="*/ 2147483647 w 366"/>
              <a:gd name="T47" fmla="*/ 2147483647 h 172"/>
              <a:gd name="T48" fmla="*/ 2147483647 w 366"/>
              <a:gd name="T49" fmla="*/ 2147483647 h 172"/>
              <a:gd name="T50" fmla="*/ 2147483647 w 366"/>
              <a:gd name="T51" fmla="*/ 2147483647 h 172"/>
              <a:gd name="T52" fmla="*/ 2147483647 w 366"/>
              <a:gd name="T53" fmla="*/ 2147483647 h 172"/>
              <a:gd name="T54" fmla="*/ 2147483647 w 366"/>
              <a:gd name="T55" fmla="*/ 2147483647 h 172"/>
              <a:gd name="T56" fmla="*/ 2147483647 w 366"/>
              <a:gd name="T57" fmla="*/ 2147483647 h 172"/>
              <a:gd name="T58" fmla="*/ 2147483647 w 366"/>
              <a:gd name="T59" fmla="*/ 2147483647 h 172"/>
              <a:gd name="T60" fmla="*/ 2147483647 w 366"/>
              <a:gd name="T61" fmla="*/ 2147483647 h 172"/>
              <a:gd name="T62" fmla="*/ 2147483647 w 366"/>
              <a:gd name="T63" fmla="*/ 2147483647 h 172"/>
              <a:gd name="T64" fmla="*/ 2147483647 w 366"/>
              <a:gd name="T65" fmla="*/ 2147483647 h 172"/>
              <a:gd name="T66" fmla="*/ 2147483647 w 366"/>
              <a:gd name="T67" fmla="*/ 2147483647 h 172"/>
              <a:gd name="T68" fmla="*/ 2147483647 w 366"/>
              <a:gd name="T69" fmla="*/ 2147483647 h 172"/>
              <a:gd name="T70" fmla="*/ 2147483647 w 366"/>
              <a:gd name="T71" fmla="*/ 2147483647 h 172"/>
              <a:gd name="T72" fmla="*/ 2147483647 w 366"/>
              <a:gd name="T73" fmla="*/ 2147483647 h 172"/>
              <a:gd name="T74" fmla="*/ 2147483647 w 366"/>
              <a:gd name="T75" fmla="*/ 2147483647 h 172"/>
              <a:gd name="T76" fmla="*/ 2147483647 w 366"/>
              <a:gd name="T77" fmla="*/ 2147483647 h 172"/>
              <a:gd name="T78" fmla="*/ 2147483647 w 366"/>
              <a:gd name="T79" fmla="*/ 2147483647 h 172"/>
              <a:gd name="T80" fmla="*/ 2147483647 w 366"/>
              <a:gd name="T81" fmla="*/ 2147483647 h 172"/>
              <a:gd name="T82" fmla="*/ 2147483647 w 366"/>
              <a:gd name="T83" fmla="*/ 2147483647 h 172"/>
              <a:gd name="T84" fmla="*/ 2147483647 w 366"/>
              <a:gd name="T85" fmla="*/ 2147483647 h 172"/>
              <a:gd name="T86" fmla="*/ 2147483647 w 366"/>
              <a:gd name="T87" fmla="*/ 2147483647 h 172"/>
              <a:gd name="T88" fmla="*/ 2147483647 w 366"/>
              <a:gd name="T89" fmla="*/ 2147483647 h 172"/>
              <a:gd name="T90" fmla="*/ 2147483647 w 366"/>
              <a:gd name="T91" fmla="*/ 2147483647 h 172"/>
              <a:gd name="T92" fmla="*/ 2147483647 w 366"/>
              <a:gd name="T93" fmla="*/ 2147483647 h 172"/>
              <a:gd name="T94" fmla="*/ 2147483647 w 366"/>
              <a:gd name="T95" fmla="*/ 2147483647 h 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6"/>
              <a:gd name="T145" fmla="*/ 0 h 172"/>
              <a:gd name="T146" fmla="*/ 366 w 366"/>
              <a:gd name="T147" fmla="*/ 172 h 1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6" h="172">
                <a:moveTo>
                  <a:pt x="251" y="119"/>
                </a:moveTo>
                <a:lnTo>
                  <a:pt x="260" y="134"/>
                </a:lnTo>
                <a:lnTo>
                  <a:pt x="262" y="142"/>
                </a:lnTo>
                <a:lnTo>
                  <a:pt x="264" y="149"/>
                </a:lnTo>
                <a:lnTo>
                  <a:pt x="268" y="157"/>
                </a:lnTo>
                <a:lnTo>
                  <a:pt x="274" y="166"/>
                </a:lnTo>
                <a:lnTo>
                  <a:pt x="274" y="170"/>
                </a:lnTo>
                <a:lnTo>
                  <a:pt x="272" y="172"/>
                </a:lnTo>
                <a:lnTo>
                  <a:pt x="266" y="170"/>
                </a:lnTo>
                <a:lnTo>
                  <a:pt x="257" y="163"/>
                </a:lnTo>
                <a:lnTo>
                  <a:pt x="247" y="159"/>
                </a:lnTo>
                <a:lnTo>
                  <a:pt x="225" y="157"/>
                </a:lnTo>
                <a:lnTo>
                  <a:pt x="217" y="146"/>
                </a:lnTo>
                <a:lnTo>
                  <a:pt x="204" y="148"/>
                </a:lnTo>
                <a:lnTo>
                  <a:pt x="202" y="153"/>
                </a:lnTo>
                <a:lnTo>
                  <a:pt x="198" y="151"/>
                </a:lnTo>
                <a:lnTo>
                  <a:pt x="196" y="144"/>
                </a:lnTo>
                <a:lnTo>
                  <a:pt x="198" y="136"/>
                </a:lnTo>
                <a:lnTo>
                  <a:pt x="204" y="129"/>
                </a:lnTo>
                <a:lnTo>
                  <a:pt x="208" y="117"/>
                </a:lnTo>
                <a:lnTo>
                  <a:pt x="204" y="102"/>
                </a:lnTo>
                <a:lnTo>
                  <a:pt x="184" y="89"/>
                </a:lnTo>
                <a:lnTo>
                  <a:pt x="163" y="80"/>
                </a:lnTo>
                <a:lnTo>
                  <a:pt x="143" y="72"/>
                </a:lnTo>
                <a:lnTo>
                  <a:pt x="129" y="57"/>
                </a:lnTo>
                <a:lnTo>
                  <a:pt x="123" y="49"/>
                </a:lnTo>
                <a:lnTo>
                  <a:pt x="110" y="44"/>
                </a:lnTo>
                <a:lnTo>
                  <a:pt x="92" y="44"/>
                </a:lnTo>
                <a:lnTo>
                  <a:pt x="86" y="47"/>
                </a:lnTo>
                <a:lnTo>
                  <a:pt x="84" y="55"/>
                </a:lnTo>
                <a:lnTo>
                  <a:pt x="80" y="61"/>
                </a:lnTo>
                <a:lnTo>
                  <a:pt x="74" y="63"/>
                </a:lnTo>
                <a:lnTo>
                  <a:pt x="55" y="63"/>
                </a:lnTo>
                <a:lnTo>
                  <a:pt x="49" y="63"/>
                </a:lnTo>
                <a:lnTo>
                  <a:pt x="47" y="66"/>
                </a:lnTo>
                <a:lnTo>
                  <a:pt x="43" y="74"/>
                </a:lnTo>
                <a:lnTo>
                  <a:pt x="35" y="78"/>
                </a:lnTo>
                <a:lnTo>
                  <a:pt x="27" y="83"/>
                </a:lnTo>
                <a:lnTo>
                  <a:pt x="20" y="91"/>
                </a:lnTo>
                <a:lnTo>
                  <a:pt x="14" y="98"/>
                </a:lnTo>
                <a:lnTo>
                  <a:pt x="6" y="102"/>
                </a:lnTo>
                <a:lnTo>
                  <a:pt x="0" y="57"/>
                </a:lnTo>
                <a:lnTo>
                  <a:pt x="2" y="57"/>
                </a:lnTo>
                <a:lnTo>
                  <a:pt x="282" y="0"/>
                </a:lnTo>
                <a:lnTo>
                  <a:pt x="313" y="119"/>
                </a:lnTo>
                <a:lnTo>
                  <a:pt x="366" y="114"/>
                </a:lnTo>
                <a:lnTo>
                  <a:pt x="358" y="136"/>
                </a:lnTo>
                <a:lnTo>
                  <a:pt x="356" y="142"/>
                </a:lnTo>
                <a:lnTo>
                  <a:pt x="356" y="153"/>
                </a:lnTo>
                <a:lnTo>
                  <a:pt x="352" y="161"/>
                </a:lnTo>
                <a:lnTo>
                  <a:pt x="327" y="165"/>
                </a:lnTo>
                <a:lnTo>
                  <a:pt x="317" y="172"/>
                </a:lnTo>
                <a:lnTo>
                  <a:pt x="315" y="172"/>
                </a:lnTo>
                <a:lnTo>
                  <a:pt x="311" y="168"/>
                </a:lnTo>
                <a:lnTo>
                  <a:pt x="311" y="161"/>
                </a:lnTo>
                <a:lnTo>
                  <a:pt x="305" y="161"/>
                </a:lnTo>
                <a:lnTo>
                  <a:pt x="304" y="161"/>
                </a:lnTo>
                <a:lnTo>
                  <a:pt x="302" y="159"/>
                </a:lnTo>
                <a:lnTo>
                  <a:pt x="304" y="149"/>
                </a:lnTo>
                <a:lnTo>
                  <a:pt x="304" y="142"/>
                </a:lnTo>
                <a:lnTo>
                  <a:pt x="300" y="138"/>
                </a:lnTo>
                <a:lnTo>
                  <a:pt x="296" y="140"/>
                </a:lnTo>
                <a:lnTo>
                  <a:pt x="288" y="144"/>
                </a:lnTo>
                <a:lnTo>
                  <a:pt x="276" y="138"/>
                </a:lnTo>
                <a:lnTo>
                  <a:pt x="270" y="131"/>
                </a:lnTo>
                <a:lnTo>
                  <a:pt x="264" y="123"/>
                </a:lnTo>
                <a:lnTo>
                  <a:pt x="262" y="110"/>
                </a:lnTo>
                <a:lnTo>
                  <a:pt x="262" y="95"/>
                </a:lnTo>
                <a:lnTo>
                  <a:pt x="264" y="93"/>
                </a:lnTo>
                <a:lnTo>
                  <a:pt x="268" y="95"/>
                </a:lnTo>
                <a:lnTo>
                  <a:pt x="272" y="93"/>
                </a:lnTo>
                <a:lnTo>
                  <a:pt x="272" y="85"/>
                </a:lnTo>
                <a:lnTo>
                  <a:pt x="270" y="76"/>
                </a:lnTo>
                <a:lnTo>
                  <a:pt x="266" y="74"/>
                </a:lnTo>
                <a:lnTo>
                  <a:pt x="262" y="74"/>
                </a:lnTo>
                <a:lnTo>
                  <a:pt x="260" y="68"/>
                </a:lnTo>
                <a:lnTo>
                  <a:pt x="259" y="51"/>
                </a:lnTo>
                <a:lnTo>
                  <a:pt x="260" y="45"/>
                </a:lnTo>
                <a:lnTo>
                  <a:pt x="268" y="38"/>
                </a:lnTo>
                <a:lnTo>
                  <a:pt x="278" y="23"/>
                </a:lnTo>
                <a:lnTo>
                  <a:pt x="280" y="15"/>
                </a:lnTo>
                <a:lnTo>
                  <a:pt x="274" y="19"/>
                </a:lnTo>
                <a:lnTo>
                  <a:pt x="270" y="19"/>
                </a:lnTo>
                <a:lnTo>
                  <a:pt x="266" y="15"/>
                </a:lnTo>
                <a:lnTo>
                  <a:pt x="262" y="15"/>
                </a:lnTo>
                <a:lnTo>
                  <a:pt x="257" y="32"/>
                </a:lnTo>
                <a:lnTo>
                  <a:pt x="251" y="36"/>
                </a:lnTo>
                <a:lnTo>
                  <a:pt x="247" y="40"/>
                </a:lnTo>
                <a:lnTo>
                  <a:pt x="243" y="42"/>
                </a:lnTo>
                <a:lnTo>
                  <a:pt x="243" y="47"/>
                </a:lnTo>
                <a:lnTo>
                  <a:pt x="243" y="57"/>
                </a:lnTo>
                <a:lnTo>
                  <a:pt x="245" y="68"/>
                </a:lnTo>
                <a:lnTo>
                  <a:pt x="247" y="78"/>
                </a:lnTo>
                <a:lnTo>
                  <a:pt x="245" y="85"/>
                </a:lnTo>
                <a:lnTo>
                  <a:pt x="243" y="95"/>
                </a:lnTo>
                <a:lnTo>
                  <a:pt x="247" y="104"/>
                </a:lnTo>
                <a:lnTo>
                  <a:pt x="251" y="119"/>
                </a:lnTo>
              </a:path>
            </a:pathLst>
          </a:custGeom>
          <a:solidFill>
            <a:srgbClr val="3366FF"/>
          </a:solidFill>
          <a:ln w="6350">
            <a:solidFill>
              <a:schemeClr val="bg2"/>
            </a:solidFill>
            <a:prstDash val="solid"/>
            <a:round/>
            <a:headEnd/>
            <a:tailEnd/>
          </a:ln>
        </p:spPr>
        <p:txBody>
          <a:bodyPr/>
          <a:lstStyle/>
          <a:p>
            <a:endParaRPr lang="en-US"/>
          </a:p>
        </p:txBody>
      </p:sp>
      <p:sp>
        <p:nvSpPr>
          <p:cNvPr id="8256" name="Freeform 69"/>
          <p:cNvSpPr>
            <a:spLocks/>
          </p:cNvSpPr>
          <p:nvPr/>
        </p:nvSpPr>
        <p:spPr bwMode="auto">
          <a:xfrm>
            <a:off x="7186612" y="3673475"/>
            <a:ext cx="76200" cy="207963"/>
          </a:xfrm>
          <a:custGeom>
            <a:avLst/>
            <a:gdLst>
              <a:gd name="T0" fmla="*/ 0 w 41"/>
              <a:gd name="T1" fmla="*/ 14557 h 100"/>
              <a:gd name="T2" fmla="*/ 0 w 41"/>
              <a:gd name="T3" fmla="*/ 18717 h 100"/>
              <a:gd name="T4" fmla="*/ 3717 w 41"/>
              <a:gd name="T5" fmla="*/ 22876 h 100"/>
              <a:gd name="T6" fmla="*/ 7434 w 41"/>
              <a:gd name="T7" fmla="*/ 22876 h 100"/>
              <a:gd name="T8" fmla="*/ 11151 w 41"/>
              <a:gd name="T9" fmla="*/ 22876 h 100"/>
              <a:gd name="T10" fmla="*/ 18585 w 41"/>
              <a:gd name="T11" fmla="*/ 14557 h 100"/>
              <a:gd name="T12" fmla="*/ 26020 w 41"/>
              <a:gd name="T13" fmla="*/ 8319 h 100"/>
              <a:gd name="T14" fmla="*/ 72483 w 41"/>
              <a:gd name="T15" fmla="*/ 0 h 100"/>
              <a:gd name="T16" fmla="*/ 76200 w 41"/>
              <a:gd name="T17" fmla="*/ 27035 h 100"/>
              <a:gd name="T18" fmla="*/ 72483 w 41"/>
              <a:gd name="T19" fmla="*/ 39513 h 100"/>
              <a:gd name="T20" fmla="*/ 70624 w 41"/>
              <a:gd name="T21" fmla="*/ 47831 h 100"/>
              <a:gd name="T22" fmla="*/ 66907 w 41"/>
              <a:gd name="T23" fmla="*/ 49911 h 100"/>
              <a:gd name="T24" fmla="*/ 63190 w 41"/>
              <a:gd name="T25" fmla="*/ 54070 h 100"/>
              <a:gd name="T26" fmla="*/ 63190 w 41"/>
              <a:gd name="T27" fmla="*/ 62389 h 100"/>
              <a:gd name="T28" fmla="*/ 59473 w 41"/>
              <a:gd name="T29" fmla="*/ 70707 h 100"/>
              <a:gd name="T30" fmla="*/ 59473 w 41"/>
              <a:gd name="T31" fmla="*/ 83185 h 100"/>
              <a:gd name="T32" fmla="*/ 55756 w 41"/>
              <a:gd name="T33" fmla="*/ 89424 h 100"/>
              <a:gd name="T34" fmla="*/ 48322 w 41"/>
              <a:gd name="T35" fmla="*/ 101902 h 100"/>
              <a:gd name="T36" fmla="*/ 48322 w 41"/>
              <a:gd name="T37" fmla="*/ 114380 h 100"/>
              <a:gd name="T38" fmla="*/ 44605 w 41"/>
              <a:gd name="T39" fmla="*/ 124778 h 100"/>
              <a:gd name="T40" fmla="*/ 44605 w 41"/>
              <a:gd name="T41" fmla="*/ 128937 h 100"/>
              <a:gd name="T42" fmla="*/ 40888 w 41"/>
              <a:gd name="T43" fmla="*/ 133096 h 100"/>
              <a:gd name="T44" fmla="*/ 33454 w 41"/>
              <a:gd name="T45" fmla="*/ 145574 h 100"/>
              <a:gd name="T46" fmla="*/ 29737 w 41"/>
              <a:gd name="T47" fmla="*/ 160132 h 100"/>
              <a:gd name="T48" fmla="*/ 29737 w 41"/>
              <a:gd name="T49" fmla="*/ 176769 h 100"/>
              <a:gd name="T50" fmla="*/ 29737 w 41"/>
              <a:gd name="T51" fmla="*/ 180928 h 100"/>
              <a:gd name="T52" fmla="*/ 33454 w 41"/>
              <a:gd name="T53" fmla="*/ 185087 h 100"/>
              <a:gd name="T54" fmla="*/ 37171 w 41"/>
              <a:gd name="T55" fmla="*/ 189246 h 100"/>
              <a:gd name="T56" fmla="*/ 37171 w 41"/>
              <a:gd name="T57" fmla="*/ 191326 h 100"/>
              <a:gd name="T58" fmla="*/ 37171 w 41"/>
              <a:gd name="T59" fmla="*/ 195485 h 100"/>
              <a:gd name="T60" fmla="*/ 37171 w 41"/>
              <a:gd name="T61" fmla="*/ 199644 h 100"/>
              <a:gd name="T62" fmla="*/ 33454 w 41"/>
              <a:gd name="T63" fmla="*/ 203804 h 100"/>
              <a:gd name="T64" fmla="*/ 29737 w 41"/>
              <a:gd name="T65" fmla="*/ 207963 h 100"/>
              <a:gd name="T66" fmla="*/ 26020 w 41"/>
              <a:gd name="T67" fmla="*/ 207963 h 100"/>
              <a:gd name="T68" fmla="*/ 22302 w 41"/>
              <a:gd name="T69" fmla="*/ 203804 h 100"/>
              <a:gd name="T70" fmla="*/ 11151 w 41"/>
              <a:gd name="T71" fmla="*/ 199644 h 100"/>
              <a:gd name="T72" fmla="*/ 7434 w 41"/>
              <a:gd name="T73" fmla="*/ 191326 h 100"/>
              <a:gd name="T74" fmla="*/ 7434 w 41"/>
              <a:gd name="T75" fmla="*/ 185087 h 100"/>
              <a:gd name="T76" fmla="*/ 7434 w 41"/>
              <a:gd name="T77" fmla="*/ 172609 h 100"/>
              <a:gd name="T78" fmla="*/ 7434 w 41"/>
              <a:gd name="T79" fmla="*/ 137256 h 100"/>
              <a:gd name="T80" fmla="*/ 11151 w 41"/>
              <a:gd name="T81" fmla="*/ 106061 h 100"/>
              <a:gd name="T82" fmla="*/ 18585 w 41"/>
              <a:gd name="T83" fmla="*/ 83185 h 100"/>
              <a:gd name="T84" fmla="*/ 29737 w 41"/>
              <a:gd name="T85" fmla="*/ 66548 h 100"/>
              <a:gd name="T86" fmla="*/ 33454 w 41"/>
              <a:gd name="T87" fmla="*/ 47831 h 100"/>
              <a:gd name="T88" fmla="*/ 37171 w 41"/>
              <a:gd name="T89" fmla="*/ 39513 h 100"/>
              <a:gd name="T90" fmla="*/ 37171 w 41"/>
              <a:gd name="T91" fmla="*/ 27035 h 100"/>
              <a:gd name="T92" fmla="*/ 33454 w 41"/>
              <a:gd name="T93" fmla="*/ 14557 h 100"/>
              <a:gd name="T94" fmla="*/ 29737 w 41"/>
              <a:gd name="T95" fmla="*/ 8319 h 100"/>
              <a:gd name="T96" fmla="*/ 0 w 41"/>
              <a:gd name="T97" fmla="*/ 14557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
              <a:gd name="T148" fmla="*/ 0 h 100"/>
              <a:gd name="T149" fmla="*/ 41 w 41"/>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 h="100">
                <a:moveTo>
                  <a:pt x="0" y="7"/>
                </a:moveTo>
                <a:lnTo>
                  <a:pt x="0" y="9"/>
                </a:lnTo>
                <a:lnTo>
                  <a:pt x="2" y="11"/>
                </a:lnTo>
                <a:lnTo>
                  <a:pt x="4" y="11"/>
                </a:lnTo>
                <a:lnTo>
                  <a:pt x="6" y="11"/>
                </a:lnTo>
                <a:lnTo>
                  <a:pt x="10" y="7"/>
                </a:lnTo>
                <a:lnTo>
                  <a:pt x="14" y="4"/>
                </a:lnTo>
                <a:lnTo>
                  <a:pt x="39" y="0"/>
                </a:lnTo>
                <a:lnTo>
                  <a:pt x="41" y="13"/>
                </a:lnTo>
                <a:lnTo>
                  <a:pt x="39" y="19"/>
                </a:lnTo>
                <a:lnTo>
                  <a:pt x="38" y="23"/>
                </a:lnTo>
                <a:lnTo>
                  <a:pt x="36" y="24"/>
                </a:lnTo>
                <a:lnTo>
                  <a:pt x="34" y="26"/>
                </a:lnTo>
                <a:lnTo>
                  <a:pt x="34" y="30"/>
                </a:lnTo>
                <a:lnTo>
                  <a:pt x="32" y="34"/>
                </a:lnTo>
                <a:lnTo>
                  <a:pt x="32" y="40"/>
                </a:lnTo>
                <a:lnTo>
                  <a:pt x="30" y="43"/>
                </a:lnTo>
                <a:lnTo>
                  <a:pt x="26" y="49"/>
                </a:lnTo>
                <a:lnTo>
                  <a:pt x="26" y="55"/>
                </a:lnTo>
                <a:lnTo>
                  <a:pt x="24" y="60"/>
                </a:lnTo>
                <a:lnTo>
                  <a:pt x="24" y="62"/>
                </a:lnTo>
                <a:lnTo>
                  <a:pt x="22" y="64"/>
                </a:lnTo>
                <a:lnTo>
                  <a:pt x="18" y="70"/>
                </a:lnTo>
                <a:lnTo>
                  <a:pt x="16" y="77"/>
                </a:lnTo>
                <a:lnTo>
                  <a:pt x="16" y="85"/>
                </a:lnTo>
                <a:lnTo>
                  <a:pt x="16" y="87"/>
                </a:lnTo>
                <a:lnTo>
                  <a:pt x="18" y="89"/>
                </a:lnTo>
                <a:lnTo>
                  <a:pt x="20" y="91"/>
                </a:lnTo>
                <a:lnTo>
                  <a:pt x="20" y="92"/>
                </a:lnTo>
                <a:lnTo>
                  <a:pt x="20" y="94"/>
                </a:lnTo>
                <a:lnTo>
                  <a:pt x="20" y="96"/>
                </a:lnTo>
                <a:lnTo>
                  <a:pt x="18" y="98"/>
                </a:lnTo>
                <a:lnTo>
                  <a:pt x="16" y="100"/>
                </a:lnTo>
                <a:lnTo>
                  <a:pt x="14" y="100"/>
                </a:lnTo>
                <a:lnTo>
                  <a:pt x="12" y="98"/>
                </a:lnTo>
                <a:lnTo>
                  <a:pt x="6" y="96"/>
                </a:lnTo>
                <a:lnTo>
                  <a:pt x="4" y="92"/>
                </a:lnTo>
                <a:lnTo>
                  <a:pt x="4" y="89"/>
                </a:lnTo>
                <a:lnTo>
                  <a:pt x="4" y="83"/>
                </a:lnTo>
                <a:lnTo>
                  <a:pt x="4" y="66"/>
                </a:lnTo>
                <a:lnTo>
                  <a:pt x="6" y="51"/>
                </a:lnTo>
                <a:lnTo>
                  <a:pt x="10" y="40"/>
                </a:lnTo>
                <a:lnTo>
                  <a:pt x="16" y="32"/>
                </a:lnTo>
                <a:lnTo>
                  <a:pt x="18" y="23"/>
                </a:lnTo>
                <a:lnTo>
                  <a:pt x="20" y="19"/>
                </a:lnTo>
                <a:lnTo>
                  <a:pt x="20" y="13"/>
                </a:lnTo>
                <a:lnTo>
                  <a:pt x="18" y="7"/>
                </a:lnTo>
                <a:lnTo>
                  <a:pt x="16" y="4"/>
                </a:lnTo>
                <a:lnTo>
                  <a:pt x="0" y="7"/>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8257" name="Freeform 70"/>
          <p:cNvSpPr>
            <a:spLocks/>
          </p:cNvSpPr>
          <p:nvPr/>
        </p:nvSpPr>
        <p:spPr bwMode="auto">
          <a:xfrm>
            <a:off x="7185025" y="3673475"/>
            <a:ext cx="77787" cy="201613"/>
          </a:xfrm>
          <a:custGeom>
            <a:avLst/>
            <a:gdLst>
              <a:gd name="T0" fmla="*/ 0 w 43"/>
              <a:gd name="T1" fmla="*/ 14401 h 98"/>
              <a:gd name="T2" fmla="*/ 7236 w 43"/>
              <a:gd name="T3" fmla="*/ 22630 h 98"/>
              <a:gd name="T4" fmla="*/ 10854 w 43"/>
              <a:gd name="T5" fmla="*/ 22630 h 98"/>
              <a:gd name="T6" fmla="*/ 28944 w 43"/>
              <a:gd name="T7" fmla="*/ 8229 h 98"/>
              <a:gd name="T8" fmla="*/ 74169 w 43"/>
              <a:gd name="T9" fmla="*/ 0 h 98"/>
              <a:gd name="T10" fmla="*/ 77787 w 43"/>
              <a:gd name="T11" fmla="*/ 26745 h 98"/>
              <a:gd name="T12" fmla="*/ 74169 w 43"/>
              <a:gd name="T13" fmla="*/ 39088 h 98"/>
              <a:gd name="T14" fmla="*/ 68742 w 43"/>
              <a:gd name="T15" fmla="*/ 49375 h 98"/>
              <a:gd name="T16" fmla="*/ 61506 w 43"/>
              <a:gd name="T17" fmla="*/ 69947 h 98"/>
              <a:gd name="T18" fmla="*/ 57888 w 43"/>
              <a:gd name="T19" fmla="*/ 88463 h 98"/>
              <a:gd name="T20" fmla="*/ 50652 w 43"/>
              <a:gd name="T21" fmla="*/ 100807 h 98"/>
              <a:gd name="T22" fmla="*/ 47034 w 43"/>
              <a:gd name="T23" fmla="*/ 113150 h 98"/>
              <a:gd name="T24" fmla="*/ 47034 w 43"/>
              <a:gd name="T25" fmla="*/ 123437 h 98"/>
              <a:gd name="T26" fmla="*/ 43416 w 43"/>
              <a:gd name="T27" fmla="*/ 131666 h 98"/>
              <a:gd name="T28" fmla="*/ 32562 w 43"/>
              <a:gd name="T29" fmla="*/ 158410 h 98"/>
              <a:gd name="T30" fmla="*/ 32562 w 43"/>
              <a:gd name="T31" fmla="*/ 174868 h 98"/>
              <a:gd name="T32" fmla="*/ 36180 w 43"/>
              <a:gd name="T33" fmla="*/ 183098 h 98"/>
              <a:gd name="T34" fmla="*/ 39798 w 43"/>
              <a:gd name="T35" fmla="*/ 189269 h 98"/>
              <a:gd name="T36" fmla="*/ 36180 w 43"/>
              <a:gd name="T37" fmla="*/ 197498 h 98"/>
              <a:gd name="T38" fmla="*/ 21708 w 43"/>
              <a:gd name="T39" fmla="*/ 201613 h 98"/>
              <a:gd name="T40" fmla="*/ 14472 w 43"/>
              <a:gd name="T41" fmla="*/ 197498 h 98"/>
              <a:gd name="T42" fmla="*/ 10854 w 43"/>
              <a:gd name="T43" fmla="*/ 189269 h 98"/>
              <a:gd name="T44" fmla="*/ 10854 w 43"/>
              <a:gd name="T45" fmla="*/ 170754 h 98"/>
              <a:gd name="T46" fmla="*/ 14472 w 43"/>
              <a:gd name="T47" fmla="*/ 104921 h 98"/>
              <a:gd name="T48" fmla="*/ 21708 w 43"/>
              <a:gd name="T49" fmla="*/ 78176 h 98"/>
              <a:gd name="T50" fmla="*/ 32562 w 43"/>
              <a:gd name="T51" fmla="*/ 61718 h 98"/>
              <a:gd name="T52" fmla="*/ 36180 w 43"/>
              <a:gd name="T53" fmla="*/ 47317 h 98"/>
              <a:gd name="T54" fmla="*/ 39798 w 43"/>
              <a:gd name="T55" fmla="*/ 26745 h 98"/>
              <a:gd name="T56" fmla="*/ 28944 w 43"/>
              <a:gd name="T57" fmla="*/ 8229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98"/>
              <a:gd name="T89" fmla="*/ 43 w 43"/>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98">
                <a:moveTo>
                  <a:pt x="0" y="7"/>
                </a:moveTo>
                <a:lnTo>
                  <a:pt x="4" y="11"/>
                </a:lnTo>
                <a:lnTo>
                  <a:pt x="6" y="11"/>
                </a:lnTo>
                <a:lnTo>
                  <a:pt x="16" y="4"/>
                </a:lnTo>
                <a:lnTo>
                  <a:pt x="41" y="0"/>
                </a:lnTo>
                <a:lnTo>
                  <a:pt x="43" y="13"/>
                </a:lnTo>
                <a:lnTo>
                  <a:pt x="41" y="19"/>
                </a:lnTo>
                <a:lnTo>
                  <a:pt x="38" y="24"/>
                </a:lnTo>
                <a:lnTo>
                  <a:pt x="34" y="34"/>
                </a:lnTo>
                <a:lnTo>
                  <a:pt x="32" y="43"/>
                </a:lnTo>
                <a:lnTo>
                  <a:pt x="28" y="49"/>
                </a:lnTo>
                <a:lnTo>
                  <a:pt x="26" y="55"/>
                </a:lnTo>
                <a:lnTo>
                  <a:pt x="26" y="60"/>
                </a:lnTo>
                <a:lnTo>
                  <a:pt x="24" y="64"/>
                </a:lnTo>
                <a:lnTo>
                  <a:pt x="18" y="77"/>
                </a:lnTo>
                <a:lnTo>
                  <a:pt x="18" y="85"/>
                </a:lnTo>
                <a:lnTo>
                  <a:pt x="20" y="89"/>
                </a:lnTo>
                <a:lnTo>
                  <a:pt x="22" y="92"/>
                </a:lnTo>
                <a:lnTo>
                  <a:pt x="20" y="96"/>
                </a:lnTo>
                <a:lnTo>
                  <a:pt x="12" y="98"/>
                </a:lnTo>
                <a:lnTo>
                  <a:pt x="8" y="96"/>
                </a:lnTo>
                <a:lnTo>
                  <a:pt x="6" y="92"/>
                </a:lnTo>
                <a:lnTo>
                  <a:pt x="6" y="83"/>
                </a:lnTo>
                <a:lnTo>
                  <a:pt x="8" y="51"/>
                </a:lnTo>
                <a:lnTo>
                  <a:pt x="12" y="38"/>
                </a:lnTo>
                <a:lnTo>
                  <a:pt x="18" y="30"/>
                </a:lnTo>
                <a:lnTo>
                  <a:pt x="20" y="23"/>
                </a:lnTo>
                <a:lnTo>
                  <a:pt x="22" y="13"/>
                </a:lnTo>
                <a:lnTo>
                  <a:pt x="16" y="4"/>
                </a:lnTo>
              </a:path>
            </a:pathLst>
          </a:custGeom>
          <a:solidFill>
            <a:srgbClr val="3366FF"/>
          </a:solidFill>
          <a:ln w="6350">
            <a:solidFill>
              <a:schemeClr val="bg2"/>
            </a:solidFill>
            <a:prstDash val="solid"/>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23" name="Freeform 71"/>
          <p:cNvSpPr>
            <a:spLocks/>
          </p:cNvSpPr>
          <p:nvPr/>
        </p:nvSpPr>
        <p:spPr bwMode="auto">
          <a:xfrm>
            <a:off x="1557337" y="2927350"/>
            <a:ext cx="857250" cy="1201738"/>
          </a:xfrm>
          <a:custGeom>
            <a:avLst/>
            <a:gdLst>
              <a:gd name="T0" fmla="*/ 2147483647 w 474"/>
              <a:gd name="T1" fmla="*/ 2147483647 h 584"/>
              <a:gd name="T2" fmla="*/ 2147483647 w 474"/>
              <a:gd name="T3" fmla="*/ 2147483647 h 584"/>
              <a:gd name="T4" fmla="*/ 2147483647 w 474"/>
              <a:gd name="T5" fmla="*/ 2147483647 h 584"/>
              <a:gd name="T6" fmla="*/ 2147483647 w 474"/>
              <a:gd name="T7" fmla="*/ 2147483647 h 584"/>
              <a:gd name="T8" fmla="*/ 2147483647 w 474"/>
              <a:gd name="T9" fmla="*/ 0 h 584"/>
              <a:gd name="T10" fmla="*/ 0 w 474"/>
              <a:gd name="T11" fmla="*/ 2147483647 h 584"/>
              <a:gd name="T12" fmla="*/ 2147483647 w 474"/>
              <a:gd name="T13" fmla="*/ 2147483647 h 584"/>
              <a:gd name="T14" fmla="*/ 2147483647 w 474"/>
              <a:gd name="T15" fmla="*/ 2147483647 h 584"/>
              <a:gd name="T16" fmla="*/ 2147483647 w 474"/>
              <a:gd name="T17" fmla="*/ 2147483647 h 584"/>
              <a:gd name="T18" fmla="*/ 2147483647 w 474"/>
              <a:gd name="T19" fmla="*/ 2147483647 h 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584"/>
              <a:gd name="T32" fmla="*/ 474 w 474"/>
              <a:gd name="T33" fmla="*/ 584 h 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584">
                <a:moveTo>
                  <a:pt x="472" y="174"/>
                </a:moveTo>
                <a:lnTo>
                  <a:pt x="394" y="161"/>
                </a:lnTo>
                <a:lnTo>
                  <a:pt x="323" y="147"/>
                </a:lnTo>
                <a:lnTo>
                  <a:pt x="337" y="49"/>
                </a:lnTo>
                <a:lnTo>
                  <a:pt x="106" y="0"/>
                </a:lnTo>
                <a:lnTo>
                  <a:pt x="0" y="510"/>
                </a:lnTo>
                <a:lnTo>
                  <a:pt x="415" y="584"/>
                </a:lnTo>
                <a:lnTo>
                  <a:pt x="474" y="178"/>
                </a:lnTo>
                <a:lnTo>
                  <a:pt x="474" y="174"/>
                </a:lnTo>
                <a:lnTo>
                  <a:pt x="472" y="174"/>
                </a:lnTo>
                <a:close/>
              </a:path>
            </a:pathLst>
          </a:custGeom>
          <a:solidFill>
            <a:srgbClr val="3366FF"/>
          </a:solidFill>
          <a:ln w="9525">
            <a:solidFill>
              <a:schemeClr val="bg2"/>
            </a:solidFill>
            <a:round/>
            <a:headEnd/>
            <a:tailEnd/>
          </a:ln>
        </p:spPr>
        <p:txBody>
          <a:bodyPr/>
          <a:lstStyle/>
          <a:p>
            <a:endParaRPr lang="en-US"/>
          </a:p>
        </p:txBody>
      </p:sp>
      <p:sp>
        <p:nvSpPr>
          <p:cNvPr id="8259" name="Freeform 72"/>
          <p:cNvSpPr>
            <a:spLocks/>
          </p:cNvSpPr>
          <p:nvPr/>
        </p:nvSpPr>
        <p:spPr bwMode="auto">
          <a:xfrm>
            <a:off x="787400" y="2709863"/>
            <a:ext cx="962025" cy="1647825"/>
          </a:xfrm>
          <a:custGeom>
            <a:avLst/>
            <a:gdLst>
              <a:gd name="T0" fmla="*/ 712880 w 529"/>
              <a:gd name="T1" fmla="*/ 1472744 h 800"/>
              <a:gd name="T2" fmla="*/ 716518 w 529"/>
              <a:gd name="T3" fmla="*/ 1474803 h 800"/>
              <a:gd name="T4" fmla="*/ 723792 w 529"/>
              <a:gd name="T5" fmla="*/ 1472744 h 800"/>
              <a:gd name="T6" fmla="*/ 731066 w 529"/>
              <a:gd name="T7" fmla="*/ 1464505 h 800"/>
              <a:gd name="T8" fmla="*/ 738340 w 529"/>
              <a:gd name="T9" fmla="*/ 1452146 h 800"/>
              <a:gd name="T10" fmla="*/ 769256 w 529"/>
              <a:gd name="T11" fmla="*/ 1268825 h 800"/>
              <a:gd name="T12" fmla="*/ 962025 w 529"/>
              <a:gd name="T13" fmla="*/ 218337 h 800"/>
              <a:gd name="T14" fmla="*/ 563758 w 529"/>
              <a:gd name="T15" fmla="*/ 117408 h 800"/>
              <a:gd name="T16" fmla="*/ 136393 w 529"/>
              <a:gd name="T17" fmla="*/ 0 h 800"/>
              <a:gd name="T18" fmla="*/ 0 w 529"/>
              <a:gd name="T19" fmla="*/ 615875 h 800"/>
              <a:gd name="T20" fmla="*/ 612859 w 529"/>
              <a:gd name="T21" fmla="*/ 1647825 h 800"/>
              <a:gd name="T22" fmla="*/ 620133 w 529"/>
              <a:gd name="T23" fmla="*/ 1639586 h 800"/>
              <a:gd name="T24" fmla="*/ 623770 w 529"/>
              <a:gd name="T25" fmla="*/ 1635466 h 800"/>
              <a:gd name="T26" fmla="*/ 627408 w 529"/>
              <a:gd name="T27" fmla="*/ 1627227 h 800"/>
              <a:gd name="T28" fmla="*/ 627408 w 529"/>
              <a:gd name="T29" fmla="*/ 1612809 h 800"/>
              <a:gd name="T30" fmla="*/ 631045 w 529"/>
              <a:gd name="T31" fmla="*/ 1583972 h 800"/>
              <a:gd name="T32" fmla="*/ 638319 w 529"/>
              <a:gd name="T33" fmla="*/ 1487162 h 800"/>
              <a:gd name="T34" fmla="*/ 638319 w 529"/>
              <a:gd name="T35" fmla="*/ 1478923 h 800"/>
              <a:gd name="T36" fmla="*/ 641956 w 529"/>
              <a:gd name="T37" fmla="*/ 1472744 h 800"/>
              <a:gd name="T38" fmla="*/ 652868 w 529"/>
              <a:gd name="T39" fmla="*/ 1472744 h 800"/>
              <a:gd name="T40" fmla="*/ 667416 w 529"/>
              <a:gd name="T41" fmla="*/ 1472744 h 800"/>
              <a:gd name="T42" fmla="*/ 674690 w 529"/>
              <a:gd name="T43" fmla="*/ 1464505 h 800"/>
              <a:gd name="T44" fmla="*/ 687420 w 529"/>
              <a:gd name="T45" fmla="*/ 1456265 h 800"/>
              <a:gd name="T46" fmla="*/ 691058 w 529"/>
              <a:gd name="T47" fmla="*/ 1456265 h 800"/>
              <a:gd name="T48" fmla="*/ 698332 w 529"/>
              <a:gd name="T49" fmla="*/ 1456265 h 800"/>
              <a:gd name="T50" fmla="*/ 705606 w 529"/>
              <a:gd name="T51" fmla="*/ 1464505 h 800"/>
              <a:gd name="T52" fmla="*/ 712880 w 529"/>
              <a:gd name="T53" fmla="*/ 1472744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9"/>
              <a:gd name="T82" fmla="*/ 0 h 800"/>
              <a:gd name="T83" fmla="*/ 529 w 529"/>
              <a:gd name="T84" fmla="*/ 800 h 8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25" name="Freeform 73"/>
          <p:cNvSpPr>
            <a:spLocks/>
          </p:cNvSpPr>
          <p:nvPr/>
        </p:nvSpPr>
        <p:spPr bwMode="auto">
          <a:xfrm>
            <a:off x="787400" y="2709863"/>
            <a:ext cx="962025" cy="1647825"/>
          </a:xfrm>
          <a:custGeom>
            <a:avLst/>
            <a:gdLst>
              <a:gd name="T0" fmla="*/ 2147483647 w 529"/>
              <a:gd name="T1" fmla="*/ 2147483647 h 800"/>
              <a:gd name="T2" fmla="*/ 2147483647 w 529"/>
              <a:gd name="T3" fmla="*/ 2147483647 h 800"/>
              <a:gd name="T4" fmla="*/ 2147483647 w 529"/>
              <a:gd name="T5" fmla="*/ 2147483647 h 800"/>
              <a:gd name="T6" fmla="*/ 2147483647 w 529"/>
              <a:gd name="T7" fmla="*/ 2147483647 h 800"/>
              <a:gd name="T8" fmla="*/ 2147483647 w 529"/>
              <a:gd name="T9" fmla="*/ 2147483647 h 800"/>
              <a:gd name="T10" fmla="*/ 2147483647 w 529"/>
              <a:gd name="T11" fmla="*/ 2147483647 h 800"/>
              <a:gd name="T12" fmla="*/ 2147483647 w 529"/>
              <a:gd name="T13" fmla="*/ 2147483647 h 800"/>
              <a:gd name="T14" fmla="*/ 2147483647 w 529"/>
              <a:gd name="T15" fmla="*/ 2147483647 h 800"/>
              <a:gd name="T16" fmla="*/ 2147483647 w 529"/>
              <a:gd name="T17" fmla="*/ 0 h 800"/>
              <a:gd name="T18" fmla="*/ 0 w 529"/>
              <a:gd name="T19" fmla="*/ 2147483647 h 800"/>
              <a:gd name="T20" fmla="*/ 2147483647 w 529"/>
              <a:gd name="T21" fmla="*/ 2147483647 h 800"/>
              <a:gd name="T22" fmla="*/ 2147483647 w 529"/>
              <a:gd name="T23" fmla="*/ 2147483647 h 800"/>
              <a:gd name="T24" fmla="*/ 2147483647 w 529"/>
              <a:gd name="T25" fmla="*/ 2147483647 h 800"/>
              <a:gd name="T26" fmla="*/ 2147483647 w 529"/>
              <a:gd name="T27" fmla="*/ 2147483647 h 800"/>
              <a:gd name="T28" fmla="*/ 2147483647 w 529"/>
              <a:gd name="T29" fmla="*/ 2147483647 h 800"/>
              <a:gd name="T30" fmla="*/ 2147483647 w 529"/>
              <a:gd name="T31" fmla="*/ 2147483647 h 800"/>
              <a:gd name="T32" fmla="*/ 2147483647 w 529"/>
              <a:gd name="T33" fmla="*/ 2147483647 h 800"/>
              <a:gd name="T34" fmla="*/ 2147483647 w 529"/>
              <a:gd name="T35" fmla="*/ 2147483647 h 800"/>
              <a:gd name="T36" fmla="*/ 2147483647 w 529"/>
              <a:gd name="T37" fmla="*/ 2147483647 h 800"/>
              <a:gd name="T38" fmla="*/ 2147483647 w 529"/>
              <a:gd name="T39" fmla="*/ 2147483647 h 800"/>
              <a:gd name="T40" fmla="*/ 2147483647 w 529"/>
              <a:gd name="T41" fmla="*/ 2147483647 h 800"/>
              <a:gd name="T42" fmla="*/ 2147483647 w 529"/>
              <a:gd name="T43" fmla="*/ 2147483647 h 800"/>
              <a:gd name="T44" fmla="*/ 2147483647 w 529"/>
              <a:gd name="T45" fmla="*/ 2147483647 h 800"/>
              <a:gd name="T46" fmla="*/ 2147483647 w 529"/>
              <a:gd name="T47" fmla="*/ 2147483647 h 800"/>
              <a:gd name="T48" fmla="*/ 2147483647 w 529"/>
              <a:gd name="T49" fmla="*/ 2147483647 h 800"/>
              <a:gd name="T50" fmla="*/ 2147483647 w 529"/>
              <a:gd name="T51" fmla="*/ 2147483647 h 800"/>
              <a:gd name="T52" fmla="*/ 2147483647 w 529"/>
              <a:gd name="T53" fmla="*/ 2147483647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9"/>
              <a:gd name="T82" fmla="*/ 0 h 800"/>
              <a:gd name="T83" fmla="*/ 529 w 529"/>
              <a:gd name="T84" fmla="*/ 800 h 8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path>
            </a:pathLst>
          </a:custGeom>
          <a:solidFill>
            <a:srgbClr val="3366FF"/>
          </a:solidFill>
          <a:ln w="6350">
            <a:solidFill>
              <a:schemeClr val="bg2"/>
            </a:solidFill>
            <a:prstDash val="solid"/>
            <a:round/>
            <a:headEnd/>
            <a:tailEnd/>
          </a:ln>
        </p:spPr>
        <p:txBody>
          <a:bodyPr/>
          <a:lstStyle/>
          <a:p>
            <a:endParaRPr lang="en-US"/>
          </a:p>
        </p:txBody>
      </p:sp>
      <p:sp>
        <p:nvSpPr>
          <p:cNvPr id="11326" name="Freeform 74"/>
          <p:cNvSpPr>
            <a:spLocks/>
          </p:cNvSpPr>
          <p:nvPr/>
        </p:nvSpPr>
        <p:spPr bwMode="auto">
          <a:xfrm>
            <a:off x="1277937" y="3963988"/>
            <a:ext cx="1035050" cy="1336675"/>
          </a:xfrm>
          <a:custGeom>
            <a:avLst/>
            <a:gdLst>
              <a:gd name="T0" fmla="*/ 2147483647 w 569"/>
              <a:gd name="T1" fmla="*/ 2147483647 h 649"/>
              <a:gd name="T2" fmla="*/ 2147483647 w 569"/>
              <a:gd name="T3" fmla="*/ 2147483647 h 649"/>
              <a:gd name="T4" fmla="*/ 2147483647 w 569"/>
              <a:gd name="T5" fmla="*/ 0 h 649"/>
              <a:gd name="T6" fmla="*/ 2147483647 w 569"/>
              <a:gd name="T7" fmla="*/ 2147483647 h 649"/>
              <a:gd name="T8" fmla="*/ 2147483647 w 569"/>
              <a:gd name="T9" fmla="*/ 2147483647 h 649"/>
              <a:gd name="T10" fmla="*/ 2147483647 w 569"/>
              <a:gd name="T11" fmla="*/ 2147483647 h 649"/>
              <a:gd name="T12" fmla="*/ 2147483647 w 569"/>
              <a:gd name="T13" fmla="*/ 2147483647 h 649"/>
              <a:gd name="T14" fmla="*/ 2147483647 w 569"/>
              <a:gd name="T15" fmla="*/ 2147483647 h 649"/>
              <a:gd name="T16" fmla="*/ 2147483647 w 569"/>
              <a:gd name="T17" fmla="*/ 2147483647 h 649"/>
              <a:gd name="T18" fmla="*/ 2147483647 w 569"/>
              <a:gd name="T19" fmla="*/ 2147483647 h 649"/>
              <a:gd name="T20" fmla="*/ 2147483647 w 569"/>
              <a:gd name="T21" fmla="*/ 2147483647 h 649"/>
              <a:gd name="T22" fmla="*/ 2147483647 w 569"/>
              <a:gd name="T23" fmla="*/ 2147483647 h 649"/>
              <a:gd name="T24" fmla="*/ 2147483647 w 569"/>
              <a:gd name="T25" fmla="*/ 2147483647 h 649"/>
              <a:gd name="T26" fmla="*/ 2147483647 w 569"/>
              <a:gd name="T27" fmla="*/ 2147483647 h 649"/>
              <a:gd name="T28" fmla="*/ 2147483647 w 569"/>
              <a:gd name="T29" fmla="*/ 2147483647 h 649"/>
              <a:gd name="T30" fmla="*/ 2147483647 w 569"/>
              <a:gd name="T31" fmla="*/ 2147483647 h 649"/>
              <a:gd name="T32" fmla="*/ 2147483647 w 569"/>
              <a:gd name="T33" fmla="*/ 2147483647 h 649"/>
              <a:gd name="T34" fmla="*/ 2147483647 w 569"/>
              <a:gd name="T35" fmla="*/ 2147483647 h 649"/>
              <a:gd name="T36" fmla="*/ 2147483647 w 569"/>
              <a:gd name="T37" fmla="*/ 2147483647 h 649"/>
              <a:gd name="T38" fmla="*/ 2147483647 w 569"/>
              <a:gd name="T39" fmla="*/ 2147483647 h 649"/>
              <a:gd name="T40" fmla="*/ 2147483647 w 569"/>
              <a:gd name="T41" fmla="*/ 2147483647 h 649"/>
              <a:gd name="T42" fmla="*/ 2147483647 w 569"/>
              <a:gd name="T43" fmla="*/ 2147483647 h 649"/>
              <a:gd name="T44" fmla="*/ 2147483647 w 569"/>
              <a:gd name="T45" fmla="*/ 2147483647 h 649"/>
              <a:gd name="T46" fmla="*/ 2147483647 w 569"/>
              <a:gd name="T47" fmla="*/ 2147483647 h 649"/>
              <a:gd name="T48" fmla="*/ 2147483647 w 569"/>
              <a:gd name="T49" fmla="*/ 2147483647 h 649"/>
              <a:gd name="T50" fmla="*/ 2147483647 w 569"/>
              <a:gd name="T51" fmla="*/ 2147483647 h 649"/>
              <a:gd name="T52" fmla="*/ 2147483647 w 569"/>
              <a:gd name="T53" fmla="*/ 2147483647 h 649"/>
              <a:gd name="T54" fmla="*/ 2147483647 w 569"/>
              <a:gd name="T55" fmla="*/ 2147483647 h 649"/>
              <a:gd name="T56" fmla="*/ 2147483647 w 569"/>
              <a:gd name="T57" fmla="*/ 2147483647 h 649"/>
              <a:gd name="T58" fmla="*/ 2147483647 w 569"/>
              <a:gd name="T59" fmla="*/ 2147483647 h 649"/>
              <a:gd name="T60" fmla="*/ 2147483647 w 569"/>
              <a:gd name="T61" fmla="*/ 2147483647 h 649"/>
              <a:gd name="T62" fmla="*/ 2147483647 w 569"/>
              <a:gd name="T63" fmla="*/ 2147483647 h 649"/>
              <a:gd name="T64" fmla="*/ 2147483647 w 569"/>
              <a:gd name="T65" fmla="*/ 2147483647 h 649"/>
              <a:gd name="T66" fmla="*/ 2147483647 w 569"/>
              <a:gd name="T67" fmla="*/ 2147483647 h 649"/>
              <a:gd name="T68" fmla="*/ 2147483647 w 569"/>
              <a:gd name="T69" fmla="*/ 2147483647 h 649"/>
              <a:gd name="T70" fmla="*/ 2147483647 w 569"/>
              <a:gd name="T71" fmla="*/ 2147483647 h 649"/>
              <a:gd name="T72" fmla="*/ 2147483647 w 569"/>
              <a:gd name="T73" fmla="*/ 2147483647 h 649"/>
              <a:gd name="T74" fmla="*/ 2147483647 w 569"/>
              <a:gd name="T75" fmla="*/ 2147483647 h 649"/>
              <a:gd name="T76" fmla="*/ 2147483647 w 569"/>
              <a:gd name="T77" fmla="*/ 2147483647 h 649"/>
              <a:gd name="T78" fmla="*/ 2147483647 w 569"/>
              <a:gd name="T79" fmla="*/ 2147483647 h 649"/>
              <a:gd name="T80" fmla="*/ 2147483647 w 569"/>
              <a:gd name="T81" fmla="*/ 2147483647 h 649"/>
              <a:gd name="T82" fmla="*/ 2147483647 w 569"/>
              <a:gd name="T83" fmla="*/ 2147483647 h 649"/>
              <a:gd name="T84" fmla="*/ 2147483647 w 569"/>
              <a:gd name="T85" fmla="*/ 2147483647 h 649"/>
              <a:gd name="T86" fmla="*/ 2147483647 w 569"/>
              <a:gd name="T87" fmla="*/ 2147483647 h 649"/>
              <a:gd name="T88" fmla="*/ 2147483647 w 569"/>
              <a:gd name="T89" fmla="*/ 2147483647 h 649"/>
              <a:gd name="T90" fmla="*/ 2147483647 w 569"/>
              <a:gd name="T91" fmla="*/ 2147483647 h 649"/>
              <a:gd name="T92" fmla="*/ 2147483647 w 569"/>
              <a:gd name="T93" fmla="*/ 2147483647 h 649"/>
              <a:gd name="T94" fmla="*/ 0 w 569"/>
              <a:gd name="T95" fmla="*/ 2147483647 h 649"/>
              <a:gd name="T96" fmla="*/ 2147483647 w 569"/>
              <a:gd name="T97" fmla="*/ 2147483647 h 649"/>
              <a:gd name="T98" fmla="*/ 2147483647 w 569"/>
              <a:gd name="T99" fmla="*/ 2147483647 h 6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649"/>
              <a:gd name="T152" fmla="*/ 569 w 569"/>
              <a:gd name="T153" fmla="*/ 649 h 6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649">
                <a:moveTo>
                  <a:pt x="487" y="649"/>
                </a:moveTo>
                <a:lnTo>
                  <a:pt x="569" y="74"/>
                </a:lnTo>
                <a:lnTo>
                  <a:pt x="154" y="0"/>
                </a:lnTo>
                <a:lnTo>
                  <a:pt x="137" y="89"/>
                </a:lnTo>
                <a:lnTo>
                  <a:pt x="129" y="99"/>
                </a:lnTo>
                <a:lnTo>
                  <a:pt x="125" y="100"/>
                </a:lnTo>
                <a:lnTo>
                  <a:pt x="123" y="99"/>
                </a:lnTo>
                <a:lnTo>
                  <a:pt x="119" y="93"/>
                </a:lnTo>
                <a:lnTo>
                  <a:pt x="115" y="91"/>
                </a:lnTo>
                <a:lnTo>
                  <a:pt x="107" y="91"/>
                </a:lnTo>
                <a:lnTo>
                  <a:pt x="96" y="99"/>
                </a:lnTo>
                <a:lnTo>
                  <a:pt x="84" y="99"/>
                </a:lnTo>
                <a:lnTo>
                  <a:pt x="80" y="106"/>
                </a:lnTo>
                <a:lnTo>
                  <a:pt x="76" y="174"/>
                </a:lnTo>
                <a:lnTo>
                  <a:pt x="72" y="180"/>
                </a:lnTo>
                <a:lnTo>
                  <a:pt x="66" y="184"/>
                </a:lnTo>
                <a:lnTo>
                  <a:pt x="64" y="193"/>
                </a:lnTo>
                <a:lnTo>
                  <a:pt x="66" y="204"/>
                </a:lnTo>
                <a:lnTo>
                  <a:pt x="72" y="218"/>
                </a:lnTo>
                <a:lnTo>
                  <a:pt x="78" y="227"/>
                </a:lnTo>
                <a:lnTo>
                  <a:pt x="80" y="237"/>
                </a:lnTo>
                <a:lnTo>
                  <a:pt x="80" y="248"/>
                </a:lnTo>
                <a:lnTo>
                  <a:pt x="82" y="255"/>
                </a:lnTo>
                <a:lnTo>
                  <a:pt x="86" y="259"/>
                </a:lnTo>
                <a:lnTo>
                  <a:pt x="88" y="263"/>
                </a:lnTo>
                <a:lnTo>
                  <a:pt x="88" y="271"/>
                </a:lnTo>
                <a:lnTo>
                  <a:pt x="80" y="280"/>
                </a:lnTo>
                <a:lnTo>
                  <a:pt x="68" y="288"/>
                </a:lnTo>
                <a:lnTo>
                  <a:pt x="58" y="297"/>
                </a:lnTo>
                <a:lnTo>
                  <a:pt x="55" y="307"/>
                </a:lnTo>
                <a:lnTo>
                  <a:pt x="53" y="316"/>
                </a:lnTo>
                <a:lnTo>
                  <a:pt x="51" y="325"/>
                </a:lnTo>
                <a:lnTo>
                  <a:pt x="47" y="331"/>
                </a:lnTo>
                <a:lnTo>
                  <a:pt x="31" y="344"/>
                </a:lnTo>
                <a:lnTo>
                  <a:pt x="25" y="352"/>
                </a:lnTo>
                <a:lnTo>
                  <a:pt x="25" y="359"/>
                </a:lnTo>
                <a:lnTo>
                  <a:pt x="29" y="367"/>
                </a:lnTo>
                <a:lnTo>
                  <a:pt x="27" y="373"/>
                </a:lnTo>
                <a:lnTo>
                  <a:pt x="21" y="382"/>
                </a:lnTo>
                <a:lnTo>
                  <a:pt x="25" y="386"/>
                </a:lnTo>
                <a:lnTo>
                  <a:pt x="31" y="390"/>
                </a:lnTo>
                <a:lnTo>
                  <a:pt x="37" y="393"/>
                </a:lnTo>
                <a:lnTo>
                  <a:pt x="39" y="401"/>
                </a:lnTo>
                <a:lnTo>
                  <a:pt x="37" y="409"/>
                </a:lnTo>
                <a:lnTo>
                  <a:pt x="31" y="414"/>
                </a:lnTo>
                <a:lnTo>
                  <a:pt x="23" y="418"/>
                </a:lnTo>
                <a:lnTo>
                  <a:pt x="11" y="420"/>
                </a:lnTo>
                <a:lnTo>
                  <a:pt x="0" y="439"/>
                </a:lnTo>
                <a:lnTo>
                  <a:pt x="299" y="624"/>
                </a:lnTo>
                <a:lnTo>
                  <a:pt x="487" y="649"/>
                </a:lnTo>
              </a:path>
            </a:pathLst>
          </a:custGeom>
          <a:solidFill>
            <a:srgbClr val="3366FF"/>
          </a:solidFill>
          <a:ln w="6350">
            <a:solidFill>
              <a:schemeClr val="bg2"/>
            </a:solidFill>
            <a:prstDash val="solid"/>
            <a:round/>
            <a:headEnd/>
            <a:tailEnd/>
          </a:ln>
        </p:spPr>
        <p:txBody>
          <a:bodyPr/>
          <a:lstStyle/>
          <a:p>
            <a:endParaRPr lang="en-US"/>
          </a:p>
        </p:txBody>
      </p:sp>
      <p:sp>
        <p:nvSpPr>
          <p:cNvPr id="11327" name="Freeform 75"/>
          <p:cNvSpPr>
            <a:spLocks/>
          </p:cNvSpPr>
          <p:nvPr/>
        </p:nvSpPr>
        <p:spPr bwMode="auto">
          <a:xfrm>
            <a:off x="266700" y="2525713"/>
            <a:ext cx="1173162" cy="2316162"/>
          </a:xfrm>
          <a:custGeom>
            <a:avLst/>
            <a:gdLst>
              <a:gd name="T0" fmla="*/ 2147483647 w 646"/>
              <a:gd name="T1" fmla="*/ 2147483647 h 1125"/>
              <a:gd name="T2" fmla="*/ 2147483647 w 646"/>
              <a:gd name="T3" fmla="*/ 2147483647 h 1125"/>
              <a:gd name="T4" fmla="*/ 2147483647 w 646"/>
              <a:gd name="T5" fmla="*/ 2147483647 h 1125"/>
              <a:gd name="T6" fmla="*/ 2147483647 w 646"/>
              <a:gd name="T7" fmla="*/ 2147483647 h 1125"/>
              <a:gd name="T8" fmla="*/ 2147483647 w 646"/>
              <a:gd name="T9" fmla="*/ 2147483647 h 1125"/>
              <a:gd name="T10" fmla="*/ 2147483647 w 646"/>
              <a:gd name="T11" fmla="*/ 2147483647 h 1125"/>
              <a:gd name="T12" fmla="*/ 2147483647 w 646"/>
              <a:gd name="T13" fmla="*/ 2147483647 h 1125"/>
              <a:gd name="T14" fmla="*/ 2147483647 w 646"/>
              <a:gd name="T15" fmla="*/ 2147483647 h 1125"/>
              <a:gd name="T16" fmla="*/ 2147483647 w 646"/>
              <a:gd name="T17" fmla="*/ 2147483647 h 1125"/>
              <a:gd name="T18" fmla="*/ 2147483647 w 646"/>
              <a:gd name="T19" fmla="*/ 2147483647 h 1125"/>
              <a:gd name="T20" fmla="*/ 2147483647 w 646"/>
              <a:gd name="T21" fmla="*/ 2147483647 h 1125"/>
              <a:gd name="T22" fmla="*/ 2147483647 w 646"/>
              <a:gd name="T23" fmla="*/ 2147483647 h 1125"/>
              <a:gd name="T24" fmla="*/ 2147483647 w 646"/>
              <a:gd name="T25" fmla="*/ 2147483647 h 1125"/>
              <a:gd name="T26" fmla="*/ 2147483647 w 646"/>
              <a:gd name="T27" fmla="*/ 2147483647 h 1125"/>
              <a:gd name="T28" fmla="*/ 2147483647 w 646"/>
              <a:gd name="T29" fmla="*/ 2147483647 h 1125"/>
              <a:gd name="T30" fmla="*/ 2147483647 w 646"/>
              <a:gd name="T31" fmla="*/ 2147483647 h 1125"/>
              <a:gd name="T32" fmla="*/ 2147483647 w 646"/>
              <a:gd name="T33" fmla="*/ 2147483647 h 1125"/>
              <a:gd name="T34" fmla="*/ 2147483647 w 646"/>
              <a:gd name="T35" fmla="*/ 2147483647 h 1125"/>
              <a:gd name="T36" fmla="*/ 2147483647 w 646"/>
              <a:gd name="T37" fmla="*/ 2147483647 h 1125"/>
              <a:gd name="T38" fmla="*/ 2147483647 w 646"/>
              <a:gd name="T39" fmla="*/ 2147483647 h 1125"/>
              <a:gd name="T40" fmla="*/ 2147483647 w 646"/>
              <a:gd name="T41" fmla="*/ 2147483647 h 1125"/>
              <a:gd name="T42" fmla="*/ 2147483647 w 646"/>
              <a:gd name="T43" fmla="*/ 2147483647 h 1125"/>
              <a:gd name="T44" fmla="*/ 2147483647 w 646"/>
              <a:gd name="T45" fmla="*/ 2147483647 h 1125"/>
              <a:gd name="T46" fmla="*/ 2147483647 w 646"/>
              <a:gd name="T47" fmla="*/ 2147483647 h 1125"/>
              <a:gd name="T48" fmla="*/ 2147483647 w 646"/>
              <a:gd name="T49" fmla="*/ 2147483647 h 1125"/>
              <a:gd name="T50" fmla="*/ 2147483647 w 646"/>
              <a:gd name="T51" fmla="*/ 2147483647 h 1125"/>
              <a:gd name="T52" fmla="*/ 2147483647 w 646"/>
              <a:gd name="T53" fmla="*/ 2147483647 h 1125"/>
              <a:gd name="T54" fmla="*/ 2147483647 w 646"/>
              <a:gd name="T55" fmla="*/ 2147483647 h 1125"/>
              <a:gd name="T56" fmla="*/ 2147483647 w 646"/>
              <a:gd name="T57" fmla="*/ 2147483647 h 1125"/>
              <a:gd name="T58" fmla="*/ 2147483647 w 646"/>
              <a:gd name="T59" fmla="*/ 2147483647 h 1125"/>
              <a:gd name="T60" fmla="*/ 2147483647 w 646"/>
              <a:gd name="T61" fmla="*/ 2147483647 h 1125"/>
              <a:gd name="T62" fmla="*/ 2147483647 w 646"/>
              <a:gd name="T63" fmla="*/ 2147483647 h 1125"/>
              <a:gd name="T64" fmla="*/ 2147483647 w 646"/>
              <a:gd name="T65" fmla="*/ 2147483647 h 1125"/>
              <a:gd name="T66" fmla="*/ 2147483647 w 646"/>
              <a:gd name="T67" fmla="*/ 2147483647 h 1125"/>
              <a:gd name="T68" fmla="*/ 2147483647 w 646"/>
              <a:gd name="T69" fmla="*/ 2147483647 h 1125"/>
              <a:gd name="T70" fmla="*/ 2147483647 w 646"/>
              <a:gd name="T71" fmla="*/ 2147483647 h 1125"/>
              <a:gd name="T72" fmla="*/ 2147483647 w 646"/>
              <a:gd name="T73" fmla="*/ 2147483647 h 1125"/>
              <a:gd name="T74" fmla="*/ 2147483647 w 646"/>
              <a:gd name="T75" fmla="*/ 2147483647 h 1125"/>
              <a:gd name="T76" fmla="*/ 2147483647 w 646"/>
              <a:gd name="T77" fmla="*/ 2147483647 h 1125"/>
              <a:gd name="T78" fmla="*/ 2147483647 w 646"/>
              <a:gd name="T79" fmla="*/ 2147483647 h 1125"/>
              <a:gd name="T80" fmla="*/ 2147483647 w 646"/>
              <a:gd name="T81" fmla="*/ 2147483647 h 1125"/>
              <a:gd name="T82" fmla="*/ 2147483647 w 646"/>
              <a:gd name="T83" fmla="*/ 2147483647 h 1125"/>
              <a:gd name="T84" fmla="*/ 2147483647 w 646"/>
              <a:gd name="T85" fmla="*/ 2147483647 h 1125"/>
              <a:gd name="T86" fmla="*/ 2147483647 w 646"/>
              <a:gd name="T87" fmla="*/ 2147483647 h 1125"/>
              <a:gd name="T88" fmla="*/ 2147483647 w 646"/>
              <a:gd name="T89" fmla="*/ 2147483647 h 1125"/>
              <a:gd name="T90" fmla="*/ 2147483647 w 646"/>
              <a:gd name="T91" fmla="*/ 2147483647 h 1125"/>
              <a:gd name="T92" fmla="*/ 2147483647 w 646"/>
              <a:gd name="T93" fmla="*/ 2147483647 h 1125"/>
              <a:gd name="T94" fmla="*/ 2147483647 w 646"/>
              <a:gd name="T95" fmla="*/ 2147483647 h 1125"/>
              <a:gd name="T96" fmla="*/ 2147483647 w 646"/>
              <a:gd name="T97" fmla="*/ 2147483647 h 1125"/>
              <a:gd name="T98" fmla="*/ 2147483647 w 646"/>
              <a:gd name="T99" fmla="*/ 2147483647 h 1125"/>
              <a:gd name="T100" fmla="*/ 2147483647 w 646"/>
              <a:gd name="T101" fmla="*/ 2147483647 h 1125"/>
              <a:gd name="T102" fmla="*/ 2147483647 w 646"/>
              <a:gd name="T103" fmla="*/ 2147483647 h 1125"/>
              <a:gd name="T104" fmla="*/ 2147483647 w 646"/>
              <a:gd name="T105" fmla="*/ 2147483647 h 1125"/>
              <a:gd name="T106" fmla="*/ 2147483647 w 646"/>
              <a:gd name="T107" fmla="*/ 2147483647 h 1125"/>
              <a:gd name="T108" fmla="*/ 2147483647 w 646"/>
              <a:gd name="T109" fmla="*/ 2147483647 h 1125"/>
              <a:gd name="T110" fmla="*/ 2147483647 w 646"/>
              <a:gd name="T111" fmla="*/ 2147483647 h 1125"/>
              <a:gd name="T112" fmla="*/ 2147483647 w 646"/>
              <a:gd name="T113" fmla="*/ 2147483647 h 1125"/>
              <a:gd name="T114" fmla="*/ 2147483647 w 646"/>
              <a:gd name="T115" fmla="*/ 21474836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1125"/>
              <a:gd name="T176" fmla="*/ 646 w 646"/>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1125">
                <a:moveTo>
                  <a:pt x="362" y="89"/>
                </a:moveTo>
                <a:lnTo>
                  <a:pt x="287" y="388"/>
                </a:lnTo>
                <a:lnTo>
                  <a:pt x="624" y="889"/>
                </a:lnTo>
                <a:lnTo>
                  <a:pt x="620" y="892"/>
                </a:lnTo>
                <a:lnTo>
                  <a:pt x="620" y="898"/>
                </a:lnTo>
                <a:lnTo>
                  <a:pt x="622" y="909"/>
                </a:lnTo>
                <a:lnTo>
                  <a:pt x="626" y="917"/>
                </a:lnTo>
                <a:lnTo>
                  <a:pt x="628" y="923"/>
                </a:lnTo>
                <a:lnTo>
                  <a:pt x="630" y="925"/>
                </a:lnTo>
                <a:lnTo>
                  <a:pt x="632" y="926"/>
                </a:lnTo>
                <a:lnTo>
                  <a:pt x="634" y="932"/>
                </a:lnTo>
                <a:lnTo>
                  <a:pt x="636" y="943"/>
                </a:lnTo>
                <a:lnTo>
                  <a:pt x="636" y="953"/>
                </a:lnTo>
                <a:lnTo>
                  <a:pt x="638" y="957"/>
                </a:lnTo>
                <a:lnTo>
                  <a:pt x="640" y="960"/>
                </a:lnTo>
                <a:lnTo>
                  <a:pt x="644" y="964"/>
                </a:lnTo>
                <a:lnTo>
                  <a:pt x="644" y="966"/>
                </a:lnTo>
                <a:lnTo>
                  <a:pt x="646" y="970"/>
                </a:lnTo>
                <a:lnTo>
                  <a:pt x="644" y="976"/>
                </a:lnTo>
                <a:lnTo>
                  <a:pt x="636" y="985"/>
                </a:lnTo>
                <a:lnTo>
                  <a:pt x="632" y="989"/>
                </a:lnTo>
                <a:lnTo>
                  <a:pt x="628" y="993"/>
                </a:lnTo>
                <a:lnTo>
                  <a:pt x="624" y="993"/>
                </a:lnTo>
                <a:lnTo>
                  <a:pt x="622" y="995"/>
                </a:lnTo>
                <a:lnTo>
                  <a:pt x="620" y="995"/>
                </a:lnTo>
                <a:lnTo>
                  <a:pt x="616" y="998"/>
                </a:lnTo>
                <a:lnTo>
                  <a:pt x="614" y="1002"/>
                </a:lnTo>
                <a:lnTo>
                  <a:pt x="612" y="1006"/>
                </a:lnTo>
                <a:lnTo>
                  <a:pt x="611" y="1012"/>
                </a:lnTo>
                <a:lnTo>
                  <a:pt x="609" y="1021"/>
                </a:lnTo>
                <a:lnTo>
                  <a:pt x="609" y="1027"/>
                </a:lnTo>
                <a:lnTo>
                  <a:pt x="607" y="1030"/>
                </a:lnTo>
                <a:lnTo>
                  <a:pt x="607" y="1034"/>
                </a:lnTo>
                <a:lnTo>
                  <a:pt x="603" y="1036"/>
                </a:lnTo>
                <a:lnTo>
                  <a:pt x="595" y="1044"/>
                </a:lnTo>
                <a:lnTo>
                  <a:pt x="587" y="1049"/>
                </a:lnTo>
                <a:lnTo>
                  <a:pt x="581" y="1059"/>
                </a:lnTo>
                <a:lnTo>
                  <a:pt x="581" y="1061"/>
                </a:lnTo>
                <a:lnTo>
                  <a:pt x="581" y="1064"/>
                </a:lnTo>
                <a:lnTo>
                  <a:pt x="583" y="1068"/>
                </a:lnTo>
                <a:lnTo>
                  <a:pt x="585" y="1072"/>
                </a:lnTo>
                <a:lnTo>
                  <a:pt x="583" y="1078"/>
                </a:lnTo>
                <a:lnTo>
                  <a:pt x="579" y="1081"/>
                </a:lnTo>
                <a:lnTo>
                  <a:pt x="577" y="1087"/>
                </a:lnTo>
                <a:lnTo>
                  <a:pt x="579" y="1089"/>
                </a:lnTo>
                <a:lnTo>
                  <a:pt x="581" y="1091"/>
                </a:lnTo>
                <a:lnTo>
                  <a:pt x="587" y="1095"/>
                </a:lnTo>
                <a:lnTo>
                  <a:pt x="589" y="1097"/>
                </a:lnTo>
                <a:lnTo>
                  <a:pt x="593" y="1098"/>
                </a:lnTo>
                <a:lnTo>
                  <a:pt x="593" y="1100"/>
                </a:lnTo>
                <a:lnTo>
                  <a:pt x="595" y="1102"/>
                </a:lnTo>
                <a:lnTo>
                  <a:pt x="595" y="1106"/>
                </a:lnTo>
                <a:lnTo>
                  <a:pt x="593" y="1110"/>
                </a:lnTo>
                <a:lnTo>
                  <a:pt x="593" y="1114"/>
                </a:lnTo>
                <a:lnTo>
                  <a:pt x="591" y="1117"/>
                </a:lnTo>
                <a:lnTo>
                  <a:pt x="587" y="1119"/>
                </a:lnTo>
                <a:lnTo>
                  <a:pt x="583" y="1121"/>
                </a:lnTo>
                <a:lnTo>
                  <a:pt x="579" y="1123"/>
                </a:lnTo>
                <a:lnTo>
                  <a:pt x="567" y="1125"/>
                </a:lnTo>
                <a:lnTo>
                  <a:pt x="362" y="1097"/>
                </a:lnTo>
                <a:lnTo>
                  <a:pt x="360" y="1095"/>
                </a:lnTo>
                <a:lnTo>
                  <a:pt x="358" y="1091"/>
                </a:lnTo>
                <a:lnTo>
                  <a:pt x="358" y="1083"/>
                </a:lnTo>
                <a:lnTo>
                  <a:pt x="358" y="1074"/>
                </a:lnTo>
                <a:lnTo>
                  <a:pt x="356" y="1072"/>
                </a:lnTo>
                <a:lnTo>
                  <a:pt x="354" y="1070"/>
                </a:lnTo>
                <a:lnTo>
                  <a:pt x="352" y="1068"/>
                </a:lnTo>
                <a:lnTo>
                  <a:pt x="352" y="1066"/>
                </a:lnTo>
                <a:lnTo>
                  <a:pt x="352" y="1061"/>
                </a:lnTo>
                <a:lnTo>
                  <a:pt x="354" y="1053"/>
                </a:lnTo>
                <a:lnTo>
                  <a:pt x="356" y="1044"/>
                </a:lnTo>
                <a:lnTo>
                  <a:pt x="356" y="1034"/>
                </a:lnTo>
                <a:lnTo>
                  <a:pt x="354" y="1029"/>
                </a:lnTo>
                <a:lnTo>
                  <a:pt x="354" y="1023"/>
                </a:lnTo>
                <a:lnTo>
                  <a:pt x="346" y="1010"/>
                </a:lnTo>
                <a:lnTo>
                  <a:pt x="342" y="1004"/>
                </a:lnTo>
                <a:lnTo>
                  <a:pt x="336" y="998"/>
                </a:lnTo>
                <a:lnTo>
                  <a:pt x="333" y="996"/>
                </a:lnTo>
                <a:lnTo>
                  <a:pt x="331" y="993"/>
                </a:lnTo>
                <a:lnTo>
                  <a:pt x="329" y="981"/>
                </a:lnTo>
                <a:lnTo>
                  <a:pt x="327" y="976"/>
                </a:lnTo>
                <a:lnTo>
                  <a:pt x="325" y="972"/>
                </a:lnTo>
                <a:lnTo>
                  <a:pt x="323" y="970"/>
                </a:lnTo>
                <a:lnTo>
                  <a:pt x="321" y="970"/>
                </a:lnTo>
                <a:lnTo>
                  <a:pt x="319" y="972"/>
                </a:lnTo>
                <a:lnTo>
                  <a:pt x="317" y="974"/>
                </a:lnTo>
                <a:lnTo>
                  <a:pt x="315" y="972"/>
                </a:lnTo>
                <a:lnTo>
                  <a:pt x="313" y="968"/>
                </a:lnTo>
                <a:lnTo>
                  <a:pt x="313" y="964"/>
                </a:lnTo>
                <a:lnTo>
                  <a:pt x="311" y="960"/>
                </a:lnTo>
                <a:lnTo>
                  <a:pt x="307" y="955"/>
                </a:lnTo>
                <a:lnTo>
                  <a:pt x="303" y="951"/>
                </a:lnTo>
                <a:lnTo>
                  <a:pt x="299" y="949"/>
                </a:lnTo>
                <a:lnTo>
                  <a:pt x="295" y="949"/>
                </a:lnTo>
                <a:lnTo>
                  <a:pt x="293" y="949"/>
                </a:lnTo>
                <a:lnTo>
                  <a:pt x="289" y="949"/>
                </a:lnTo>
                <a:lnTo>
                  <a:pt x="289" y="951"/>
                </a:lnTo>
                <a:lnTo>
                  <a:pt x="287" y="951"/>
                </a:lnTo>
                <a:lnTo>
                  <a:pt x="284" y="949"/>
                </a:lnTo>
                <a:lnTo>
                  <a:pt x="284" y="945"/>
                </a:lnTo>
                <a:lnTo>
                  <a:pt x="284" y="943"/>
                </a:lnTo>
                <a:lnTo>
                  <a:pt x="286" y="942"/>
                </a:lnTo>
                <a:lnTo>
                  <a:pt x="287" y="938"/>
                </a:lnTo>
                <a:lnTo>
                  <a:pt x="286" y="936"/>
                </a:lnTo>
                <a:lnTo>
                  <a:pt x="284" y="934"/>
                </a:lnTo>
                <a:lnTo>
                  <a:pt x="280" y="932"/>
                </a:lnTo>
                <a:lnTo>
                  <a:pt x="278" y="932"/>
                </a:lnTo>
                <a:lnTo>
                  <a:pt x="278" y="930"/>
                </a:lnTo>
                <a:lnTo>
                  <a:pt x="278" y="923"/>
                </a:lnTo>
                <a:lnTo>
                  <a:pt x="278" y="919"/>
                </a:lnTo>
                <a:lnTo>
                  <a:pt x="278" y="915"/>
                </a:lnTo>
                <a:lnTo>
                  <a:pt x="276" y="913"/>
                </a:lnTo>
                <a:lnTo>
                  <a:pt x="274" y="911"/>
                </a:lnTo>
                <a:lnTo>
                  <a:pt x="268" y="909"/>
                </a:lnTo>
                <a:lnTo>
                  <a:pt x="254" y="908"/>
                </a:lnTo>
                <a:lnTo>
                  <a:pt x="248" y="906"/>
                </a:lnTo>
                <a:lnTo>
                  <a:pt x="242" y="904"/>
                </a:lnTo>
                <a:lnTo>
                  <a:pt x="239" y="900"/>
                </a:lnTo>
                <a:lnTo>
                  <a:pt x="235" y="898"/>
                </a:lnTo>
                <a:lnTo>
                  <a:pt x="231" y="892"/>
                </a:lnTo>
                <a:lnTo>
                  <a:pt x="227" y="889"/>
                </a:lnTo>
                <a:lnTo>
                  <a:pt x="225" y="883"/>
                </a:lnTo>
                <a:lnTo>
                  <a:pt x="221" y="877"/>
                </a:lnTo>
                <a:lnTo>
                  <a:pt x="215" y="872"/>
                </a:lnTo>
                <a:lnTo>
                  <a:pt x="209" y="866"/>
                </a:lnTo>
                <a:lnTo>
                  <a:pt x="201" y="860"/>
                </a:lnTo>
                <a:lnTo>
                  <a:pt x="195" y="855"/>
                </a:lnTo>
                <a:lnTo>
                  <a:pt x="188" y="853"/>
                </a:lnTo>
                <a:lnTo>
                  <a:pt x="180" y="851"/>
                </a:lnTo>
                <a:lnTo>
                  <a:pt x="174" y="849"/>
                </a:lnTo>
                <a:lnTo>
                  <a:pt x="170" y="847"/>
                </a:lnTo>
                <a:lnTo>
                  <a:pt x="164" y="841"/>
                </a:lnTo>
                <a:lnTo>
                  <a:pt x="156" y="834"/>
                </a:lnTo>
                <a:lnTo>
                  <a:pt x="152" y="832"/>
                </a:lnTo>
                <a:lnTo>
                  <a:pt x="145" y="830"/>
                </a:lnTo>
                <a:lnTo>
                  <a:pt x="137" y="828"/>
                </a:lnTo>
                <a:lnTo>
                  <a:pt x="133" y="826"/>
                </a:lnTo>
                <a:lnTo>
                  <a:pt x="125" y="821"/>
                </a:lnTo>
                <a:lnTo>
                  <a:pt x="125" y="813"/>
                </a:lnTo>
                <a:lnTo>
                  <a:pt x="127" y="805"/>
                </a:lnTo>
                <a:lnTo>
                  <a:pt x="127" y="798"/>
                </a:lnTo>
                <a:lnTo>
                  <a:pt x="127" y="790"/>
                </a:lnTo>
                <a:lnTo>
                  <a:pt x="127" y="787"/>
                </a:lnTo>
                <a:lnTo>
                  <a:pt x="129" y="781"/>
                </a:lnTo>
                <a:lnTo>
                  <a:pt x="131" y="768"/>
                </a:lnTo>
                <a:lnTo>
                  <a:pt x="133" y="760"/>
                </a:lnTo>
                <a:lnTo>
                  <a:pt x="133" y="756"/>
                </a:lnTo>
                <a:lnTo>
                  <a:pt x="131" y="751"/>
                </a:lnTo>
                <a:lnTo>
                  <a:pt x="129" y="749"/>
                </a:lnTo>
                <a:lnTo>
                  <a:pt x="125" y="749"/>
                </a:lnTo>
                <a:lnTo>
                  <a:pt x="123" y="747"/>
                </a:lnTo>
                <a:lnTo>
                  <a:pt x="123" y="743"/>
                </a:lnTo>
                <a:lnTo>
                  <a:pt x="123" y="737"/>
                </a:lnTo>
                <a:lnTo>
                  <a:pt x="123" y="732"/>
                </a:lnTo>
                <a:lnTo>
                  <a:pt x="121" y="730"/>
                </a:lnTo>
                <a:lnTo>
                  <a:pt x="119" y="728"/>
                </a:lnTo>
                <a:lnTo>
                  <a:pt x="117" y="722"/>
                </a:lnTo>
                <a:lnTo>
                  <a:pt x="115" y="715"/>
                </a:lnTo>
                <a:lnTo>
                  <a:pt x="111" y="709"/>
                </a:lnTo>
                <a:lnTo>
                  <a:pt x="109" y="705"/>
                </a:lnTo>
                <a:lnTo>
                  <a:pt x="105" y="701"/>
                </a:lnTo>
                <a:lnTo>
                  <a:pt x="103" y="700"/>
                </a:lnTo>
                <a:lnTo>
                  <a:pt x="102" y="698"/>
                </a:lnTo>
                <a:lnTo>
                  <a:pt x="100" y="696"/>
                </a:lnTo>
                <a:lnTo>
                  <a:pt x="100" y="690"/>
                </a:lnTo>
                <a:lnTo>
                  <a:pt x="102" y="684"/>
                </a:lnTo>
                <a:lnTo>
                  <a:pt x="102" y="683"/>
                </a:lnTo>
                <a:lnTo>
                  <a:pt x="102" y="681"/>
                </a:lnTo>
                <a:lnTo>
                  <a:pt x="98" y="677"/>
                </a:lnTo>
                <a:lnTo>
                  <a:pt x="94" y="669"/>
                </a:lnTo>
                <a:lnTo>
                  <a:pt x="92" y="662"/>
                </a:lnTo>
                <a:lnTo>
                  <a:pt x="90" y="658"/>
                </a:lnTo>
                <a:lnTo>
                  <a:pt x="90" y="654"/>
                </a:lnTo>
                <a:lnTo>
                  <a:pt x="86" y="647"/>
                </a:lnTo>
                <a:lnTo>
                  <a:pt x="78" y="635"/>
                </a:lnTo>
                <a:lnTo>
                  <a:pt x="68" y="615"/>
                </a:lnTo>
                <a:lnTo>
                  <a:pt x="66" y="609"/>
                </a:lnTo>
                <a:lnTo>
                  <a:pt x="64" y="603"/>
                </a:lnTo>
                <a:lnTo>
                  <a:pt x="64" y="601"/>
                </a:lnTo>
                <a:lnTo>
                  <a:pt x="66" y="598"/>
                </a:lnTo>
                <a:lnTo>
                  <a:pt x="68" y="596"/>
                </a:lnTo>
                <a:lnTo>
                  <a:pt x="72" y="592"/>
                </a:lnTo>
                <a:lnTo>
                  <a:pt x="76" y="590"/>
                </a:lnTo>
                <a:lnTo>
                  <a:pt x="80" y="586"/>
                </a:lnTo>
                <a:lnTo>
                  <a:pt x="82" y="581"/>
                </a:lnTo>
                <a:lnTo>
                  <a:pt x="86" y="575"/>
                </a:lnTo>
                <a:lnTo>
                  <a:pt x="88" y="573"/>
                </a:lnTo>
                <a:lnTo>
                  <a:pt x="90" y="571"/>
                </a:lnTo>
                <a:lnTo>
                  <a:pt x="92" y="567"/>
                </a:lnTo>
                <a:lnTo>
                  <a:pt x="94" y="565"/>
                </a:lnTo>
                <a:lnTo>
                  <a:pt x="94" y="562"/>
                </a:lnTo>
                <a:lnTo>
                  <a:pt x="92" y="558"/>
                </a:lnTo>
                <a:lnTo>
                  <a:pt x="88" y="554"/>
                </a:lnTo>
                <a:lnTo>
                  <a:pt x="84" y="550"/>
                </a:lnTo>
                <a:lnTo>
                  <a:pt x="80" y="548"/>
                </a:lnTo>
                <a:lnTo>
                  <a:pt x="72" y="548"/>
                </a:lnTo>
                <a:lnTo>
                  <a:pt x="68" y="546"/>
                </a:lnTo>
                <a:lnTo>
                  <a:pt x="64" y="541"/>
                </a:lnTo>
                <a:lnTo>
                  <a:pt x="62" y="537"/>
                </a:lnTo>
                <a:lnTo>
                  <a:pt x="58" y="529"/>
                </a:lnTo>
                <a:lnTo>
                  <a:pt x="56" y="524"/>
                </a:lnTo>
                <a:lnTo>
                  <a:pt x="55" y="516"/>
                </a:lnTo>
                <a:lnTo>
                  <a:pt x="55" y="511"/>
                </a:lnTo>
                <a:lnTo>
                  <a:pt x="56" y="505"/>
                </a:lnTo>
                <a:lnTo>
                  <a:pt x="58" y="501"/>
                </a:lnTo>
                <a:lnTo>
                  <a:pt x="58" y="497"/>
                </a:lnTo>
                <a:lnTo>
                  <a:pt x="58" y="494"/>
                </a:lnTo>
                <a:lnTo>
                  <a:pt x="56" y="492"/>
                </a:lnTo>
                <a:lnTo>
                  <a:pt x="53" y="490"/>
                </a:lnTo>
                <a:lnTo>
                  <a:pt x="53" y="486"/>
                </a:lnTo>
                <a:lnTo>
                  <a:pt x="51" y="484"/>
                </a:lnTo>
                <a:lnTo>
                  <a:pt x="53" y="480"/>
                </a:lnTo>
                <a:lnTo>
                  <a:pt x="58" y="473"/>
                </a:lnTo>
                <a:lnTo>
                  <a:pt x="58" y="471"/>
                </a:lnTo>
                <a:lnTo>
                  <a:pt x="58" y="465"/>
                </a:lnTo>
                <a:lnTo>
                  <a:pt x="58" y="463"/>
                </a:lnTo>
                <a:lnTo>
                  <a:pt x="60" y="461"/>
                </a:lnTo>
                <a:lnTo>
                  <a:pt x="62" y="461"/>
                </a:lnTo>
                <a:lnTo>
                  <a:pt x="66" y="465"/>
                </a:lnTo>
                <a:lnTo>
                  <a:pt x="66" y="467"/>
                </a:lnTo>
                <a:lnTo>
                  <a:pt x="66" y="471"/>
                </a:lnTo>
                <a:lnTo>
                  <a:pt x="66" y="473"/>
                </a:lnTo>
                <a:lnTo>
                  <a:pt x="68" y="475"/>
                </a:lnTo>
                <a:lnTo>
                  <a:pt x="72" y="478"/>
                </a:lnTo>
                <a:lnTo>
                  <a:pt x="76" y="482"/>
                </a:lnTo>
                <a:lnTo>
                  <a:pt x="78" y="484"/>
                </a:lnTo>
                <a:lnTo>
                  <a:pt x="78" y="488"/>
                </a:lnTo>
                <a:lnTo>
                  <a:pt x="78" y="490"/>
                </a:lnTo>
                <a:lnTo>
                  <a:pt x="80" y="492"/>
                </a:lnTo>
                <a:lnTo>
                  <a:pt x="82" y="494"/>
                </a:lnTo>
                <a:lnTo>
                  <a:pt x="84" y="494"/>
                </a:lnTo>
                <a:lnTo>
                  <a:pt x="88" y="494"/>
                </a:lnTo>
                <a:lnTo>
                  <a:pt x="90" y="494"/>
                </a:lnTo>
                <a:lnTo>
                  <a:pt x="90" y="492"/>
                </a:lnTo>
                <a:lnTo>
                  <a:pt x="90" y="484"/>
                </a:lnTo>
                <a:lnTo>
                  <a:pt x="88" y="478"/>
                </a:lnTo>
                <a:lnTo>
                  <a:pt x="84" y="473"/>
                </a:lnTo>
                <a:lnTo>
                  <a:pt x="82" y="471"/>
                </a:lnTo>
                <a:lnTo>
                  <a:pt x="80" y="469"/>
                </a:lnTo>
                <a:lnTo>
                  <a:pt x="80" y="465"/>
                </a:lnTo>
                <a:lnTo>
                  <a:pt x="80" y="461"/>
                </a:lnTo>
                <a:lnTo>
                  <a:pt x="82" y="456"/>
                </a:lnTo>
                <a:lnTo>
                  <a:pt x="82" y="452"/>
                </a:lnTo>
                <a:lnTo>
                  <a:pt x="84" y="448"/>
                </a:lnTo>
                <a:lnTo>
                  <a:pt x="82" y="444"/>
                </a:lnTo>
                <a:lnTo>
                  <a:pt x="80" y="442"/>
                </a:lnTo>
                <a:lnTo>
                  <a:pt x="82" y="439"/>
                </a:lnTo>
                <a:lnTo>
                  <a:pt x="84" y="439"/>
                </a:lnTo>
                <a:lnTo>
                  <a:pt x="90" y="439"/>
                </a:lnTo>
                <a:lnTo>
                  <a:pt x="94" y="442"/>
                </a:lnTo>
                <a:lnTo>
                  <a:pt x="98" y="444"/>
                </a:lnTo>
                <a:lnTo>
                  <a:pt x="100" y="444"/>
                </a:lnTo>
                <a:lnTo>
                  <a:pt x="105" y="444"/>
                </a:lnTo>
                <a:lnTo>
                  <a:pt x="109" y="444"/>
                </a:lnTo>
                <a:lnTo>
                  <a:pt x="111" y="444"/>
                </a:lnTo>
                <a:lnTo>
                  <a:pt x="115" y="446"/>
                </a:lnTo>
                <a:lnTo>
                  <a:pt x="119" y="450"/>
                </a:lnTo>
                <a:lnTo>
                  <a:pt x="129" y="454"/>
                </a:lnTo>
                <a:lnTo>
                  <a:pt x="131" y="454"/>
                </a:lnTo>
                <a:lnTo>
                  <a:pt x="135" y="454"/>
                </a:lnTo>
                <a:lnTo>
                  <a:pt x="135" y="452"/>
                </a:lnTo>
                <a:lnTo>
                  <a:pt x="133" y="448"/>
                </a:lnTo>
                <a:lnTo>
                  <a:pt x="131" y="446"/>
                </a:lnTo>
                <a:lnTo>
                  <a:pt x="129" y="444"/>
                </a:lnTo>
                <a:lnTo>
                  <a:pt x="131" y="441"/>
                </a:lnTo>
                <a:lnTo>
                  <a:pt x="131" y="439"/>
                </a:lnTo>
                <a:lnTo>
                  <a:pt x="127" y="439"/>
                </a:lnTo>
                <a:lnTo>
                  <a:pt x="119" y="437"/>
                </a:lnTo>
                <a:lnTo>
                  <a:pt x="113" y="437"/>
                </a:lnTo>
                <a:lnTo>
                  <a:pt x="105" y="435"/>
                </a:lnTo>
                <a:lnTo>
                  <a:pt x="98" y="435"/>
                </a:lnTo>
                <a:lnTo>
                  <a:pt x="96" y="429"/>
                </a:lnTo>
                <a:lnTo>
                  <a:pt x="92" y="425"/>
                </a:lnTo>
                <a:lnTo>
                  <a:pt x="90" y="424"/>
                </a:lnTo>
                <a:lnTo>
                  <a:pt x="86" y="424"/>
                </a:lnTo>
                <a:lnTo>
                  <a:pt x="80" y="424"/>
                </a:lnTo>
                <a:lnTo>
                  <a:pt x="72" y="424"/>
                </a:lnTo>
                <a:lnTo>
                  <a:pt x="68" y="427"/>
                </a:lnTo>
                <a:lnTo>
                  <a:pt x="64" y="429"/>
                </a:lnTo>
                <a:lnTo>
                  <a:pt x="60" y="429"/>
                </a:lnTo>
                <a:lnTo>
                  <a:pt x="60" y="431"/>
                </a:lnTo>
                <a:lnTo>
                  <a:pt x="60" y="433"/>
                </a:lnTo>
                <a:lnTo>
                  <a:pt x="58" y="435"/>
                </a:lnTo>
                <a:lnTo>
                  <a:pt x="56" y="435"/>
                </a:lnTo>
                <a:lnTo>
                  <a:pt x="53" y="435"/>
                </a:lnTo>
                <a:lnTo>
                  <a:pt x="49" y="431"/>
                </a:lnTo>
                <a:lnTo>
                  <a:pt x="43" y="427"/>
                </a:lnTo>
                <a:lnTo>
                  <a:pt x="39" y="425"/>
                </a:lnTo>
                <a:lnTo>
                  <a:pt x="37" y="422"/>
                </a:lnTo>
                <a:lnTo>
                  <a:pt x="35" y="418"/>
                </a:lnTo>
                <a:lnTo>
                  <a:pt x="35" y="414"/>
                </a:lnTo>
                <a:lnTo>
                  <a:pt x="37" y="410"/>
                </a:lnTo>
                <a:lnTo>
                  <a:pt x="39" y="405"/>
                </a:lnTo>
                <a:lnTo>
                  <a:pt x="39" y="403"/>
                </a:lnTo>
                <a:lnTo>
                  <a:pt x="41" y="401"/>
                </a:lnTo>
                <a:lnTo>
                  <a:pt x="39" y="393"/>
                </a:lnTo>
                <a:lnTo>
                  <a:pt x="39" y="386"/>
                </a:lnTo>
                <a:lnTo>
                  <a:pt x="35" y="376"/>
                </a:lnTo>
                <a:lnTo>
                  <a:pt x="31" y="365"/>
                </a:lnTo>
                <a:lnTo>
                  <a:pt x="27" y="356"/>
                </a:lnTo>
                <a:lnTo>
                  <a:pt x="17" y="337"/>
                </a:lnTo>
                <a:lnTo>
                  <a:pt x="10" y="322"/>
                </a:lnTo>
                <a:lnTo>
                  <a:pt x="8" y="316"/>
                </a:lnTo>
                <a:lnTo>
                  <a:pt x="6" y="310"/>
                </a:lnTo>
                <a:lnTo>
                  <a:pt x="6" y="304"/>
                </a:lnTo>
                <a:lnTo>
                  <a:pt x="8" y="299"/>
                </a:lnTo>
                <a:lnTo>
                  <a:pt x="10" y="293"/>
                </a:lnTo>
                <a:lnTo>
                  <a:pt x="13" y="287"/>
                </a:lnTo>
                <a:lnTo>
                  <a:pt x="15" y="282"/>
                </a:lnTo>
                <a:lnTo>
                  <a:pt x="15" y="276"/>
                </a:lnTo>
                <a:lnTo>
                  <a:pt x="15" y="270"/>
                </a:lnTo>
                <a:lnTo>
                  <a:pt x="13" y="265"/>
                </a:lnTo>
                <a:lnTo>
                  <a:pt x="13" y="261"/>
                </a:lnTo>
                <a:lnTo>
                  <a:pt x="11" y="255"/>
                </a:lnTo>
                <a:lnTo>
                  <a:pt x="13" y="252"/>
                </a:lnTo>
                <a:lnTo>
                  <a:pt x="15" y="246"/>
                </a:lnTo>
                <a:lnTo>
                  <a:pt x="19" y="242"/>
                </a:lnTo>
                <a:lnTo>
                  <a:pt x="21" y="236"/>
                </a:lnTo>
                <a:lnTo>
                  <a:pt x="23" y="231"/>
                </a:lnTo>
                <a:lnTo>
                  <a:pt x="23" y="225"/>
                </a:lnTo>
                <a:lnTo>
                  <a:pt x="23" y="218"/>
                </a:lnTo>
                <a:lnTo>
                  <a:pt x="21" y="212"/>
                </a:lnTo>
                <a:lnTo>
                  <a:pt x="17" y="201"/>
                </a:lnTo>
                <a:lnTo>
                  <a:pt x="11" y="185"/>
                </a:lnTo>
                <a:lnTo>
                  <a:pt x="6" y="168"/>
                </a:lnTo>
                <a:lnTo>
                  <a:pt x="2" y="161"/>
                </a:lnTo>
                <a:lnTo>
                  <a:pt x="0" y="153"/>
                </a:lnTo>
                <a:lnTo>
                  <a:pt x="0" y="148"/>
                </a:lnTo>
                <a:lnTo>
                  <a:pt x="2" y="144"/>
                </a:lnTo>
                <a:lnTo>
                  <a:pt x="13" y="136"/>
                </a:lnTo>
                <a:lnTo>
                  <a:pt x="19" y="131"/>
                </a:lnTo>
                <a:lnTo>
                  <a:pt x="25" y="125"/>
                </a:lnTo>
                <a:lnTo>
                  <a:pt x="29" y="117"/>
                </a:lnTo>
                <a:lnTo>
                  <a:pt x="33" y="112"/>
                </a:lnTo>
                <a:lnTo>
                  <a:pt x="35" y="106"/>
                </a:lnTo>
                <a:lnTo>
                  <a:pt x="35" y="102"/>
                </a:lnTo>
                <a:lnTo>
                  <a:pt x="35" y="98"/>
                </a:lnTo>
                <a:lnTo>
                  <a:pt x="35" y="95"/>
                </a:lnTo>
                <a:lnTo>
                  <a:pt x="39" y="89"/>
                </a:lnTo>
                <a:lnTo>
                  <a:pt x="49" y="78"/>
                </a:lnTo>
                <a:lnTo>
                  <a:pt x="56" y="68"/>
                </a:lnTo>
                <a:lnTo>
                  <a:pt x="58" y="63"/>
                </a:lnTo>
                <a:lnTo>
                  <a:pt x="60" y="59"/>
                </a:lnTo>
                <a:lnTo>
                  <a:pt x="58" y="32"/>
                </a:lnTo>
                <a:lnTo>
                  <a:pt x="58" y="23"/>
                </a:lnTo>
                <a:lnTo>
                  <a:pt x="60" y="17"/>
                </a:lnTo>
                <a:lnTo>
                  <a:pt x="60" y="11"/>
                </a:lnTo>
                <a:lnTo>
                  <a:pt x="62" y="8"/>
                </a:lnTo>
                <a:lnTo>
                  <a:pt x="64" y="4"/>
                </a:lnTo>
                <a:lnTo>
                  <a:pt x="64" y="2"/>
                </a:lnTo>
                <a:lnTo>
                  <a:pt x="60" y="0"/>
                </a:lnTo>
                <a:lnTo>
                  <a:pt x="362" y="89"/>
                </a:lnTo>
                <a:close/>
              </a:path>
            </a:pathLst>
          </a:custGeom>
          <a:solidFill>
            <a:srgbClr val="3366FF"/>
          </a:solidFill>
          <a:ln w="9525">
            <a:solidFill>
              <a:schemeClr val="bg2"/>
            </a:solidFill>
            <a:round/>
            <a:headEnd/>
            <a:tailEnd/>
          </a:ln>
        </p:spPr>
        <p:txBody>
          <a:bodyPr/>
          <a:lstStyle/>
          <a:p>
            <a:endParaRPr lang="en-US"/>
          </a:p>
        </p:txBody>
      </p:sp>
      <p:sp>
        <p:nvSpPr>
          <p:cNvPr id="11328" name="Freeform 76"/>
          <p:cNvSpPr>
            <a:spLocks/>
          </p:cNvSpPr>
          <p:nvPr/>
        </p:nvSpPr>
        <p:spPr bwMode="auto">
          <a:xfrm>
            <a:off x="363537" y="1690688"/>
            <a:ext cx="1203325" cy="1141412"/>
          </a:xfrm>
          <a:custGeom>
            <a:avLst/>
            <a:gdLst>
              <a:gd name="T0" fmla="*/ 2147483647 w 663"/>
              <a:gd name="T1" fmla="*/ 2147483647 h 554"/>
              <a:gd name="T2" fmla="*/ 2147483647 w 663"/>
              <a:gd name="T3" fmla="*/ 2147483647 h 554"/>
              <a:gd name="T4" fmla="*/ 2147483647 w 663"/>
              <a:gd name="T5" fmla="*/ 2147483647 h 554"/>
              <a:gd name="T6" fmla="*/ 2147483647 w 663"/>
              <a:gd name="T7" fmla="*/ 2147483647 h 554"/>
              <a:gd name="T8" fmla="*/ 2147483647 w 663"/>
              <a:gd name="T9" fmla="*/ 2147483647 h 554"/>
              <a:gd name="T10" fmla="*/ 2147483647 w 663"/>
              <a:gd name="T11" fmla="*/ 2147483647 h 554"/>
              <a:gd name="T12" fmla="*/ 2147483647 w 663"/>
              <a:gd name="T13" fmla="*/ 2147483647 h 554"/>
              <a:gd name="T14" fmla="*/ 2147483647 w 663"/>
              <a:gd name="T15" fmla="*/ 2147483647 h 554"/>
              <a:gd name="T16" fmla="*/ 2147483647 w 663"/>
              <a:gd name="T17" fmla="*/ 2147483647 h 554"/>
              <a:gd name="T18" fmla="*/ 2147483647 w 663"/>
              <a:gd name="T19" fmla="*/ 2147483647 h 554"/>
              <a:gd name="T20" fmla="*/ 2147483647 w 663"/>
              <a:gd name="T21" fmla="*/ 2147483647 h 554"/>
              <a:gd name="T22" fmla="*/ 2147483647 w 663"/>
              <a:gd name="T23" fmla="*/ 2147483647 h 554"/>
              <a:gd name="T24" fmla="*/ 2147483647 w 663"/>
              <a:gd name="T25" fmla="*/ 2147483647 h 554"/>
              <a:gd name="T26" fmla="*/ 2147483647 w 663"/>
              <a:gd name="T27" fmla="*/ 2147483647 h 554"/>
              <a:gd name="T28" fmla="*/ 2147483647 w 663"/>
              <a:gd name="T29" fmla="*/ 2147483647 h 554"/>
              <a:gd name="T30" fmla="*/ 2147483647 w 663"/>
              <a:gd name="T31" fmla="*/ 2147483647 h 554"/>
              <a:gd name="T32" fmla="*/ 2147483647 w 663"/>
              <a:gd name="T33" fmla="*/ 2147483647 h 554"/>
              <a:gd name="T34" fmla="*/ 2147483647 w 663"/>
              <a:gd name="T35" fmla="*/ 2147483647 h 554"/>
              <a:gd name="T36" fmla="*/ 2147483647 w 663"/>
              <a:gd name="T37" fmla="*/ 2147483647 h 554"/>
              <a:gd name="T38" fmla="*/ 2147483647 w 663"/>
              <a:gd name="T39" fmla="*/ 2147483647 h 554"/>
              <a:gd name="T40" fmla="*/ 2147483647 w 663"/>
              <a:gd name="T41" fmla="*/ 2147483647 h 554"/>
              <a:gd name="T42" fmla="*/ 2147483647 w 663"/>
              <a:gd name="T43" fmla="*/ 2147483647 h 554"/>
              <a:gd name="T44" fmla="*/ 2147483647 w 663"/>
              <a:gd name="T45" fmla="*/ 2147483647 h 554"/>
              <a:gd name="T46" fmla="*/ 2147483647 w 663"/>
              <a:gd name="T47" fmla="*/ 2147483647 h 554"/>
              <a:gd name="T48" fmla="*/ 2147483647 w 663"/>
              <a:gd name="T49" fmla="*/ 2147483647 h 554"/>
              <a:gd name="T50" fmla="*/ 2147483647 w 663"/>
              <a:gd name="T51" fmla="*/ 2147483647 h 554"/>
              <a:gd name="T52" fmla="*/ 2147483647 w 663"/>
              <a:gd name="T53" fmla="*/ 2147483647 h 554"/>
              <a:gd name="T54" fmla="*/ 2147483647 w 663"/>
              <a:gd name="T55" fmla="*/ 2147483647 h 554"/>
              <a:gd name="T56" fmla="*/ 2147483647 w 663"/>
              <a:gd name="T57" fmla="*/ 2147483647 h 554"/>
              <a:gd name="T58" fmla="*/ 2147483647 w 663"/>
              <a:gd name="T59" fmla="*/ 2147483647 h 554"/>
              <a:gd name="T60" fmla="*/ 2147483647 w 663"/>
              <a:gd name="T61" fmla="*/ 2147483647 h 554"/>
              <a:gd name="T62" fmla="*/ 2147483647 w 663"/>
              <a:gd name="T63" fmla="*/ 2147483647 h 554"/>
              <a:gd name="T64" fmla="*/ 2147483647 w 663"/>
              <a:gd name="T65" fmla="*/ 2147483647 h 554"/>
              <a:gd name="T66" fmla="*/ 2147483647 w 663"/>
              <a:gd name="T67" fmla="*/ 2147483647 h 554"/>
              <a:gd name="T68" fmla="*/ 2147483647 w 663"/>
              <a:gd name="T69" fmla="*/ 2147483647 h 554"/>
              <a:gd name="T70" fmla="*/ 2147483647 w 663"/>
              <a:gd name="T71" fmla="*/ 2147483647 h 554"/>
              <a:gd name="T72" fmla="*/ 2147483647 w 663"/>
              <a:gd name="T73" fmla="*/ 2147483647 h 554"/>
              <a:gd name="T74" fmla="*/ 2147483647 w 663"/>
              <a:gd name="T75" fmla="*/ 2147483647 h 554"/>
              <a:gd name="T76" fmla="*/ 2147483647 w 663"/>
              <a:gd name="T77" fmla="*/ 2147483647 h 554"/>
              <a:gd name="T78" fmla="*/ 2147483647 w 663"/>
              <a:gd name="T79" fmla="*/ 2147483647 h 554"/>
              <a:gd name="T80" fmla="*/ 2147483647 w 663"/>
              <a:gd name="T81" fmla="*/ 2147483647 h 554"/>
              <a:gd name="T82" fmla="*/ 2147483647 w 663"/>
              <a:gd name="T83" fmla="*/ 2147483647 h 554"/>
              <a:gd name="T84" fmla="*/ 2147483647 w 663"/>
              <a:gd name="T85" fmla="*/ 2147483647 h 554"/>
              <a:gd name="T86" fmla="*/ 2147483647 w 663"/>
              <a:gd name="T87" fmla="*/ 2147483647 h 554"/>
              <a:gd name="T88" fmla="*/ 2147483647 w 663"/>
              <a:gd name="T89" fmla="*/ 2147483647 h 554"/>
              <a:gd name="T90" fmla="*/ 2147483647 w 663"/>
              <a:gd name="T91" fmla="*/ 2147483647 h 554"/>
              <a:gd name="T92" fmla="*/ 2147483647 w 663"/>
              <a:gd name="T93" fmla="*/ 2147483647 h 554"/>
              <a:gd name="T94" fmla="*/ 2147483647 w 663"/>
              <a:gd name="T95" fmla="*/ 2147483647 h 554"/>
              <a:gd name="T96" fmla="*/ 2147483647 w 663"/>
              <a:gd name="T97" fmla="*/ 2147483647 h 554"/>
              <a:gd name="T98" fmla="*/ 2147483647 w 663"/>
              <a:gd name="T99" fmla="*/ 2147483647 h 554"/>
              <a:gd name="T100" fmla="*/ 2147483647 w 663"/>
              <a:gd name="T101" fmla="*/ 2147483647 h 554"/>
              <a:gd name="T102" fmla="*/ 2147483647 w 663"/>
              <a:gd name="T103" fmla="*/ 2147483647 h 554"/>
              <a:gd name="T104" fmla="*/ 2147483647 w 663"/>
              <a:gd name="T105" fmla="*/ 2147483647 h 554"/>
              <a:gd name="T106" fmla="*/ 2147483647 w 663"/>
              <a:gd name="T107" fmla="*/ 2147483647 h 554"/>
              <a:gd name="T108" fmla="*/ 0 w 663"/>
              <a:gd name="T109" fmla="*/ 2147483647 h 554"/>
              <a:gd name="T110" fmla="*/ 2147483647 w 663"/>
              <a:gd name="T111" fmla="*/ 2147483647 h 5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3"/>
              <a:gd name="T169" fmla="*/ 0 h 554"/>
              <a:gd name="T170" fmla="*/ 663 w 663"/>
              <a:gd name="T171" fmla="*/ 554 h 5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3" h="554">
                <a:moveTo>
                  <a:pt x="7" y="408"/>
                </a:moveTo>
                <a:lnTo>
                  <a:pt x="309" y="497"/>
                </a:lnTo>
                <a:lnTo>
                  <a:pt x="544" y="554"/>
                </a:lnTo>
                <a:lnTo>
                  <a:pt x="561" y="469"/>
                </a:lnTo>
                <a:lnTo>
                  <a:pt x="573" y="408"/>
                </a:lnTo>
                <a:lnTo>
                  <a:pt x="581" y="376"/>
                </a:lnTo>
                <a:lnTo>
                  <a:pt x="583" y="372"/>
                </a:lnTo>
                <a:lnTo>
                  <a:pt x="585" y="370"/>
                </a:lnTo>
                <a:lnTo>
                  <a:pt x="591" y="363"/>
                </a:lnTo>
                <a:lnTo>
                  <a:pt x="597" y="357"/>
                </a:lnTo>
                <a:lnTo>
                  <a:pt x="599" y="351"/>
                </a:lnTo>
                <a:lnTo>
                  <a:pt x="601" y="348"/>
                </a:lnTo>
                <a:lnTo>
                  <a:pt x="601" y="342"/>
                </a:lnTo>
                <a:lnTo>
                  <a:pt x="599" y="338"/>
                </a:lnTo>
                <a:lnTo>
                  <a:pt x="591" y="333"/>
                </a:lnTo>
                <a:lnTo>
                  <a:pt x="585" y="329"/>
                </a:lnTo>
                <a:lnTo>
                  <a:pt x="583" y="323"/>
                </a:lnTo>
                <a:lnTo>
                  <a:pt x="581" y="319"/>
                </a:lnTo>
                <a:lnTo>
                  <a:pt x="583" y="314"/>
                </a:lnTo>
                <a:lnTo>
                  <a:pt x="587" y="310"/>
                </a:lnTo>
                <a:lnTo>
                  <a:pt x="591" y="304"/>
                </a:lnTo>
                <a:lnTo>
                  <a:pt x="599" y="293"/>
                </a:lnTo>
                <a:lnTo>
                  <a:pt x="610" y="276"/>
                </a:lnTo>
                <a:lnTo>
                  <a:pt x="620" y="264"/>
                </a:lnTo>
                <a:lnTo>
                  <a:pt x="626" y="259"/>
                </a:lnTo>
                <a:lnTo>
                  <a:pt x="634" y="253"/>
                </a:lnTo>
                <a:lnTo>
                  <a:pt x="636" y="246"/>
                </a:lnTo>
                <a:lnTo>
                  <a:pt x="640" y="238"/>
                </a:lnTo>
                <a:lnTo>
                  <a:pt x="651" y="223"/>
                </a:lnTo>
                <a:lnTo>
                  <a:pt x="657" y="215"/>
                </a:lnTo>
                <a:lnTo>
                  <a:pt x="661" y="208"/>
                </a:lnTo>
                <a:lnTo>
                  <a:pt x="663" y="198"/>
                </a:lnTo>
                <a:lnTo>
                  <a:pt x="663" y="194"/>
                </a:lnTo>
                <a:lnTo>
                  <a:pt x="663" y="189"/>
                </a:lnTo>
                <a:lnTo>
                  <a:pt x="659" y="179"/>
                </a:lnTo>
                <a:lnTo>
                  <a:pt x="653" y="174"/>
                </a:lnTo>
                <a:lnTo>
                  <a:pt x="650" y="166"/>
                </a:lnTo>
                <a:lnTo>
                  <a:pt x="642" y="153"/>
                </a:lnTo>
                <a:lnTo>
                  <a:pt x="495" y="117"/>
                </a:lnTo>
                <a:lnTo>
                  <a:pt x="493" y="117"/>
                </a:lnTo>
                <a:lnTo>
                  <a:pt x="489" y="117"/>
                </a:lnTo>
                <a:lnTo>
                  <a:pt x="481" y="117"/>
                </a:lnTo>
                <a:lnTo>
                  <a:pt x="462" y="113"/>
                </a:lnTo>
                <a:lnTo>
                  <a:pt x="450" y="113"/>
                </a:lnTo>
                <a:lnTo>
                  <a:pt x="440" y="111"/>
                </a:lnTo>
                <a:lnTo>
                  <a:pt x="432" y="113"/>
                </a:lnTo>
                <a:lnTo>
                  <a:pt x="428" y="113"/>
                </a:lnTo>
                <a:lnTo>
                  <a:pt x="426" y="115"/>
                </a:lnTo>
                <a:lnTo>
                  <a:pt x="422" y="119"/>
                </a:lnTo>
                <a:lnTo>
                  <a:pt x="419" y="119"/>
                </a:lnTo>
                <a:lnTo>
                  <a:pt x="415" y="121"/>
                </a:lnTo>
                <a:lnTo>
                  <a:pt x="409" y="121"/>
                </a:lnTo>
                <a:lnTo>
                  <a:pt x="399" y="119"/>
                </a:lnTo>
                <a:lnTo>
                  <a:pt x="389" y="117"/>
                </a:lnTo>
                <a:lnTo>
                  <a:pt x="372" y="115"/>
                </a:lnTo>
                <a:lnTo>
                  <a:pt x="364" y="115"/>
                </a:lnTo>
                <a:lnTo>
                  <a:pt x="358" y="117"/>
                </a:lnTo>
                <a:lnTo>
                  <a:pt x="352" y="117"/>
                </a:lnTo>
                <a:lnTo>
                  <a:pt x="348" y="117"/>
                </a:lnTo>
                <a:lnTo>
                  <a:pt x="338" y="113"/>
                </a:lnTo>
                <a:lnTo>
                  <a:pt x="330" y="109"/>
                </a:lnTo>
                <a:lnTo>
                  <a:pt x="323" y="106"/>
                </a:lnTo>
                <a:lnTo>
                  <a:pt x="311" y="98"/>
                </a:lnTo>
                <a:lnTo>
                  <a:pt x="305" y="96"/>
                </a:lnTo>
                <a:lnTo>
                  <a:pt x="301" y="96"/>
                </a:lnTo>
                <a:lnTo>
                  <a:pt x="299" y="96"/>
                </a:lnTo>
                <a:lnTo>
                  <a:pt x="280" y="96"/>
                </a:lnTo>
                <a:lnTo>
                  <a:pt x="266" y="94"/>
                </a:lnTo>
                <a:lnTo>
                  <a:pt x="256" y="91"/>
                </a:lnTo>
                <a:lnTo>
                  <a:pt x="250" y="89"/>
                </a:lnTo>
                <a:lnTo>
                  <a:pt x="242" y="83"/>
                </a:lnTo>
                <a:lnTo>
                  <a:pt x="238" y="83"/>
                </a:lnTo>
                <a:lnTo>
                  <a:pt x="236" y="83"/>
                </a:lnTo>
                <a:lnTo>
                  <a:pt x="234" y="83"/>
                </a:lnTo>
                <a:lnTo>
                  <a:pt x="233" y="81"/>
                </a:lnTo>
                <a:lnTo>
                  <a:pt x="231" y="79"/>
                </a:lnTo>
                <a:lnTo>
                  <a:pt x="231" y="75"/>
                </a:lnTo>
                <a:lnTo>
                  <a:pt x="231" y="68"/>
                </a:lnTo>
                <a:lnTo>
                  <a:pt x="231" y="58"/>
                </a:lnTo>
                <a:lnTo>
                  <a:pt x="231" y="47"/>
                </a:lnTo>
                <a:lnTo>
                  <a:pt x="231" y="38"/>
                </a:lnTo>
                <a:lnTo>
                  <a:pt x="229" y="34"/>
                </a:lnTo>
                <a:lnTo>
                  <a:pt x="227" y="30"/>
                </a:lnTo>
                <a:lnTo>
                  <a:pt x="223" y="28"/>
                </a:lnTo>
                <a:lnTo>
                  <a:pt x="219" y="26"/>
                </a:lnTo>
                <a:lnTo>
                  <a:pt x="213" y="21"/>
                </a:lnTo>
                <a:lnTo>
                  <a:pt x="207" y="17"/>
                </a:lnTo>
                <a:lnTo>
                  <a:pt x="201" y="15"/>
                </a:lnTo>
                <a:lnTo>
                  <a:pt x="197" y="15"/>
                </a:lnTo>
                <a:lnTo>
                  <a:pt x="188" y="13"/>
                </a:lnTo>
                <a:lnTo>
                  <a:pt x="186" y="11"/>
                </a:lnTo>
                <a:lnTo>
                  <a:pt x="184" y="9"/>
                </a:lnTo>
                <a:lnTo>
                  <a:pt x="182" y="9"/>
                </a:lnTo>
                <a:lnTo>
                  <a:pt x="180" y="7"/>
                </a:lnTo>
                <a:lnTo>
                  <a:pt x="176" y="4"/>
                </a:lnTo>
                <a:lnTo>
                  <a:pt x="172" y="2"/>
                </a:lnTo>
                <a:lnTo>
                  <a:pt x="170" y="0"/>
                </a:lnTo>
                <a:lnTo>
                  <a:pt x="164" y="0"/>
                </a:lnTo>
                <a:lnTo>
                  <a:pt x="156" y="4"/>
                </a:lnTo>
                <a:lnTo>
                  <a:pt x="156" y="11"/>
                </a:lnTo>
                <a:lnTo>
                  <a:pt x="154" y="17"/>
                </a:lnTo>
                <a:lnTo>
                  <a:pt x="150" y="22"/>
                </a:lnTo>
                <a:lnTo>
                  <a:pt x="148" y="26"/>
                </a:lnTo>
                <a:lnTo>
                  <a:pt x="148" y="30"/>
                </a:lnTo>
                <a:lnTo>
                  <a:pt x="148" y="34"/>
                </a:lnTo>
                <a:lnTo>
                  <a:pt x="146" y="43"/>
                </a:lnTo>
                <a:lnTo>
                  <a:pt x="146" y="51"/>
                </a:lnTo>
                <a:lnTo>
                  <a:pt x="144" y="58"/>
                </a:lnTo>
                <a:lnTo>
                  <a:pt x="141" y="64"/>
                </a:lnTo>
                <a:lnTo>
                  <a:pt x="139" y="62"/>
                </a:lnTo>
                <a:lnTo>
                  <a:pt x="139" y="70"/>
                </a:lnTo>
                <a:lnTo>
                  <a:pt x="125" y="104"/>
                </a:lnTo>
                <a:lnTo>
                  <a:pt x="115" y="125"/>
                </a:lnTo>
                <a:lnTo>
                  <a:pt x="109" y="138"/>
                </a:lnTo>
                <a:lnTo>
                  <a:pt x="105" y="145"/>
                </a:lnTo>
                <a:lnTo>
                  <a:pt x="101" y="155"/>
                </a:lnTo>
                <a:lnTo>
                  <a:pt x="99" y="164"/>
                </a:lnTo>
                <a:lnTo>
                  <a:pt x="95" y="174"/>
                </a:lnTo>
                <a:lnTo>
                  <a:pt x="90" y="183"/>
                </a:lnTo>
                <a:lnTo>
                  <a:pt x="86" y="196"/>
                </a:lnTo>
                <a:lnTo>
                  <a:pt x="82" y="210"/>
                </a:lnTo>
                <a:lnTo>
                  <a:pt x="80" y="213"/>
                </a:lnTo>
                <a:lnTo>
                  <a:pt x="78" y="217"/>
                </a:lnTo>
                <a:lnTo>
                  <a:pt x="74" y="221"/>
                </a:lnTo>
                <a:lnTo>
                  <a:pt x="74" y="223"/>
                </a:lnTo>
                <a:lnTo>
                  <a:pt x="72" y="229"/>
                </a:lnTo>
                <a:lnTo>
                  <a:pt x="72" y="234"/>
                </a:lnTo>
                <a:lnTo>
                  <a:pt x="70" y="236"/>
                </a:lnTo>
                <a:lnTo>
                  <a:pt x="68" y="240"/>
                </a:lnTo>
                <a:lnTo>
                  <a:pt x="60" y="247"/>
                </a:lnTo>
                <a:lnTo>
                  <a:pt x="52" y="257"/>
                </a:lnTo>
                <a:lnTo>
                  <a:pt x="50" y="259"/>
                </a:lnTo>
                <a:lnTo>
                  <a:pt x="50" y="263"/>
                </a:lnTo>
                <a:lnTo>
                  <a:pt x="54" y="264"/>
                </a:lnTo>
                <a:lnTo>
                  <a:pt x="56" y="268"/>
                </a:lnTo>
                <a:lnTo>
                  <a:pt x="56" y="270"/>
                </a:lnTo>
                <a:lnTo>
                  <a:pt x="56" y="272"/>
                </a:lnTo>
                <a:lnTo>
                  <a:pt x="54" y="274"/>
                </a:lnTo>
                <a:lnTo>
                  <a:pt x="50" y="276"/>
                </a:lnTo>
                <a:lnTo>
                  <a:pt x="43" y="276"/>
                </a:lnTo>
                <a:lnTo>
                  <a:pt x="41" y="276"/>
                </a:lnTo>
                <a:lnTo>
                  <a:pt x="37" y="278"/>
                </a:lnTo>
                <a:lnTo>
                  <a:pt x="35" y="281"/>
                </a:lnTo>
                <a:lnTo>
                  <a:pt x="35" y="285"/>
                </a:lnTo>
                <a:lnTo>
                  <a:pt x="33" y="291"/>
                </a:lnTo>
                <a:lnTo>
                  <a:pt x="31" y="295"/>
                </a:lnTo>
                <a:lnTo>
                  <a:pt x="29" y="298"/>
                </a:lnTo>
                <a:lnTo>
                  <a:pt x="27" y="302"/>
                </a:lnTo>
                <a:lnTo>
                  <a:pt x="25" y="306"/>
                </a:lnTo>
                <a:lnTo>
                  <a:pt x="23" y="308"/>
                </a:lnTo>
                <a:lnTo>
                  <a:pt x="17" y="312"/>
                </a:lnTo>
                <a:lnTo>
                  <a:pt x="15" y="315"/>
                </a:lnTo>
                <a:lnTo>
                  <a:pt x="13" y="317"/>
                </a:lnTo>
                <a:lnTo>
                  <a:pt x="13" y="329"/>
                </a:lnTo>
                <a:lnTo>
                  <a:pt x="13" y="333"/>
                </a:lnTo>
                <a:lnTo>
                  <a:pt x="15" y="336"/>
                </a:lnTo>
                <a:lnTo>
                  <a:pt x="15" y="346"/>
                </a:lnTo>
                <a:lnTo>
                  <a:pt x="15" y="350"/>
                </a:lnTo>
                <a:lnTo>
                  <a:pt x="13" y="353"/>
                </a:lnTo>
                <a:lnTo>
                  <a:pt x="9" y="359"/>
                </a:lnTo>
                <a:lnTo>
                  <a:pt x="7" y="361"/>
                </a:lnTo>
                <a:lnTo>
                  <a:pt x="5" y="363"/>
                </a:lnTo>
                <a:lnTo>
                  <a:pt x="3" y="367"/>
                </a:lnTo>
                <a:lnTo>
                  <a:pt x="2" y="372"/>
                </a:lnTo>
                <a:lnTo>
                  <a:pt x="0" y="380"/>
                </a:lnTo>
                <a:lnTo>
                  <a:pt x="0" y="385"/>
                </a:lnTo>
                <a:lnTo>
                  <a:pt x="2" y="393"/>
                </a:lnTo>
                <a:lnTo>
                  <a:pt x="2" y="399"/>
                </a:lnTo>
                <a:lnTo>
                  <a:pt x="3" y="404"/>
                </a:lnTo>
                <a:lnTo>
                  <a:pt x="7" y="408"/>
                </a:lnTo>
              </a:path>
            </a:pathLst>
          </a:custGeom>
          <a:solidFill>
            <a:srgbClr val="3366FF"/>
          </a:solidFill>
          <a:ln w="6350">
            <a:solidFill>
              <a:schemeClr val="bg2"/>
            </a:solidFill>
            <a:prstDash val="solid"/>
            <a:round/>
            <a:headEnd/>
            <a:tailEnd/>
          </a:ln>
        </p:spPr>
        <p:txBody>
          <a:bodyPr/>
          <a:lstStyle/>
          <a:p>
            <a:endParaRPr lang="en-US"/>
          </a:p>
        </p:txBody>
      </p:sp>
      <p:sp>
        <p:nvSpPr>
          <p:cNvPr id="11329" name="Freeform 77"/>
          <p:cNvSpPr>
            <a:spLocks/>
          </p:cNvSpPr>
          <p:nvPr/>
        </p:nvSpPr>
        <p:spPr bwMode="auto">
          <a:xfrm>
            <a:off x="679450" y="1173163"/>
            <a:ext cx="977900" cy="835025"/>
          </a:xfrm>
          <a:custGeom>
            <a:avLst/>
            <a:gdLst>
              <a:gd name="T0" fmla="*/ 2147483647 w 538"/>
              <a:gd name="T1" fmla="*/ 2147483647 h 405"/>
              <a:gd name="T2" fmla="*/ 2147483647 w 538"/>
              <a:gd name="T3" fmla="*/ 2147483647 h 405"/>
              <a:gd name="T4" fmla="*/ 2147483647 w 538"/>
              <a:gd name="T5" fmla="*/ 2147483647 h 405"/>
              <a:gd name="T6" fmla="*/ 2147483647 w 538"/>
              <a:gd name="T7" fmla="*/ 2147483647 h 405"/>
              <a:gd name="T8" fmla="*/ 2147483647 w 538"/>
              <a:gd name="T9" fmla="*/ 2147483647 h 405"/>
              <a:gd name="T10" fmla="*/ 2147483647 w 538"/>
              <a:gd name="T11" fmla="*/ 2147483647 h 405"/>
              <a:gd name="T12" fmla="*/ 2147483647 w 538"/>
              <a:gd name="T13" fmla="*/ 2147483647 h 405"/>
              <a:gd name="T14" fmla="*/ 2147483647 w 538"/>
              <a:gd name="T15" fmla="*/ 2147483647 h 405"/>
              <a:gd name="T16" fmla="*/ 2147483647 w 538"/>
              <a:gd name="T17" fmla="*/ 2147483647 h 405"/>
              <a:gd name="T18" fmla="*/ 2147483647 w 538"/>
              <a:gd name="T19" fmla="*/ 2147483647 h 405"/>
              <a:gd name="T20" fmla="*/ 2147483647 w 538"/>
              <a:gd name="T21" fmla="*/ 2147483647 h 405"/>
              <a:gd name="T22" fmla="*/ 2147483647 w 538"/>
              <a:gd name="T23" fmla="*/ 2147483647 h 405"/>
              <a:gd name="T24" fmla="*/ 2147483647 w 538"/>
              <a:gd name="T25" fmla="*/ 2147483647 h 405"/>
              <a:gd name="T26" fmla="*/ 2147483647 w 538"/>
              <a:gd name="T27" fmla="*/ 2147483647 h 405"/>
              <a:gd name="T28" fmla="*/ 2147483647 w 538"/>
              <a:gd name="T29" fmla="*/ 2147483647 h 405"/>
              <a:gd name="T30" fmla="*/ 2147483647 w 538"/>
              <a:gd name="T31" fmla="*/ 2147483647 h 405"/>
              <a:gd name="T32" fmla="*/ 2147483647 w 538"/>
              <a:gd name="T33" fmla="*/ 2147483647 h 405"/>
              <a:gd name="T34" fmla="*/ 2147483647 w 538"/>
              <a:gd name="T35" fmla="*/ 2147483647 h 405"/>
              <a:gd name="T36" fmla="*/ 2147483647 w 538"/>
              <a:gd name="T37" fmla="*/ 2147483647 h 405"/>
              <a:gd name="T38" fmla="*/ 2147483647 w 538"/>
              <a:gd name="T39" fmla="*/ 2147483647 h 405"/>
              <a:gd name="T40" fmla="*/ 2147483647 w 538"/>
              <a:gd name="T41" fmla="*/ 2147483647 h 405"/>
              <a:gd name="T42" fmla="*/ 2147483647 w 538"/>
              <a:gd name="T43" fmla="*/ 2147483647 h 405"/>
              <a:gd name="T44" fmla="*/ 2147483647 w 538"/>
              <a:gd name="T45" fmla="*/ 2147483647 h 405"/>
              <a:gd name="T46" fmla="*/ 2147483647 w 538"/>
              <a:gd name="T47" fmla="*/ 2147483647 h 405"/>
              <a:gd name="T48" fmla="*/ 2147483647 w 538"/>
              <a:gd name="T49" fmla="*/ 2147483647 h 405"/>
              <a:gd name="T50" fmla="*/ 2147483647 w 538"/>
              <a:gd name="T51" fmla="*/ 2147483647 h 405"/>
              <a:gd name="T52" fmla="*/ 2147483647 w 538"/>
              <a:gd name="T53" fmla="*/ 2147483647 h 405"/>
              <a:gd name="T54" fmla="*/ 2147483647 w 538"/>
              <a:gd name="T55" fmla="*/ 2147483647 h 405"/>
              <a:gd name="T56" fmla="*/ 2147483647 w 538"/>
              <a:gd name="T57" fmla="*/ 2147483647 h 405"/>
              <a:gd name="T58" fmla="*/ 2147483647 w 538"/>
              <a:gd name="T59" fmla="*/ 2147483647 h 405"/>
              <a:gd name="T60" fmla="*/ 2147483647 w 538"/>
              <a:gd name="T61" fmla="*/ 2147483647 h 405"/>
              <a:gd name="T62" fmla="*/ 2147483647 w 538"/>
              <a:gd name="T63" fmla="*/ 2147483647 h 405"/>
              <a:gd name="T64" fmla="*/ 2147483647 w 538"/>
              <a:gd name="T65" fmla="*/ 2147483647 h 405"/>
              <a:gd name="T66" fmla="*/ 2147483647 w 538"/>
              <a:gd name="T67" fmla="*/ 2147483647 h 405"/>
              <a:gd name="T68" fmla="*/ 2147483647 w 538"/>
              <a:gd name="T69" fmla="*/ 2147483647 h 405"/>
              <a:gd name="T70" fmla="*/ 2147483647 w 538"/>
              <a:gd name="T71" fmla="*/ 2147483647 h 405"/>
              <a:gd name="T72" fmla="*/ 2147483647 w 538"/>
              <a:gd name="T73" fmla="*/ 2147483647 h 405"/>
              <a:gd name="T74" fmla="*/ 2147483647 w 538"/>
              <a:gd name="T75" fmla="*/ 2147483647 h 405"/>
              <a:gd name="T76" fmla="*/ 2147483647 w 538"/>
              <a:gd name="T77" fmla="*/ 2147483647 h 405"/>
              <a:gd name="T78" fmla="*/ 2147483647 w 538"/>
              <a:gd name="T79" fmla="*/ 2147483647 h 405"/>
              <a:gd name="T80" fmla="*/ 2147483647 w 538"/>
              <a:gd name="T81" fmla="*/ 2147483647 h 405"/>
              <a:gd name="T82" fmla="*/ 2147483647 w 538"/>
              <a:gd name="T83" fmla="*/ 2147483647 h 405"/>
              <a:gd name="T84" fmla="*/ 2147483647 w 538"/>
              <a:gd name="T85" fmla="*/ 2147483647 h 405"/>
              <a:gd name="T86" fmla="*/ 2147483647 w 538"/>
              <a:gd name="T87" fmla="*/ 2147483647 h 405"/>
              <a:gd name="T88" fmla="*/ 0 w 538"/>
              <a:gd name="T89" fmla="*/ 2147483647 h 405"/>
              <a:gd name="T90" fmla="*/ 2147483647 w 538"/>
              <a:gd name="T91" fmla="*/ 2147483647 h 405"/>
              <a:gd name="T92" fmla="*/ 0 w 538"/>
              <a:gd name="T93" fmla="*/ 2147483647 h 405"/>
              <a:gd name="T94" fmla="*/ 2147483647 w 538"/>
              <a:gd name="T95" fmla="*/ 2147483647 h 405"/>
              <a:gd name="T96" fmla="*/ 2147483647 w 538"/>
              <a:gd name="T97" fmla="*/ 2147483647 h 4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8"/>
              <a:gd name="T148" fmla="*/ 0 h 405"/>
              <a:gd name="T149" fmla="*/ 538 w 538"/>
              <a:gd name="T150" fmla="*/ 405 h 4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8" h="405">
                <a:moveTo>
                  <a:pt x="10" y="261"/>
                </a:moveTo>
                <a:lnTo>
                  <a:pt x="10" y="263"/>
                </a:lnTo>
                <a:lnTo>
                  <a:pt x="12" y="263"/>
                </a:lnTo>
                <a:lnTo>
                  <a:pt x="14" y="265"/>
                </a:lnTo>
                <a:lnTo>
                  <a:pt x="23" y="267"/>
                </a:lnTo>
                <a:lnTo>
                  <a:pt x="27" y="267"/>
                </a:lnTo>
                <a:lnTo>
                  <a:pt x="33" y="269"/>
                </a:lnTo>
                <a:lnTo>
                  <a:pt x="39" y="273"/>
                </a:lnTo>
                <a:lnTo>
                  <a:pt x="45" y="278"/>
                </a:lnTo>
                <a:lnTo>
                  <a:pt x="49" y="280"/>
                </a:lnTo>
                <a:lnTo>
                  <a:pt x="53" y="282"/>
                </a:lnTo>
                <a:lnTo>
                  <a:pt x="55" y="286"/>
                </a:lnTo>
                <a:lnTo>
                  <a:pt x="57" y="290"/>
                </a:lnTo>
                <a:lnTo>
                  <a:pt x="57" y="299"/>
                </a:lnTo>
                <a:lnTo>
                  <a:pt x="57" y="310"/>
                </a:lnTo>
                <a:lnTo>
                  <a:pt x="57" y="327"/>
                </a:lnTo>
                <a:lnTo>
                  <a:pt x="57" y="331"/>
                </a:lnTo>
                <a:lnTo>
                  <a:pt x="59" y="333"/>
                </a:lnTo>
                <a:lnTo>
                  <a:pt x="60" y="335"/>
                </a:lnTo>
                <a:lnTo>
                  <a:pt x="62" y="335"/>
                </a:lnTo>
                <a:lnTo>
                  <a:pt x="64" y="335"/>
                </a:lnTo>
                <a:lnTo>
                  <a:pt x="68" y="335"/>
                </a:lnTo>
                <a:lnTo>
                  <a:pt x="76" y="341"/>
                </a:lnTo>
                <a:lnTo>
                  <a:pt x="82" y="343"/>
                </a:lnTo>
                <a:lnTo>
                  <a:pt x="92" y="346"/>
                </a:lnTo>
                <a:lnTo>
                  <a:pt x="106" y="348"/>
                </a:lnTo>
                <a:lnTo>
                  <a:pt x="125" y="348"/>
                </a:lnTo>
                <a:lnTo>
                  <a:pt x="131" y="348"/>
                </a:lnTo>
                <a:lnTo>
                  <a:pt x="137" y="350"/>
                </a:lnTo>
                <a:lnTo>
                  <a:pt x="149" y="358"/>
                </a:lnTo>
                <a:lnTo>
                  <a:pt x="156" y="361"/>
                </a:lnTo>
                <a:lnTo>
                  <a:pt x="164" y="365"/>
                </a:lnTo>
                <a:lnTo>
                  <a:pt x="174" y="369"/>
                </a:lnTo>
                <a:lnTo>
                  <a:pt x="184" y="369"/>
                </a:lnTo>
                <a:lnTo>
                  <a:pt x="186" y="367"/>
                </a:lnTo>
                <a:lnTo>
                  <a:pt x="190" y="367"/>
                </a:lnTo>
                <a:lnTo>
                  <a:pt x="198" y="367"/>
                </a:lnTo>
                <a:lnTo>
                  <a:pt x="207" y="367"/>
                </a:lnTo>
                <a:lnTo>
                  <a:pt x="215" y="369"/>
                </a:lnTo>
                <a:lnTo>
                  <a:pt x="225" y="371"/>
                </a:lnTo>
                <a:lnTo>
                  <a:pt x="235" y="373"/>
                </a:lnTo>
                <a:lnTo>
                  <a:pt x="241" y="373"/>
                </a:lnTo>
                <a:lnTo>
                  <a:pt x="245" y="371"/>
                </a:lnTo>
                <a:lnTo>
                  <a:pt x="248" y="371"/>
                </a:lnTo>
                <a:lnTo>
                  <a:pt x="252" y="367"/>
                </a:lnTo>
                <a:lnTo>
                  <a:pt x="254" y="365"/>
                </a:lnTo>
                <a:lnTo>
                  <a:pt x="258" y="365"/>
                </a:lnTo>
                <a:lnTo>
                  <a:pt x="266" y="363"/>
                </a:lnTo>
                <a:lnTo>
                  <a:pt x="276" y="365"/>
                </a:lnTo>
                <a:lnTo>
                  <a:pt x="288" y="365"/>
                </a:lnTo>
                <a:lnTo>
                  <a:pt x="307" y="369"/>
                </a:lnTo>
                <a:lnTo>
                  <a:pt x="315" y="369"/>
                </a:lnTo>
                <a:lnTo>
                  <a:pt x="319" y="369"/>
                </a:lnTo>
                <a:lnTo>
                  <a:pt x="321" y="369"/>
                </a:lnTo>
                <a:lnTo>
                  <a:pt x="468" y="405"/>
                </a:lnTo>
                <a:lnTo>
                  <a:pt x="538" y="110"/>
                </a:lnTo>
                <a:lnTo>
                  <a:pt x="472" y="93"/>
                </a:lnTo>
                <a:lnTo>
                  <a:pt x="407" y="74"/>
                </a:lnTo>
                <a:lnTo>
                  <a:pt x="288" y="40"/>
                </a:lnTo>
                <a:lnTo>
                  <a:pt x="196" y="14"/>
                </a:lnTo>
                <a:lnTo>
                  <a:pt x="154" y="2"/>
                </a:lnTo>
                <a:lnTo>
                  <a:pt x="153" y="0"/>
                </a:lnTo>
                <a:lnTo>
                  <a:pt x="151" y="2"/>
                </a:lnTo>
                <a:lnTo>
                  <a:pt x="151" y="4"/>
                </a:lnTo>
                <a:lnTo>
                  <a:pt x="153" y="10"/>
                </a:lnTo>
                <a:lnTo>
                  <a:pt x="153" y="12"/>
                </a:lnTo>
                <a:lnTo>
                  <a:pt x="154" y="12"/>
                </a:lnTo>
                <a:lnTo>
                  <a:pt x="156" y="15"/>
                </a:lnTo>
                <a:lnTo>
                  <a:pt x="160" y="17"/>
                </a:lnTo>
                <a:lnTo>
                  <a:pt x="160" y="19"/>
                </a:lnTo>
                <a:lnTo>
                  <a:pt x="162" y="21"/>
                </a:lnTo>
                <a:lnTo>
                  <a:pt x="162" y="29"/>
                </a:lnTo>
                <a:lnTo>
                  <a:pt x="164" y="34"/>
                </a:lnTo>
                <a:lnTo>
                  <a:pt x="162" y="38"/>
                </a:lnTo>
                <a:lnTo>
                  <a:pt x="162" y="40"/>
                </a:lnTo>
                <a:lnTo>
                  <a:pt x="160" y="40"/>
                </a:lnTo>
                <a:lnTo>
                  <a:pt x="160" y="48"/>
                </a:lnTo>
                <a:lnTo>
                  <a:pt x="160" y="53"/>
                </a:lnTo>
                <a:lnTo>
                  <a:pt x="160" y="57"/>
                </a:lnTo>
                <a:lnTo>
                  <a:pt x="156" y="59"/>
                </a:lnTo>
                <a:lnTo>
                  <a:pt x="156" y="63"/>
                </a:lnTo>
                <a:lnTo>
                  <a:pt x="154" y="68"/>
                </a:lnTo>
                <a:lnTo>
                  <a:pt x="156" y="70"/>
                </a:lnTo>
                <a:lnTo>
                  <a:pt x="158" y="72"/>
                </a:lnTo>
                <a:lnTo>
                  <a:pt x="160" y="72"/>
                </a:lnTo>
                <a:lnTo>
                  <a:pt x="162" y="74"/>
                </a:lnTo>
                <a:lnTo>
                  <a:pt x="162" y="76"/>
                </a:lnTo>
                <a:lnTo>
                  <a:pt x="160" y="78"/>
                </a:lnTo>
                <a:lnTo>
                  <a:pt x="158" y="78"/>
                </a:lnTo>
                <a:lnTo>
                  <a:pt x="158" y="82"/>
                </a:lnTo>
                <a:lnTo>
                  <a:pt x="160" y="89"/>
                </a:lnTo>
                <a:lnTo>
                  <a:pt x="158" y="91"/>
                </a:lnTo>
                <a:lnTo>
                  <a:pt x="156" y="93"/>
                </a:lnTo>
                <a:lnTo>
                  <a:pt x="156" y="95"/>
                </a:lnTo>
                <a:lnTo>
                  <a:pt x="158" y="99"/>
                </a:lnTo>
                <a:lnTo>
                  <a:pt x="162" y="102"/>
                </a:lnTo>
                <a:lnTo>
                  <a:pt x="164" y="104"/>
                </a:lnTo>
                <a:lnTo>
                  <a:pt x="164" y="106"/>
                </a:lnTo>
                <a:lnTo>
                  <a:pt x="158" y="112"/>
                </a:lnTo>
                <a:lnTo>
                  <a:pt x="145" y="127"/>
                </a:lnTo>
                <a:lnTo>
                  <a:pt x="141" y="135"/>
                </a:lnTo>
                <a:lnTo>
                  <a:pt x="141" y="136"/>
                </a:lnTo>
                <a:lnTo>
                  <a:pt x="141" y="140"/>
                </a:lnTo>
                <a:lnTo>
                  <a:pt x="141" y="150"/>
                </a:lnTo>
                <a:lnTo>
                  <a:pt x="137" y="161"/>
                </a:lnTo>
                <a:lnTo>
                  <a:pt x="135" y="165"/>
                </a:lnTo>
                <a:lnTo>
                  <a:pt x="131" y="169"/>
                </a:lnTo>
                <a:lnTo>
                  <a:pt x="125" y="172"/>
                </a:lnTo>
                <a:lnTo>
                  <a:pt x="119" y="174"/>
                </a:lnTo>
                <a:lnTo>
                  <a:pt x="107" y="178"/>
                </a:lnTo>
                <a:lnTo>
                  <a:pt x="100" y="184"/>
                </a:lnTo>
                <a:lnTo>
                  <a:pt x="96" y="186"/>
                </a:lnTo>
                <a:lnTo>
                  <a:pt x="92" y="188"/>
                </a:lnTo>
                <a:lnTo>
                  <a:pt x="88" y="188"/>
                </a:lnTo>
                <a:lnTo>
                  <a:pt x="86" y="188"/>
                </a:lnTo>
                <a:lnTo>
                  <a:pt x="84" y="188"/>
                </a:lnTo>
                <a:lnTo>
                  <a:pt x="80" y="182"/>
                </a:lnTo>
                <a:lnTo>
                  <a:pt x="80" y="178"/>
                </a:lnTo>
                <a:lnTo>
                  <a:pt x="80" y="174"/>
                </a:lnTo>
                <a:lnTo>
                  <a:pt x="84" y="169"/>
                </a:lnTo>
                <a:lnTo>
                  <a:pt x="86" y="165"/>
                </a:lnTo>
                <a:lnTo>
                  <a:pt x="86" y="161"/>
                </a:lnTo>
                <a:lnTo>
                  <a:pt x="78" y="161"/>
                </a:lnTo>
                <a:lnTo>
                  <a:pt x="78" y="159"/>
                </a:lnTo>
                <a:lnTo>
                  <a:pt x="78" y="157"/>
                </a:lnTo>
                <a:lnTo>
                  <a:pt x="78" y="152"/>
                </a:lnTo>
                <a:lnTo>
                  <a:pt x="80" y="146"/>
                </a:lnTo>
                <a:lnTo>
                  <a:pt x="94" y="131"/>
                </a:lnTo>
                <a:lnTo>
                  <a:pt x="100" y="125"/>
                </a:lnTo>
                <a:lnTo>
                  <a:pt x="104" y="121"/>
                </a:lnTo>
                <a:lnTo>
                  <a:pt x="107" y="119"/>
                </a:lnTo>
                <a:lnTo>
                  <a:pt x="109" y="119"/>
                </a:lnTo>
                <a:lnTo>
                  <a:pt x="111" y="119"/>
                </a:lnTo>
                <a:lnTo>
                  <a:pt x="111" y="121"/>
                </a:lnTo>
                <a:lnTo>
                  <a:pt x="113" y="123"/>
                </a:lnTo>
                <a:lnTo>
                  <a:pt x="115" y="123"/>
                </a:lnTo>
                <a:lnTo>
                  <a:pt x="115" y="121"/>
                </a:lnTo>
                <a:lnTo>
                  <a:pt x="119" y="119"/>
                </a:lnTo>
                <a:lnTo>
                  <a:pt x="121" y="119"/>
                </a:lnTo>
                <a:lnTo>
                  <a:pt x="123" y="118"/>
                </a:lnTo>
                <a:lnTo>
                  <a:pt x="125" y="116"/>
                </a:lnTo>
                <a:lnTo>
                  <a:pt x="125" y="114"/>
                </a:lnTo>
                <a:lnTo>
                  <a:pt x="125" y="104"/>
                </a:lnTo>
                <a:lnTo>
                  <a:pt x="123" y="101"/>
                </a:lnTo>
                <a:lnTo>
                  <a:pt x="121" y="97"/>
                </a:lnTo>
                <a:lnTo>
                  <a:pt x="117" y="95"/>
                </a:lnTo>
                <a:lnTo>
                  <a:pt x="117" y="93"/>
                </a:lnTo>
                <a:lnTo>
                  <a:pt x="115" y="89"/>
                </a:lnTo>
                <a:lnTo>
                  <a:pt x="115" y="87"/>
                </a:lnTo>
                <a:lnTo>
                  <a:pt x="117" y="85"/>
                </a:lnTo>
                <a:lnTo>
                  <a:pt x="119" y="85"/>
                </a:lnTo>
                <a:lnTo>
                  <a:pt x="121" y="87"/>
                </a:lnTo>
                <a:lnTo>
                  <a:pt x="119" y="89"/>
                </a:lnTo>
                <a:lnTo>
                  <a:pt x="119" y="91"/>
                </a:lnTo>
                <a:lnTo>
                  <a:pt x="117" y="91"/>
                </a:lnTo>
                <a:lnTo>
                  <a:pt x="117" y="89"/>
                </a:lnTo>
                <a:lnTo>
                  <a:pt x="115" y="87"/>
                </a:lnTo>
                <a:lnTo>
                  <a:pt x="111" y="84"/>
                </a:lnTo>
                <a:lnTo>
                  <a:pt x="107" y="80"/>
                </a:lnTo>
                <a:lnTo>
                  <a:pt x="102" y="78"/>
                </a:lnTo>
                <a:lnTo>
                  <a:pt x="94" y="76"/>
                </a:lnTo>
                <a:lnTo>
                  <a:pt x="88" y="74"/>
                </a:lnTo>
                <a:lnTo>
                  <a:pt x="86" y="72"/>
                </a:lnTo>
                <a:lnTo>
                  <a:pt x="82" y="68"/>
                </a:lnTo>
                <a:lnTo>
                  <a:pt x="78" y="67"/>
                </a:lnTo>
                <a:lnTo>
                  <a:pt x="74" y="65"/>
                </a:lnTo>
                <a:lnTo>
                  <a:pt x="60" y="59"/>
                </a:lnTo>
                <a:lnTo>
                  <a:pt x="55" y="55"/>
                </a:lnTo>
                <a:lnTo>
                  <a:pt x="49" y="51"/>
                </a:lnTo>
                <a:lnTo>
                  <a:pt x="43" y="48"/>
                </a:lnTo>
                <a:lnTo>
                  <a:pt x="37" y="44"/>
                </a:lnTo>
                <a:lnTo>
                  <a:pt x="29" y="36"/>
                </a:lnTo>
                <a:lnTo>
                  <a:pt x="23" y="32"/>
                </a:lnTo>
                <a:lnTo>
                  <a:pt x="17" y="27"/>
                </a:lnTo>
                <a:lnTo>
                  <a:pt x="12" y="23"/>
                </a:lnTo>
                <a:lnTo>
                  <a:pt x="6" y="21"/>
                </a:lnTo>
                <a:lnTo>
                  <a:pt x="4" y="21"/>
                </a:lnTo>
                <a:lnTo>
                  <a:pt x="2" y="23"/>
                </a:lnTo>
                <a:lnTo>
                  <a:pt x="0" y="27"/>
                </a:lnTo>
                <a:lnTo>
                  <a:pt x="0" y="31"/>
                </a:lnTo>
                <a:lnTo>
                  <a:pt x="0" y="38"/>
                </a:lnTo>
                <a:lnTo>
                  <a:pt x="0" y="48"/>
                </a:lnTo>
                <a:lnTo>
                  <a:pt x="2" y="67"/>
                </a:lnTo>
                <a:lnTo>
                  <a:pt x="4" y="84"/>
                </a:lnTo>
                <a:lnTo>
                  <a:pt x="4" y="89"/>
                </a:lnTo>
                <a:lnTo>
                  <a:pt x="2" y="95"/>
                </a:lnTo>
                <a:lnTo>
                  <a:pt x="0" y="110"/>
                </a:lnTo>
                <a:lnTo>
                  <a:pt x="0" y="127"/>
                </a:lnTo>
                <a:lnTo>
                  <a:pt x="0" y="157"/>
                </a:lnTo>
                <a:lnTo>
                  <a:pt x="0" y="159"/>
                </a:lnTo>
                <a:lnTo>
                  <a:pt x="2" y="161"/>
                </a:lnTo>
                <a:lnTo>
                  <a:pt x="6" y="163"/>
                </a:lnTo>
                <a:lnTo>
                  <a:pt x="10" y="163"/>
                </a:lnTo>
                <a:lnTo>
                  <a:pt x="12" y="165"/>
                </a:lnTo>
                <a:lnTo>
                  <a:pt x="14" y="167"/>
                </a:lnTo>
                <a:lnTo>
                  <a:pt x="14" y="170"/>
                </a:lnTo>
                <a:lnTo>
                  <a:pt x="14" y="174"/>
                </a:lnTo>
              </a:path>
            </a:pathLst>
          </a:custGeom>
          <a:solidFill>
            <a:srgbClr val="3366FF"/>
          </a:solidFill>
          <a:ln w="6350">
            <a:solidFill>
              <a:schemeClr val="bg2"/>
            </a:solidFill>
            <a:prstDash val="solid"/>
            <a:round/>
            <a:headEnd/>
            <a:tailEnd/>
          </a:ln>
        </p:spPr>
        <p:txBody>
          <a:bodyPr/>
          <a:lstStyle/>
          <a:p>
            <a:endParaRPr lang="en-US"/>
          </a:p>
        </p:txBody>
      </p:sp>
      <p:sp>
        <p:nvSpPr>
          <p:cNvPr id="11330" name="Freeform 78"/>
          <p:cNvSpPr>
            <a:spLocks/>
          </p:cNvSpPr>
          <p:nvPr/>
        </p:nvSpPr>
        <p:spPr bwMode="auto">
          <a:xfrm>
            <a:off x="1733550" y="1430338"/>
            <a:ext cx="1511300" cy="1114425"/>
          </a:xfrm>
          <a:custGeom>
            <a:avLst/>
            <a:gdLst>
              <a:gd name="T0" fmla="*/ 0 w 834"/>
              <a:gd name="T1" fmla="*/ 2147483647 h 541"/>
              <a:gd name="T2" fmla="*/ 2147483647 w 834"/>
              <a:gd name="T3" fmla="*/ 2147483647 h 541"/>
              <a:gd name="T4" fmla="*/ 2147483647 w 834"/>
              <a:gd name="T5" fmla="*/ 2147483647 h 541"/>
              <a:gd name="T6" fmla="*/ 2147483647 w 834"/>
              <a:gd name="T7" fmla="*/ 2147483647 h 541"/>
              <a:gd name="T8" fmla="*/ 2147483647 w 834"/>
              <a:gd name="T9" fmla="*/ 2147483647 h 541"/>
              <a:gd name="T10" fmla="*/ 2147483647 w 834"/>
              <a:gd name="T11" fmla="*/ 2147483647 h 541"/>
              <a:gd name="T12" fmla="*/ 2147483647 w 834"/>
              <a:gd name="T13" fmla="*/ 2147483647 h 541"/>
              <a:gd name="T14" fmla="*/ 2147483647 w 834"/>
              <a:gd name="T15" fmla="*/ 2147483647 h 541"/>
              <a:gd name="T16" fmla="*/ 2147483647 w 834"/>
              <a:gd name="T17" fmla="*/ 2147483647 h 541"/>
              <a:gd name="T18" fmla="*/ 2147483647 w 834"/>
              <a:gd name="T19" fmla="*/ 2147483647 h 541"/>
              <a:gd name="T20" fmla="*/ 2147483647 w 834"/>
              <a:gd name="T21" fmla="*/ 2147483647 h 541"/>
              <a:gd name="T22" fmla="*/ 2147483647 w 834"/>
              <a:gd name="T23" fmla="*/ 2147483647 h 541"/>
              <a:gd name="T24" fmla="*/ 2147483647 w 834"/>
              <a:gd name="T25" fmla="*/ 2147483647 h 541"/>
              <a:gd name="T26" fmla="*/ 2147483647 w 834"/>
              <a:gd name="T27" fmla="*/ 2147483647 h 541"/>
              <a:gd name="T28" fmla="*/ 2147483647 w 834"/>
              <a:gd name="T29" fmla="*/ 2147483647 h 541"/>
              <a:gd name="T30" fmla="*/ 2147483647 w 834"/>
              <a:gd name="T31" fmla="*/ 2147483647 h 541"/>
              <a:gd name="T32" fmla="*/ 2147483647 w 834"/>
              <a:gd name="T33" fmla="*/ 2147483647 h 541"/>
              <a:gd name="T34" fmla="*/ 2147483647 w 834"/>
              <a:gd name="T35" fmla="*/ 2147483647 h 541"/>
              <a:gd name="T36" fmla="*/ 2147483647 w 834"/>
              <a:gd name="T37" fmla="*/ 2147483647 h 541"/>
              <a:gd name="T38" fmla="*/ 2147483647 w 834"/>
              <a:gd name="T39" fmla="*/ 2147483647 h 541"/>
              <a:gd name="T40" fmla="*/ 2147483647 w 834"/>
              <a:gd name="T41" fmla="*/ 2147483647 h 541"/>
              <a:gd name="T42" fmla="*/ 2147483647 w 834"/>
              <a:gd name="T43" fmla="*/ 2147483647 h 541"/>
              <a:gd name="T44" fmla="*/ 2147483647 w 834"/>
              <a:gd name="T45" fmla="*/ 2147483647 h 541"/>
              <a:gd name="T46" fmla="*/ 2147483647 w 834"/>
              <a:gd name="T47" fmla="*/ 2147483647 h 541"/>
              <a:gd name="T48" fmla="*/ 2147483647 w 834"/>
              <a:gd name="T49" fmla="*/ 2147483647 h 541"/>
              <a:gd name="T50" fmla="*/ 2147483647 w 834"/>
              <a:gd name="T51" fmla="*/ 2147483647 h 541"/>
              <a:gd name="T52" fmla="*/ 2147483647 w 834"/>
              <a:gd name="T53" fmla="*/ 2147483647 h 541"/>
              <a:gd name="T54" fmla="*/ 2147483647 w 834"/>
              <a:gd name="T55" fmla="*/ 2147483647 h 541"/>
              <a:gd name="T56" fmla="*/ 2147483647 w 834"/>
              <a:gd name="T57" fmla="*/ 2147483647 h 541"/>
              <a:gd name="T58" fmla="*/ 2147483647 w 834"/>
              <a:gd name="T59" fmla="*/ 2147483647 h 541"/>
              <a:gd name="T60" fmla="*/ 2147483647 w 834"/>
              <a:gd name="T61" fmla="*/ 2147483647 h 541"/>
              <a:gd name="T62" fmla="*/ 2147483647 w 834"/>
              <a:gd name="T63" fmla="*/ 2147483647 h 541"/>
              <a:gd name="T64" fmla="*/ 2147483647 w 834"/>
              <a:gd name="T65" fmla="*/ 2147483647 h 541"/>
              <a:gd name="T66" fmla="*/ 2147483647 w 834"/>
              <a:gd name="T67" fmla="*/ 2147483647 h 541"/>
              <a:gd name="T68" fmla="*/ 2147483647 w 834"/>
              <a:gd name="T69" fmla="*/ 0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4"/>
              <a:gd name="T106" fmla="*/ 0 h 541"/>
              <a:gd name="T107" fmla="*/ 834 w 834"/>
              <a:gd name="T108" fmla="*/ 541 h 5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4" h="541">
                <a:moveTo>
                  <a:pt x="22" y="0"/>
                </a:moveTo>
                <a:lnTo>
                  <a:pt x="0" y="108"/>
                </a:lnTo>
                <a:lnTo>
                  <a:pt x="4" y="119"/>
                </a:lnTo>
                <a:lnTo>
                  <a:pt x="8" y="127"/>
                </a:lnTo>
                <a:lnTo>
                  <a:pt x="12" y="138"/>
                </a:lnTo>
                <a:lnTo>
                  <a:pt x="14" y="155"/>
                </a:lnTo>
                <a:lnTo>
                  <a:pt x="16" y="163"/>
                </a:lnTo>
                <a:lnTo>
                  <a:pt x="20" y="170"/>
                </a:lnTo>
                <a:lnTo>
                  <a:pt x="32" y="184"/>
                </a:lnTo>
                <a:lnTo>
                  <a:pt x="45" y="203"/>
                </a:lnTo>
                <a:lnTo>
                  <a:pt x="53" y="238"/>
                </a:lnTo>
                <a:lnTo>
                  <a:pt x="65" y="250"/>
                </a:lnTo>
                <a:lnTo>
                  <a:pt x="73" y="255"/>
                </a:lnTo>
                <a:lnTo>
                  <a:pt x="79" y="257"/>
                </a:lnTo>
                <a:lnTo>
                  <a:pt x="86" y="259"/>
                </a:lnTo>
                <a:lnTo>
                  <a:pt x="86" y="265"/>
                </a:lnTo>
                <a:lnTo>
                  <a:pt x="71" y="286"/>
                </a:lnTo>
                <a:lnTo>
                  <a:pt x="65" y="301"/>
                </a:lnTo>
                <a:lnTo>
                  <a:pt x="61" y="316"/>
                </a:lnTo>
                <a:lnTo>
                  <a:pt x="63" y="339"/>
                </a:lnTo>
                <a:lnTo>
                  <a:pt x="67" y="341"/>
                </a:lnTo>
                <a:lnTo>
                  <a:pt x="63" y="344"/>
                </a:lnTo>
                <a:lnTo>
                  <a:pt x="49" y="354"/>
                </a:lnTo>
                <a:lnTo>
                  <a:pt x="47" y="359"/>
                </a:lnTo>
                <a:lnTo>
                  <a:pt x="47" y="363"/>
                </a:lnTo>
                <a:lnTo>
                  <a:pt x="53" y="373"/>
                </a:lnTo>
                <a:lnTo>
                  <a:pt x="67" y="375"/>
                </a:lnTo>
                <a:lnTo>
                  <a:pt x="77" y="371"/>
                </a:lnTo>
                <a:lnTo>
                  <a:pt x="86" y="365"/>
                </a:lnTo>
                <a:lnTo>
                  <a:pt x="92" y="367"/>
                </a:lnTo>
                <a:lnTo>
                  <a:pt x="96" y="375"/>
                </a:lnTo>
                <a:lnTo>
                  <a:pt x="96" y="384"/>
                </a:lnTo>
                <a:lnTo>
                  <a:pt x="98" y="397"/>
                </a:lnTo>
                <a:lnTo>
                  <a:pt x="102" y="412"/>
                </a:lnTo>
                <a:lnTo>
                  <a:pt x="108" y="433"/>
                </a:lnTo>
                <a:lnTo>
                  <a:pt x="110" y="462"/>
                </a:lnTo>
                <a:lnTo>
                  <a:pt x="118" y="460"/>
                </a:lnTo>
                <a:lnTo>
                  <a:pt x="128" y="463"/>
                </a:lnTo>
                <a:lnTo>
                  <a:pt x="133" y="465"/>
                </a:lnTo>
                <a:lnTo>
                  <a:pt x="135" y="473"/>
                </a:lnTo>
                <a:lnTo>
                  <a:pt x="137" y="488"/>
                </a:lnTo>
                <a:lnTo>
                  <a:pt x="141" y="505"/>
                </a:lnTo>
                <a:lnTo>
                  <a:pt x="145" y="511"/>
                </a:lnTo>
                <a:lnTo>
                  <a:pt x="151" y="514"/>
                </a:lnTo>
                <a:lnTo>
                  <a:pt x="155" y="511"/>
                </a:lnTo>
                <a:lnTo>
                  <a:pt x="163" y="507"/>
                </a:lnTo>
                <a:lnTo>
                  <a:pt x="175" y="507"/>
                </a:lnTo>
                <a:lnTo>
                  <a:pt x="196" y="507"/>
                </a:lnTo>
                <a:lnTo>
                  <a:pt x="206" y="505"/>
                </a:lnTo>
                <a:lnTo>
                  <a:pt x="218" y="505"/>
                </a:lnTo>
                <a:lnTo>
                  <a:pt x="233" y="507"/>
                </a:lnTo>
                <a:lnTo>
                  <a:pt x="237" y="507"/>
                </a:lnTo>
                <a:lnTo>
                  <a:pt x="243" y="513"/>
                </a:lnTo>
                <a:lnTo>
                  <a:pt x="251" y="514"/>
                </a:lnTo>
                <a:lnTo>
                  <a:pt x="253" y="511"/>
                </a:lnTo>
                <a:lnTo>
                  <a:pt x="261" y="501"/>
                </a:lnTo>
                <a:lnTo>
                  <a:pt x="267" y="499"/>
                </a:lnTo>
                <a:lnTo>
                  <a:pt x="270" y="501"/>
                </a:lnTo>
                <a:lnTo>
                  <a:pt x="274" y="507"/>
                </a:lnTo>
                <a:lnTo>
                  <a:pt x="282" y="507"/>
                </a:lnTo>
                <a:lnTo>
                  <a:pt x="288" y="469"/>
                </a:lnTo>
                <a:lnTo>
                  <a:pt x="484" y="501"/>
                </a:lnTo>
                <a:lnTo>
                  <a:pt x="644" y="524"/>
                </a:lnTo>
                <a:lnTo>
                  <a:pt x="801" y="541"/>
                </a:lnTo>
                <a:lnTo>
                  <a:pt x="809" y="439"/>
                </a:lnTo>
                <a:lnTo>
                  <a:pt x="834" y="125"/>
                </a:lnTo>
                <a:lnTo>
                  <a:pt x="584" y="97"/>
                </a:lnTo>
                <a:lnTo>
                  <a:pt x="345" y="61"/>
                </a:lnTo>
                <a:lnTo>
                  <a:pt x="147" y="27"/>
                </a:lnTo>
                <a:lnTo>
                  <a:pt x="22" y="0"/>
                </a:lnTo>
              </a:path>
            </a:pathLst>
          </a:custGeom>
          <a:solidFill>
            <a:srgbClr val="3366FF"/>
          </a:solidFill>
          <a:ln w="6350">
            <a:solidFill>
              <a:schemeClr val="bg2"/>
            </a:solidFill>
            <a:prstDash val="solid"/>
            <a:round/>
            <a:headEnd/>
            <a:tailEnd/>
          </a:ln>
        </p:spPr>
        <p:txBody>
          <a:bodyPr/>
          <a:lstStyle/>
          <a:p>
            <a:endParaRPr lang="en-US"/>
          </a:p>
        </p:txBody>
      </p:sp>
      <p:sp>
        <p:nvSpPr>
          <p:cNvPr id="11331" name="Freeform 79"/>
          <p:cNvSpPr>
            <a:spLocks/>
          </p:cNvSpPr>
          <p:nvPr/>
        </p:nvSpPr>
        <p:spPr bwMode="auto">
          <a:xfrm>
            <a:off x="4586287" y="5111750"/>
            <a:ext cx="825500" cy="842963"/>
          </a:xfrm>
          <a:custGeom>
            <a:avLst/>
            <a:gdLst>
              <a:gd name="T0" fmla="*/ 2147483647 w 456"/>
              <a:gd name="T1" fmla="*/ 2147483647 h 409"/>
              <a:gd name="T2" fmla="*/ 2147483647 w 456"/>
              <a:gd name="T3" fmla="*/ 2147483647 h 409"/>
              <a:gd name="T4" fmla="*/ 2147483647 w 456"/>
              <a:gd name="T5" fmla="*/ 2147483647 h 409"/>
              <a:gd name="T6" fmla="*/ 2147483647 w 456"/>
              <a:gd name="T7" fmla="*/ 2147483647 h 409"/>
              <a:gd name="T8" fmla="*/ 2147483647 w 456"/>
              <a:gd name="T9" fmla="*/ 2147483647 h 409"/>
              <a:gd name="T10" fmla="*/ 2147483647 w 456"/>
              <a:gd name="T11" fmla="*/ 2147483647 h 409"/>
              <a:gd name="T12" fmla="*/ 2147483647 w 456"/>
              <a:gd name="T13" fmla="*/ 2147483647 h 409"/>
              <a:gd name="T14" fmla="*/ 2147483647 w 456"/>
              <a:gd name="T15" fmla="*/ 2147483647 h 409"/>
              <a:gd name="T16" fmla="*/ 2147483647 w 456"/>
              <a:gd name="T17" fmla="*/ 2147483647 h 409"/>
              <a:gd name="T18" fmla="*/ 2147483647 w 456"/>
              <a:gd name="T19" fmla="*/ 2147483647 h 409"/>
              <a:gd name="T20" fmla="*/ 2147483647 w 456"/>
              <a:gd name="T21" fmla="*/ 2147483647 h 409"/>
              <a:gd name="T22" fmla="*/ 2147483647 w 456"/>
              <a:gd name="T23" fmla="*/ 2147483647 h 409"/>
              <a:gd name="T24" fmla="*/ 2147483647 w 456"/>
              <a:gd name="T25" fmla="*/ 0 h 409"/>
              <a:gd name="T26" fmla="*/ 2147483647 w 456"/>
              <a:gd name="T27" fmla="*/ 2147483647 h 409"/>
              <a:gd name="T28" fmla="*/ 2147483647 w 456"/>
              <a:gd name="T29" fmla="*/ 2147483647 h 409"/>
              <a:gd name="T30" fmla="*/ 2147483647 w 456"/>
              <a:gd name="T31" fmla="*/ 2147483647 h 409"/>
              <a:gd name="T32" fmla="*/ 2147483647 w 456"/>
              <a:gd name="T33" fmla="*/ 2147483647 h 409"/>
              <a:gd name="T34" fmla="*/ 2147483647 w 456"/>
              <a:gd name="T35" fmla="*/ 2147483647 h 409"/>
              <a:gd name="T36" fmla="*/ 2147483647 w 456"/>
              <a:gd name="T37" fmla="*/ 2147483647 h 409"/>
              <a:gd name="T38" fmla="*/ 2147483647 w 456"/>
              <a:gd name="T39" fmla="*/ 2147483647 h 409"/>
              <a:gd name="T40" fmla="*/ 2147483647 w 456"/>
              <a:gd name="T41" fmla="*/ 2147483647 h 409"/>
              <a:gd name="T42" fmla="*/ 2147483647 w 456"/>
              <a:gd name="T43" fmla="*/ 2147483647 h 409"/>
              <a:gd name="T44" fmla="*/ 2147483647 w 456"/>
              <a:gd name="T45" fmla="*/ 2147483647 h 409"/>
              <a:gd name="T46" fmla="*/ 2147483647 w 456"/>
              <a:gd name="T47" fmla="*/ 2147483647 h 409"/>
              <a:gd name="T48" fmla="*/ 2147483647 w 456"/>
              <a:gd name="T49" fmla="*/ 2147483647 h 409"/>
              <a:gd name="T50" fmla="*/ 2147483647 w 456"/>
              <a:gd name="T51" fmla="*/ 2147483647 h 409"/>
              <a:gd name="T52" fmla="*/ 2147483647 w 456"/>
              <a:gd name="T53" fmla="*/ 2147483647 h 409"/>
              <a:gd name="T54" fmla="*/ 2147483647 w 456"/>
              <a:gd name="T55" fmla="*/ 2147483647 h 409"/>
              <a:gd name="T56" fmla="*/ 2147483647 w 456"/>
              <a:gd name="T57" fmla="*/ 2147483647 h 409"/>
              <a:gd name="T58" fmla="*/ 2147483647 w 456"/>
              <a:gd name="T59" fmla="*/ 2147483647 h 409"/>
              <a:gd name="T60" fmla="*/ 2147483647 w 456"/>
              <a:gd name="T61" fmla="*/ 2147483647 h 409"/>
              <a:gd name="T62" fmla="*/ 2147483647 w 456"/>
              <a:gd name="T63" fmla="*/ 2147483647 h 409"/>
              <a:gd name="T64" fmla="*/ 2147483647 w 456"/>
              <a:gd name="T65" fmla="*/ 2147483647 h 409"/>
              <a:gd name="T66" fmla="*/ 2147483647 w 456"/>
              <a:gd name="T67" fmla="*/ 2147483647 h 409"/>
              <a:gd name="T68" fmla="*/ 2147483647 w 456"/>
              <a:gd name="T69" fmla="*/ 2147483647 h 409"/>
              <a:gd name="T70" fmla="*/ 2147483647 w 456"/>
              <a:gd name="T71" fmla="*/ 2147483647 h 409"/>
              <a:gd name="T72" fmla="*/ 2147483647 w 456"/>
              <a:gd name="T73" fmla="*/ 2147483647 h 409"/>
              <a:gd name="T74" fmla="*/ 2147483647 w 456"/>
              <a:gd name="T75" fmla="*/ 2147483647 h 409"/>
              <a:gd name="T76" fmla="*/ 2147483647 w 456"/>
              <a:gd name="T77" fmla="*/ 2147483647 h 409"/>
              <a:gd name="T78" fmla="*/ 2147483647 w 456"/>
              <a:gd name="T79" fmla="*/ 2147483647 h 409"/>
              <a:gd name="T80" fmla="*/ 2147483647 w 456"/>
              <a:gd name="T81" fmla="*/ 2147483647 h 409"/>
              <a:gd name="T82" fmla="*/ 2147483647 w 456"/>
              <a:gd name="T83" fmla="*/ 2147483647 h 409"/>
              <a:gd name="T84" fmla="*/ 2147483647 w 456"/>
              <a:gd name="T85" fmla="*/ 2147483647 h 409"/>
              <a:gd name="T86" fmla="*/ 2147483647 w 456"/>
              <a:gd name="T87" fmla="*/ 2147483647 h 409"/>
              <a:gd name="T88" fmla="*/ 2147483647 w 456"/>
              <a:gd name="T89" fmla="*/ 2147483647 h 409"/>
              <a:gd name="T90" fmla="*/ 2147483647 w 456"/>
              <a:gd name="T91" fmla="*/ 2147483647 h 409"/>
              <a:gd name="T92" fmla="*/ 2147483647 w 456"/>
              <a:gd name="T93" fmla="*/ 2147483647 h 409"/>
              <a:gd name="T94" fmla="*/ 2147483647 w 456"/>
              <a:gd name="T95" fmla="*/ 2147483647 h 409"/>
              <a:gd name="T96" fmla="*/ 2147483647 w 456"/>
              <a:gd name="T97" fmla="*/ 2147483647 h 409"/>
              <a:gd name="T98" fmla="*/ 2147483647 w 456"/>
              <a:gd name="T99" fmla="*/ 2147483647 h 409"/>
              <a:gd name="T100" fmla="*/ 2147483647 w 456"/>
              <a:gd name="T101" fmla="*/ 2147483647 h 409"/>
              <a:gd name="T102" fmla="*/ 2147483647 w 456"/>
              <a:gd name="T103" fmla="*/ 2147483647 h 409"/>
              <a:gd name="T104" fmla="*/ 2147483647 w 456"/>
              <a:gd name="T105" fmla="*/ 2147483647 h 4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6"/>
              <a:gd name="T160" fmla="*/ 0 h 409"/>
              <a:gd name="T161" fmla="*/ 456 w 456"/>
              <a:gd name="T162" fmla="*/ 409 h 4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6" h="409">
                <a:moveTo>
                  <a:pt x="188" y="346"/>
                </a:moveTo>
                <a:lnTo>
                  <a:pt x="188" y="348"/>
                </a:lnTo>
                <a:lnTo>
                  <a:pt x="186" y="350"/>
                </a:lnTo>
                <a:lnTo>
                  <a:pt x="184" y="354"/>
                </a:lnTo>
                <a:lnTo>
                  <a:pt x="182" y="356"/>
                </a:lnTo>
                <a:lnTo>
                  <a:pt x="173" y="359"/>
                </a:lnTo>
                <a:lnTo>
                  <a:pt x="167" y="361"/>
                </a:lnTo>
                <a:lnTo>
                  <a:pt x="161" y="361"/>
                </a:lnTo>
                <a:lnTo>
                  <a:pt x="155" y="361"/>
                </a:lnTo>
                <a:lnTo>
                  <a:pt x="147" y="361"/>
                </a:lnTo>
                <a:lnTo>
                  <a:pt x="135" y="358"/>
                </a:lnTo>
                <a:lnTo>
                  <a:pt x="126" y="354"/>
                </a:lnTo>
                <a:lnTo>
                  <a:pt x="110" y="348"/>
                </a:lnTo>
                <a:lnTo>
                  <a:pt x="96" y="344"/>
                </a:lnTo>
                <a:lnTo>
                  <a:pt x="83" y="342"/>
                </a:lnTo>
                <a:lnTo>
                  <a:pt x="67" y="342"/>
                </a:lnTo>
                <a:lnTo>
                  <a:pt x="55" y="342"/>
                </a:lnTo>
                <a:lnTo>
                  <a:pt x="43" y="344"/>
                </a:lnTo>
                <a:lnTo>
                  <a:pt x="32" y="346"/>
                </a:lnTo>
                <a:lnTo>
                  <a:pt x="26" y="348"/>
                </a:lnTo>
                <a:lnTo>
                  <a:pt x="20" y="350"/>
                </a:lnTo>
                <a:lnTo>
                  <a:pt x="16" y="352"/>
                </a:lnTo>
                <a:lnTo>
                  <a:pt x="14" y="354"/>
                </a:lnTo>
                <a:lnTo>
                  <a:pt x="12" y="352"/>
                </a:lnTo>
                <a:lnTo>
                  <a:pt x="12" y="350"/>
                </a:lnTo>
                <a:lnTo>
                  <a:pt x="14" y="346"/>
                </a:lnTo>
                <a:lnTo>
                  <a:pt x="16" y="341"/>
                </a:lnTo>
                <a:lnTo>
                  <a:pt x="20" y="337"/>
                </a:lnTo>
                <a:lnTo>
                  <a:pt x="24" y="333"/>
                </a:lnTo>
                <a:lnTo>
                  <a:pt x="28" y="327"/>
                </a:lnTo>
                <a:lnTo>
                  <a:pt x="30" y="320"/>
                </a:lnTo>
                <a:lnTo>
                  <a:pt x="30" y="314"/>
                </a:lnTo>
                <a:lnTo>
                  <a:pt x="30" y="290"/>
                </a:lnTo>
                <a:lnTo>
                  <a:pt x="32" y="256"/>
                </a:lnTo>
                <a:lnTo>
                  <a:pt x="36" y="252"/>
                </a:lnTo>
                <a:lnTo>
                  <a:pt x="38" y="248"/>
                </a:lnTo>
                <a:lnTo>
                  <a:pt x="39" y="244"/>
                </a:lnTo>
                <a:lnTo>
                  <a:pt x="41" y="238"/>
                </a:lnTo>
                <a:lnTo>
                  <a:pt x="43" y="237"/>
                </a:lnTo>
                <a:lnTo>
                  <a:pt x="45" y="235"/>
                </a:lnTo>
                <a:lnTo>
                  <a:pt x="47" y="231"/>
                </a:lnTo>
                <a:lnTo>
                  <a:pt x="47" y="227"/>
                </a:lnTo>
                <a:lnTo>
                  <a:pt x="49" y="221"/>
                </a:lnTo>
                <a:lnTo>
                  <a:pt x="51" y="214"/>
                </a:lnTo>
                <a:lnTo>
                  <a:pt x="49" y="206"/>
                </a:lnTo>
                <a:lnTo>
                  <a:pt x="49" y="199"/>
                </a:lnTo>
                <a:lnTo>
                  <a:pt x="47" y="193"/>
                </a:lnTo>
                <a:lnTo>
                  <a:pt x="45" y="187"/>
                </a:lnTo>
                <a:lnTo>
                  <a:pt x="43" y="186"/>
                </a:lnTo>
                <a:lnTo>
                  <a:pt x="41" y="184"/>
                </a:lnTo>
                <a:lnTo>
                  <a:pt x="41" y="176"/>
                </a:lnTo>
                <a:lnTo>
                  <a:pt x="39" y="169"/>
                </a:lnTo>
                <a:lnTo>
                  <a:pt x="38" y="165"/>
                </a:lnTo>
                <a:lnTo>
                  <a:pt x="34" y="163"/>
                </a:lnTo>
                <a:lnTo>
                  <a:pt x="28" y="161"/>
                </a:lnTo>
                <a:lnTo>
                  <a:pt x="26" y="159"/>
                </a:lnTo>
                <a:lnTo>
                  <a:pt x="26" y="157"/>
                </a:lnTo>
                <a:lnTo>
                  <a:pt x="24" y="146"/>
                </a:lnTo>
                <a:lnTo>
                  <a:pt x="22" y="138"/>
                </a:lnTo>
                <a:lnTo>
                  <a:pt x="20" y="135"/>
                </a:lnTo>
                <a:lnTo>
                  <a:pt x="18" y="131"/>
                </a:lnTo>
                <a:lnTo>
                  <a:pt x="12" y="121"/>
                </a:lnTo>
                <a:lnTo>
                  <a:pt x="0" y="110"/>
                </a:lnTo>
                <a:lnTo>
                  <a:pt x="0" y="2"/>
                </a:lnTo>
                <a:lnTo>
                  <a:pt x="249" y="0"/>
                </a:lnTo>
                <a:lnTo>
                  <a:pt x="249" y="12"/>
                </a:lnTo>
                <a:lnTo>
                  <a:pt x="261" y="12"/>
                </a:lnTo>
                <a:lnTo>
                  <a:pt x="259" y="14"/>
                </a:lnTo>
                <a:lnTo>
                  <a:pt x="255" y="17"/>
                </a:lnTo>
                <a:lnTo>
                  <a:pt x="253" y="23"/>
                </a:lnTo>
                <a:lnTo>
                  <a:pt x="249" y="29"/>
                </a:lnTo>
                <a:lnTo>
                  <a:pt x="253" y="29"/>
                </a:lnTo>
                <a:lnTo>
                  <a:pt x="255" y="31"/>
                </a:lnTo>
                <a:lnTo>
                  <a:pt x="255" y="34"/>
                </a:lnTo>
                <a:lnTo>
                  <a:pt x="257" y="42"/>
                </a:lnTo>
                <a:lnTo>
                  <a:pt x="259" y="55"/>
                </a:lnTo>
                <a:lnTo>
                  <a:pt x="263" y="57"/>
                </a:lnTo>
                <a:lnTo>
                  <a:pt x="265" y="59"/>
                </a:lnTo>
                <a:lnTo>
                  <a:pt x="269" y="63"/>
                </a:lnTo>
                <a:lnTo>
                  <a:pt x="269" y="66"/>
                </a:lnTo>
                <a:lnTo>
                  <a:pt x="270" y="68"/>
                </a:lnTo>
                <a:lnTo>
                  <a:pt x="274" y="70"/>
                </a:lnTo>
                <a:lnTo>
                  <a:pt x="274" y="74"/>
                </a:lnTo>
                <a:lnTo>
                  <a:pt x="269" y="76"/>
                </a:lnTo>
                <a:lnTo>
                  <a:pt x="267" y="78"/>
                </a:lnTo>
                <a:lnTo>
                  <a:pt x="263" y="83"/>
                </a:lnTo>
                <a:lnTo>
                  <a:pt x="261" y="91"/>
                </a:lnTo>
                <a:lnTo>
                  <a:pt x="257" y="102"/>
                </a:lnTo>
                <a:lnTo>
                  <a:pt x="255" y="106"/>
                </a:lnTo>
                <a:lnTo>
                  <a:pt x="255" y="110"/>
                </a:lnTo>
                <a:lnTo>
                  <a:pt x="249" y="116"/>
                </a:lnTo>
                <a:lnTo>
                  <a:pt x="245" y="119"/>
                </a:lnTo>
                <a:lnTo>
                  <a:pt x="241" y="127"/>
                </a:lnTo>
                <a:lnTo>
                  <a:pt x="237" y="135"/>
                </a:lnTo>
                <a:lnTo>
                  <a:pt x="233" y="146"/>
                </a:lnTo>
                <a:lnTo>
                  <a:pt x="227" y="146"/>
                </a:lnTo>
                <a:lnTo>
                  <a:pt x="227" y="165"/>
                </a:lnTo>
                <a:lnTo>
                  <a:pt x="225" y="165"/>
                </a:lnTo>
                <a:lnTo>
                  <a:pt x="225" y="172"/>
                </a:lnTo>
                <a:lnTo>
                  <a:pt x="227" y="180"/>
                </a:lnTo>
                <a:lnTo>
                  <a:pt x="225" y="182"/>
                </a:lnTo>
                <a:lnTo>
                  <a:pt x="225" y="184"/>
                </a:lnTo>
                <a:lnTo>
                  <a:pt x="222" y="186"/>
                </a:lnTo>
                <a:lnTo>
                  <a:pt x="220" y="191"/>
                </a:lnTo>
                <a:lnTo>
                  <a:pt x="220" y="195"/>
                </a:lnTo>
                <a:lnTo>
                  <a:pt x="222" y="199"/>
                </a:lnTo>
                <a:lnTo>
                  <a:pt x="224" y="201"/>
                </a:lnTo>
                <a:lnTo>
                  <a:pt x="225" y="203"/>
                </a:lnTo>
                <a:lnTo>
                  <a:pt x="227" y="208"/>
                </a:lnTo>
                <a:lnTo>
                  <a:pt x="384" y="203"/>
                </a:lnTo>
                <a:lnTo>
                  <a:pt x="382" y="210"/>
                </a:lnTo>
                <a:lnTo>
                  <a:pt x="380" y="218"/>
                </a:lnTo>
                <a:lnTo>
                  <a:pt x="378" y="223"/>
                </a:lnTo>
                <a:lnTo>
                  <a:pt x="378" y="227"/>
                </a:lnTo>
                <a:lnTo>
                  <a:pt x="376" y="231"/>
                </a:lnTo>
                <a:lnTo>
                  <a:pt x="378" y="238"/>
                </a:lnTo>
                <a:lnTo>
                  <a:pt x="380" y="244"/>
                </a:lnTo>
                <a:lnTo>
                  <a:pt x="386" y="250"/>
                </a:lnTo>
                <a:lnTo>
                  <a:pt x="388" y="254"/>
                </a:lnTo>
                <a:lnTo>
                  <a:pt x="392" y="256"/>
                </a:lnTo>
                <a:lnTo>
                  <a:pt x="396" y="259"/>
                </a:lnTo>
                <a:lnTo>
                  <a:pt x="398" y="263"/>
                </a:lnTo>
                <a:lnTo>
                  <a:pt x="398" y="267"/>
                </a:lnTo>
                <a:lnTo>
                  <a:pt x="402" y="278"/>
                </a:lnTo>
                <a:lnTo>
                  <a:pt x="398" y="280"/>
                </a:lnTo>
                <a:lnTo>
                  <a:pt x="394" y="280"/>
                </a:lnTo>
                <a:lnTo>
                  <a:pt x="388" y="280"/>
                </a:lnTo>
                <a:lnTo>
                  <a:pt x="384" y="280"/>
                </a:lnTo>
                <a:lnTo>
                  <a:pt x="382" y="282"/>
                </a:lnTo>
                <a:lnTo>
                  <a:pt x="380" y="282"/>
                </a:lnTo>
                <a:lnTo>
                  <a:pt x="378" y="284"/>
                </a:lnTo>
                <a:lnTo>
                  <a:pt x="376" y="282"/>
                </a:lnTo>
                <a:lnTo>
                  <a:pt x="372" y="278"/>
                </a:lnTo>
                <a:lnTo>
                  <a:pt x="366" y="273"/>
                </a:lnTo>
                <a:lnTo>
                  <a:pt x="362" y="271"/>
                </a:lnTo>
                <a:lnTo>
                  <a:pt x="359" y="271"/>
                </a:lnTo>
                <a:lnTo>
                  <a:pt x="357" y="271"/>
                </a:lnTo>
                <a:lnTo>
                  <a:pt x="353" y="269"/>
                </a:lnTo>
                <a:lnTo>
                  <a:pt x="351" y="267"/>
                </a:lnTo>
                <a:lnTo>
                  <a:pt x="349" y="267"/>
                </a:lnTo>
                <a:lnTo>
                  <a:pt x="347" y="269"/>
                </a:lnTo>
                <a:lnTo>
                  <a:pt x="347" y="271"/>
                </a:lnTo>
                <a:lnTo>
                  <a:pt x="345" y="274"/>
                </a:lnTo>
                <a:lnTo>
                  <a:pt x="343" y="278"/>
                </a:lnTo>
                <a:lnTo>
                  <a:pt x="337" y="284"/>
                </a:lnTo>
                <a:lnTo>
                  <a:pt x="333" y="290"/>
                </a:lnTo>
                <a:lnTo>
                  <a:pt x="333" y="293"/>
                </a:lnTo>
                <a:lnTo>
                  <a:pt x="337" y="295"/>
                </a:lnTo>
                <a:lnTo>
                  <a:pt x="347" y="299"/>
                </a:lnTo>
                <a:lnTo>
                  <a:pt x="357" y="303"/>
                </a:lnTo>
                <a:lnTo>
                  <a:pt x="362" y="305"/>
                </a:lnTo>
                <a:lnTo>
                  <a:pt x="366" y="305"/>
                </a:lnTo>
                <a:lnTo>
                  <a:pt x="372" y="303"/>
                </a:lnTo>
                <a:lnTo>
                  <a:pt x="376" y="301"/>
                </a:lnTo>
                <a:lnTo>
                  <a:pt x="382" y="297"/>
                </a:lnTo>
                <a:lnTo>
                  <a:pt x="388" y="293"/>
                </a:lnTo>
                <a:lnTo>
                  <a:pt x="400" y="291"/>
                </a:lnTo>
                <a:lnTo>
                  <a:pt x="402" y="291"/>
                </a:lnTo>
                <a:lnTo>
                  <a:pt x="404" y="293"/>
                </a:lnTo>
                <a:lnTo>
                  <a:pt x="400" y="297"/>
                </a:lnTo>
                <a:lnTo>
                  <a:pt x="392" y="303"/>
                </a:lnTo>
                <a:lnTo>
                  <a:pt x="402" y="310"/>
                </a:lnTo>
                <a:lnTo>
                  <a:pt x="404" y="307"/>
                </a:lnTo>
                <a:lnTo>
                  <a:pt x="406" y="305"/>
                </a:lnTo>
                <a:lnTo>
                  <a:pt x="411" y="301"/>
                </a:lnTo>
                <a:lnTo>
                  <a:pt x="425" y="295"/>
                </a:lnTo>
                <a:lnTo>
                  <a:pt x="437" y="290"/>
                </a:lnTo>
                <a:lnTo>
                  <a:pt x="441" y="288"/>
                </a:lnTo>
                <a:lnTo>
                  <a:pt x="441" y="286"/>
                </a:lnTo>
                <a:lnTo>
                  <a:pt x="443" y="284"/>
                </a:lnTo>
                <a:lnTo>
                  <a:pt x="445" y="297"/>
                </a:lnTo>
                <a:lnTo>
                  <a:pt x="445" y="308"/>
                </a:lnTo>
                <a:lnTo>
                  <a:pt x="443" y="312"/>
                </a:lnTo>
                <a:lnTo>
                  <a:pt x="441" y="316"/>
                </a:lnTo>
                <a:lnTo>
                  <a:pt x="437" y="320"/>
                </a:lnTo>
                <a:lnTo>
                  <a:pt x="431" y="322"/>
                </a:lnTo>
                <a:lnTo>
                  <a:pt x="423" y="324"/>
                </a:lnTo>
                <a:lnTo>
                  <a:pt x="419" y="325"/>
                </a:lnTo>
                <a:lnTo>
                  <a:pt x="415" y="325"/>
                </a:lnTo>
                <a:lnTo>
                  <a:pt x="413" y="327"/>
                </a:lnTo>
                <a:lnTo>
                  <a:pt x="413" y="329"/>
                </a:lnTo>
                <a:lnTo>
                  <a:pt x="413" y="331"/>
                </a:lnTo>
                <a:lnTo>
                  <a:pt x="415" y="333"/>
                </a:lnTo>
                <a:lnTo>
                  <a:pt x="417" y="337"/>
                </a:lnTo>
                <a:lnTo>
                  <a:pt x="417" y="339"/>
                </a:lnTo>
                <a:lnTo>
                  <a:pt x="415" y="341"/>
                </a:lnTo>
                <a:lnTo>
                  <a:pt x="406" y="342"/>
                </a:lnTo>
                <a:lnTo>
                  <a:pt x="408" y="346"/>
                </a:lnTo>
                <a:lnTo>
                  <a:pt x="409" y="350"/>
                </a:lnTo>
                <a:lnTo>
                  <a:pt x="417" y="356"/>
                </a:lnTo>
                <a:lnTo>
                  <a:pt x="425" y="361"/>
                </a:lnTo>
                <a:lnTo>
                  <a:pt x="435" y="367"/>
                </a:lnTo>
                <a:lnTo>
                  <a:pt x="451" y="378"/>
                </a:lnTo>
                <a:lnTo>
                  <a:pt x="456" y="384"/>
                </a:lnTo>
                <a:lnTo>
                  <a:pt x="456" y="386"/>
                </a:lnTo>
                <a:lnTo>
                  <a:pt x="456" y="390"/>
                </a:lnTo>
                <a:lnTo>
                  <a:pt x="449" y="401"/>
                </a:lnTo>
                <a:lnTo>
                  <a:pt x="445" y="405"/>
                </a:lnTo>
                <a:lnTo>
                  <a:pt x="443" y="407"/>
                </a:lnTo>
                <a:lnTo>
                  <a:pt x="439" y="407"/>
                </a:lnTo>
                <a:lnTo>
                  <a:pt x="437" y="405"/>
                </a:lnTo>
                <a:lnTo>
                  <a:pt x="435" y="401"/>
                </a:lnTo>
                <a:lnTo>
                  <a:pt x="433" y="394"/>
                </a:lnTo>
                <a:lnTo>
                  <a:pt x="431" y="392"/>
                </a:lnTo>
                <a:lnTo>
                  <a:pt x="429" y="388"/>
                </a:lnTo>
                <a:lnTo>
                  <a:pt x="423" y="384"/>
                </a:lnTo>
                <a:lnTo>
                  <a:pt x="417" y="380"/>
                </a:lnTo>
                <a:lnTo>
                  <a:pt x="409" y="377"/>
                </a:lnTo>
                <a:lnTo>
                  <a:pt x="396" y="373"/>
                </a:lnTo>
                <a:lnTo>
                  <a:pt x="392" y="371"/>
                </a:lnTo>
                <a:lnTo>
                  <a:pt x="388" y="369"/>
                </a:lnTo>
                <a:lnTo>
                  <a:pt x="388" y="365"/>
                </a:lnTo>
                <a:lnTo>
                  <a:pt x="386" y="363"/>
                </a:lnTo>
                <a:lnTo>
                  <a:pt x="384" y="361"/>
                </a:lnTo>
                <a:lnTo>
                  <a:pt x="382" y="361"/>
                </a:lnTo>
                <a:lnTo>
                  <a:pt x="378" y="361"/>
                </a:lnTo>
                <a:lnTo>
                  <a:pt x="376" y="363"/>
                </a:lnTo>
                <a:lnTo>
                  <a:pt x="372" y="367"/>
                </a:lnTo>
                <a:lnTo>
                  <a:pt x="368" y="371"/>
                </a:lnTo>
                <a:lnTo>
                  <a:pt x="366" y="377"/>
                </a:lnTo>
                <a:lnTo>
                  <a:pt x="366" y="382"/>
                </a:lnTo>
                <a:lnTo>
                  <a:pt x="364" y="390"/>
                </a:lnTo>
                <a:lnTo>
                  <a:pt x="364" y="394"/>
                </a:lnTo>
                <a:lnTo>
                  <a:pt x="362" y="395"/>
                </a:lnTo>
                <a:lnTo>
                  <a:pt x="359" y="395"/>
                </a:lnTo>
                <a:lnTo>
                  <a:pt x="353" y="394"/>
                </a:lnTo>
                <a:lnTo>
                  <a:pt x="343" y="390"/>
                </a:lnTo>
                <a:lnTo>
                  <a:pt x="337" y="388"/>
                </a:lnTo>
                <a:lnTo>
                  <a:pt x="333" y="386"/>
                </a:lnTo>
                <a:lnTo>
                  <a:pt x="327" y="386"/>
                </a:lnTo>
                <a:lnTo>
                  <a:pt x="323" y="390"/>
                </a:lnTo>
                <a:lnTo>
                  <a:pt x="317" y="394"/>
                </a:lnTo>
                <a:lnTo>
                  <a:pt x="314" y="401"/>
                </a:lnTo>
                <a:lnTo>
                  <a:pt x="310" y="407"/>
                </a:lnTo>
                <a:lnTo>
                  <a:pt x="308" y="409"/>
                </a:lnTo>
                <a:lnTo>
                  <a:pt x="306" y="409"/>
                </a:lnTo>
                <a:lnTo>
                  <a:pt x="304" y="409"/>
                </a:lnTo>
                <a:lnTo>
                  <a:pt x="302" y="409"/>
                </a:lnTo>
                <a:lnTo>
                  <a:pt x="298" y="407"/>
                </a:lnTo>
                <a:lnTo>
                  <a:pt x="296" y="403"/>
                </a:lnTo>
                <a:lnTo>
                  <a:pt x="290" y="397"/>
                </a:lnTo>
                <a:lnTo>
                  <a:pt x="282" y="394"/>
                </a:lnTo>
                <a:lnTo>
                  <a:pt x="278" y="392"/>
                </a:lnTo>
                <a:lnTo>
                  <a:pt x="274" y="392"/>
                </a:lnTo>
                <a:lnTo>
                  <a:pt x="270" y="392"/>
                </a:lnTo>
                <a:lnTo>
                  <a:pt x="267" y="392"/>
                </a:lnTo>
                <a:lnTo>
                  <a:pt x="261" y="392"/>
                </a:lnTo>
                <a:lnTo>
                  <a:pt x="259" y="392"/>
                </a:lnTo>
                <a:lnTo>
                  <a:pt x="259" y="390"/>
                </a:lnTo>
                <a:lnTo>
                  <a:pt x="259" y="388"/>
                </a:lnTo>
                <a:lnTo>
                  <a:pt x="259" y="384"/>
                </a:lnTo>
                <a:lnTo>
                  <a:pt x="263" y="378"/>
                </a:lnTo>
                <a:lnTo>
                  <a:pt x="265" y="375"/>
                </a:lnTo>
                <a:lnTo>
                  <a:pt x="265" y="371"/>
                </a:lnTo>
                <a:lnTo>
                  <a:pt x="263" y="369"/>
                </a:lnTo>
                <a:lnTo>
                  <a:pt x="261" y="367"/>
                </a:lnTo>
                <a:lnTo>
                  <a:pt x="255" y="365"/>
                </a:lnTo>
                <a:lnTo>
                  <a:pt x="247" y="363"/>
                </a:lnTo>
                <a:lnTo>
                  <a:pt x="243" y="361"/>
                </a:lnTo>
                <a:lnTo>
                  <a:pt x="237" y="358"/>
                </a:lnTo>
                <a:lnTo>
                  <a:pt x="224" y="348"/>
                </a:lnTo>
                <a:lnTo>
                  <a:pt x="218" y="344"/>
                </a:lnTo>
                <a:lnTo>
                  <a:pt x="214" y="342"/>
                </a:lnTo>
                <a:lnTo>
                  <a:pt x="210" y="341"/>
                </a:lnTo>
                <a:lnTo>
                  <a:pt x="202" y="341"/>
                </a:lnTo>
                <a:lnTo>
                  <a:pt x="198" y="342"/>
                </a:lnTo>
                <a:lnTo>
                  <a:pt x="194" y="344"/>
                </a:lnTo>
                <a:lnTo>
                  <a:pt x="188" y="346"/>
                </a:lnTo>
                <a:close/>
              </a:path>
            </a:pathLst>
          </a:custGeom>
          <a:solidFill>
            <a:srgbClr val="3366FF"/>
          </a:solidFill>
          <a:ln w="9525">
            <a:solidFill>
              <a:schemeClr val="bg2"/>
            </a:solidFill>
            <a:round/>
            <a:headEnd/>
            <a:tailEnd/>
          </a:ln>
        </p:spPr>
        <p:txBody>
          <a:bodyPr/>
          <a:lstStyle/>
          <a:p>
            <a:endParaRPr lang="en-US"/>
          </a:p>
        </p:txBody>
      </p:sp>
      <p:sp>
        <p:nvSpPr>
          <p:cNvPr id="8273" name="Freeform 87"/>
          <p:cNvSpPr>
            <a:spLocks/>
          </p:cNvSpPr>
          <p:nvPr/>
        </p:nvSpPr>
        <p:spPr bwMode="auto">
          <a:xfrm>
            <a:off x="7353300" y="2900363"/>
            <a:ext cx="249237" cy="161925"/>
          </a:xfrm>
          <a:custGeom>
            <a:avLst/>
            <a:gdLst>
              <a:gd name="T0" fmla="*/ 132805 w 137"/>
              <a:gd name="T1" fmla="*/ 57391 h 79"/>
              <a:gd name="T2" fmla="*/ 154636 w 137"/>
              <a:gd name="T3" fmla="*/ 45093 h 79"/>
              <a:gd name="T4" fmla="*/ 167371 w 137"/>
              <a:gd name="T5" fmla="*/ 45093 h 79"/>
              <a:gd name="T6" fmla="*/ 178286 w 137"/>
              <a:gd name="T7" fmla="*/ 38944 h 79"/>
              <a:gd name="T8" fmla="*/ 192840 w 137"/>
              <a:gd name="T9" fmla="*/ 22547 h 79"/>
              <a:gd name="T10" fmla="*/ 211033 w 137"/>
              <a:gd name="T11" fmla="*/ 10248 h 79"/>
              <a:gd name="T12" fmla="*/ 245599 w 137"/>
              <a:gd name="T13" fmla="*/ 0 h 79"/>
              <a:gd name="T14" fmla="*/ 241960 w 137"/>
              <a:gd name="T15" fmla="*/ 6149 h 79"/>
              <a:gd name="T16" fmla="*/ 211033 w 137"/>
              <a:gd name="T17" fmla="*/ 30745 h 79"/>
              <a:gd name="T18" fmla="*/ 163732 w 137"/>
              <a:gd name="T19" fmla="*/ 65590 h 79"/>
              <a:gd name="T20" fmla="*/ 132805 w 137"/>
              <a:gd name="T21" fmla="*/ 92236 h 79"/>
              <a:gd name="T22" fmla="*/ 129167 w 137"/>
              <a:gd name="T23" fmla="*/ 104534 h 79"/>
              <a:gd name="T24" fmla="*/ 110974 w 137"/>
              <a:gd name="T25" fmla="*/ 114782 h 79"/>
              <a:gd name="T26" fmla="*/ 103697 w 137"/>
              <a:gd name="T27" fmla="*/ 110683 h 79"/>
              <a:gd name="T28" fmla="*/ 92782 w 137"/>
              <a:gd name="T29" fmla="*/ 114782 h 79"/>
              <a:gd name="T30" fmla="*/ 61854 w 137"/>
              <a:gd name="T31" fmla="*/ 139378 h 79"/>
              <a:gd name="T32" fmla="*/ 47300 w 137"/>
              <a:gd name="T33" fmla="*/ 149627 h 79"/>
              <a:gd name="T34" fmla="*/ 40023 w 137"/>
              <a:gd name="T35" fmla="*/ 157826 h 79"/>
              <a:gd name="T36" fmla="*/ 32746 w 137"/>
              <a:gd name="T37" fmla="*/ 153726 h 79"/>
              <a:gd name="T38" fmla="*/ 29108 w 137"/>
              <a:gd name="T39" fmla="*/ 145528 h 79"/>
              <a:gd name="T40" fmla="*/ 21831 w 137"/>
              <a:gd name="T41" fmla="*/ 161925 h 79"/>
              <a:gd name="T42" fmla="*/ 10915 w 137"/>
              <a:gd name="T43" fmla="*/ 161925 h 79"/>
              <a:gd name="T44" fmla="*/ 0 w 137"/>
              <a:gd name="T45" fmla="*/ 153726 h 79"/>
              <a:gd name="T46" fmla="*/ 3638 w 137"/>
              <a:gd name="T47" fmla="*/ 145528 h 79"/>
              <a:gd name="T48" fmla="*/ 18192 w 137"/>
              <a:gd name="T49" fmla="*/ 131180 h 79"/>
              <a:gd name="T50" fmla="*/ 36385 w 137"/>
              <a:gd name="T51" fmla="*/ 114782 h 79"/>
              <a:gd name="T52" fmla="*/ 47300 w 137"/>
              <a:gd name="T53" fmla="*/ 104534 h 79"/>
              <a:gd name="T54" fmla="*/ 50939 w 137"/>
              <a:gd name="T55" fmla="*/ 96335 h 79"/>
              <a:gd name="T56" fmla="*/ 61854 w 137"/>
              <a:gd name="T57" fmla="*/ 92236 h 79"/>
              <a:gd name="T58" fmla="*/ 72770 w 137"/>
              <a:gd name="T59" fmla="*/ 88136 h 79"/>
              <a:gd name="T60" fmla="*/ 114613 w 137"/>
              <a:gd name="T61" fmla="*/ 45093 h 79"/>
              <a:gd name="T62" fmla="*/ 125528 w 137"/>
              <a:gd name="T63" fmla="*/ 26646 h 79"/>
              <a:gd name="T64" fmla="*/ 136444 w 137"/>
              <a:gd name="T65" fmla="*/ 22547 h 79"/>
              <a:gd name="T66" fmla="*/ 143721 w 137"/>
              <a:gd name="T67" fmla="*/ 22547 h 79"/>
              <a:gd name="T68" fmla="*/ 163732 w 137"/>
              <a:gd name="T69" fmla="*/ 14348 h 79"/>
              <a:gd name="T70" fmla="*/ 171009 w 137"/>
              <a:gd name="T71" fmla="*/ 14348 h 79"/>
              <a:gd name="T72" fmla="*/ 160094 w 137"/>
              <a:gd name="T73" fmla="*/ 30745 h 79"/>
              <a:gd name="T74" fmla="*/ 125528 w 137"/>
              <a:gd name="T75" fmla="*/ 57391 h 79"/>
              <a:gd name="T76" fmla="*/ 107336 w 137"/>
              <a:gd name="T77" fmla="*/ 75838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79"/>
              <a:gd name="T119" fmla="*/ 137 w 137"/>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79">
                <a:moveTo>
                  <a:pt x="59" y="37"/>
                </a:moveTo>
                <a:lnTo>
                  <a:pt x="73" y="28"/>
                </a:lnTo>
                <a:lnTo>
                  <a:pt x="81" y="24"/>
                </a:lnTo>
                <a:lnTo>
                  <a:pt x="85" y="22"/>
                </a:lnTo>
                <a:lnTo>
                  <a:pt x="88" y="22"/>
                </a:lnTo>
                <a:lnTo>
                  <a:pt x="92" y="22"/>
                </a:lnTo>
                <a:lnTo>
                  <a:pt x="94" y="22"/>
                </a:lnTo>
                <a:lnTo>
                  <a:pt x="98" y="19"/>
                </a:lnTo>
                <a:lnTo>
                  <a:pt x="102" y="15"/>
                </a:lnTo>
                <a:lnTo>
                  <a:pt x="106" y="11"/>
                </a:lnTo>
                <a:lnTo>
                  <a:pt x="114" y="7"/>
                </a:lnTo>
                <a:lnTo>
                  <a:pt x="116" y="5"/>
                </a:lnTo>
                <a:lnTo>
                  <a:pt x="120" y="5"/>
                </a:lnTo>
                <a:lnTo>
                  <a:pt x="135" y="0"/>
                </a:lnTo>
                <a:lnTo>
                  <a:pt x="137" y="0"/>
                </a:lnTo>
                <a:lnTo>
                  <a:pt x="133" y="3"/>
                </a:lnTo>
                <a:lnTo>
                  <a:pt x="128" y="9"/>
                </a:lnTo>
                <a:lnTo>
                  <a:pt x="116" y="15"/>
                </a:lnTo>
                <a:lnTo>
                  <a:pt x="102" y="24"/>
                </a:lnTo>
                <a:lnTo>
                  <a:pt x="90" y="32"/>
                </a:lnTo>
                <a:lnTo>
                  <a:pt x="81" y="39"/>
                </a:lnTo>
                <a:lnTo>
                  <a:pt x="73" y="45"/>
                </a:lnTo>
                <a:lnTo>
                  <a:pt x="71" y="49"/>
                </a:lnTo>
                <a:lnTo>
                  <a:pt x="71" y="51"/>
                </a:lnTo>
                <a:lnTo>
                  <a:pt x="69" y="53"/>
                </a:lnTo>
                <a:lnTo>
                  <a:pt x="61" y="56"/>
                </a:lnTo>
                <a:lnTo>
                  <a:pt x="49" y="64"/>
                </a:lnTo>
                <a:lnTo>
                  <a:pt x="57" y="54"/>
                </a:lnTo>
                <a:lnTo>
                  <a:pt x="59" y="53"/>
                </a:lnTo>
                <a:lnTo>
                  <a:pt x="51" y="56"/>
                </a:lnTo>
                <a:lnTo>
                  <a:pt x="36" y="68"/>
                </a:lnTo>
                <a:lnTo>
                  <a:pt x="34" y="68"/>
                </a:lnTo>
                <a:lnTo>
                  <a:pt x="32" y="70"/>
                </a:lnTo>
                <a:lnTo>
                  <a:pt x="26" y="73"/>
                </a:lnTo>
                <a:lnTo>
                  <a:pt x="24" y="77"/>
                </a:lnTo>
                <a:lnTo>
                  <a:pt x="22" y="77"/>
                </a:lnTo>
                <a:lnTo>
                  <a:pt x="20" y="77"/>
                </a:lnTo>
                <a:lnTo>
                  <a:pt x="18" y="75"/>
                </a:lnTo>
                <a:lnTo>
                  <a:pt x="16" y="73"/>
                </a:lnTo>
                <a:lnTo>
                  <a:pt x="16" y="71"/>
                </a:lnTo>
                <a:lnTo>
                  <a:pt x="14" y="75"/>
                </a:lnTo>
                <a:lnTo>
                  <a:pt x="12" y="79"/>
                </a:lnTo>
                <a:lnTo>
                  <a:pt x="10" y="79"/>
                </a:lnTo>
                <a:lnTo>
                  <a:pt x="6" y="79"/>
                </a:lnTo>
                <a:lnTo>
                  <a:pt x="2" y="77"/>
                </a:lnTo>
                <a:lnTo>
                  <a:pt x="0" y="75"/>
                </a:lnTo>
                <a:lnTo>
                  <a:pt x="0" y="73"/>
                </a:lnTo>
                <a:lnTo>
                  <a:pt x="2" y="71"/>
                </a:lnTo>
                <a:lnTo>
                  <a:pt x="6" y="68"/>
                </a:lnTo>
                <a:lnTo>
                  <a:pt x="10" y="64"/>
                </a:lnTo>
                <a:lnTo>
                  <a:pt x="14" y="60"/>
                </a:lnTo>
                <a:lnTo>
                  <a:pt x="20" y="56"/>
                </a:lnTo>
                <a:lnTo>
                  <a:pt x="24" y="53"/>
                </a:lnTo>
                <a:lnTo>
                  <a:pt x="26" y="51"/>
                </a:lnTo>
                <a:lnTo>
                  <a:pt x="26" y="49"/>
                </a:lnTo>
                <a:lnTo>
                  <a:pt x="28" y="47"/>
                </a:lnTo>
                <a:lnTo>
                  <a:pt x="30" y="47"/>
                </a:lnTo>
                <a:lnTo>
                  <a:pt x="34" y="45"/>
                </a:lnTo>
                <a:lnTo>
                  <a:pt x="38" y="43"/>
                </a:lnTo>
                <a:lnTo>
                  <a:pt x="40" y="43"/>
                </a:lnTo>
                <a:lnTo>
                  <a:pt x="53" y="32"/>
                </a:lnTo>
                <a:lnTo>
                  <a:pt x="63" y="22"/>
                </a:lnTo>
                <a:lnTo>
                  <a:pt x="65" y="19"/>
                </a:lnTo>
                <a:lnTo>
                  <a:pt x="69" y="13"/>
                </a:lnTo>
                <a:lnTo>
                  <a:pt x="73" y="11"/>
                </a:lnTo>
                <a:lnTo>
                  <a:pt x="75" y="11"/>
                </a:lnTo>
                <a:lnTo>
                  <a:pt x="77" y="11"/>
                </a:lnTo>
                <a:lnTo>
                  <a:pt x="79" y="11"/>
                </a:lnTo>
                <a:lnTo>
                  <a:pt x="87" y="9"/>
                </a:lnTo>
                <a:lnTo>
                  <a:pt x="90" y="7"/>
                </a:lnTo>
                <a:lnTo>
                  <a:pt x="94" y="5"/>
                </a:lnTo>
                <a:lnTo>
                  <a:pt x="94" y="7"/>
                </a:lnTo>
                <a:lnTo>
                  <a:pt x="90" y="11"/>
                </a:lnTo>
                <a:lnTo>
                  <a:pt x="88" y="15"/>
                </a:lnTo>
                <a:lnTo>
                  <a:pt x="79" y="19"/>
                </a:lnTo>
                <a:lnTo>
                  <a:pt x="69" y="28"/>
                </a:lnTo>
                <a:lnTo>
                  <a:pt x="63" y="34"/>
                </a:lnTo>
                <a:lnTo>
                  <a:pt x="59" y="37"/>
                </a:lnTo>
                <a:close/>
              </a:path>
            </a:pathLst>
          </a:custGeom>
          <a:solidFill>
            <a:schemeClr val="bg1">
              <a:lumMod val="75000"/>
            </a:schemeClr>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latin typeface="+mn-lt"/>
              <a:ea typeface="+mn-ea"/>
            </a:endParaRPr>
          </a:p>
        </p:txBody>
      </p:sp>
      <p:sp>
        <p:nvSpPr>
          <p:cNvPr id="11333" name="Freeform 88"/>
          <p:cNvSpPr>
            <a:spLocks/>
          </p:cNvSpPr>
          <p:nvPr/>
        </p:nvSpPr>
        <p:spPr bwMode="auto">
          <a:xfrm>
            <a:off x="7353300" y="2900363"/>
            <a:ext cx="249237" cy="161925"/>
          </a:xfrm>
          <a:custGeom>
            <a:avLst/>
            <a:gdLst>
              <a:gd name="T0" fmla="*/ 2147483647 w 137"/>
              <a:gd name="T1" fmla="*/ 2147483647 h 79"/>
              <a:gd name="T2" fmla="*/ 2147483647 w 137"/>
              <a:gd name="T3" fmla="*/ 2147483647 h 79"/>
              <a:gd name="T4" fmla="*/ 2147483647 w 137"/>
              <a:gd name="T5" fmla="*/ 2147483647 h 79"/>
              <a:gd name="T6" fmla="*/ 2147483647 w 137"/>
              <a:gd name="T7" fmla="*/ 2147483647 h 79"/>
              <a:gd name="T8" fmla="*/ 2147483647 w 137"/>
              <a:gd name="T9" fmla="*/ 2147483647 h 79"/>
              <a:gd name="T10" fmla="*/ 2147483647 w 137"/>
              <a:gd name="T11" fmla="*/ 2147483647 h 79"/>
              <a:gd name="T12" fmla="*/ 2147483647 w 137"/>
              <a:gd name="T13" fmla="*/ 2147483647 h 79"/>
              <a:gd name="T14" fmla="*/ 2147483647 w 137"/>
              <a:gd name="T15" fmla="*/ 0 h 79"/>
              <a:gd name="T16" fmla="*/ 2147483647 w 137"/>
              <a:gd name="T17" fmla="*/ 2147483647 h 79"/>
              <a:gd name="T18" fmla="*/ 2147483647 w 137"/>
              <a:gd name="T19" fmla="*/ 2147483647 h 79"/>
              <a:gd name="T20" fmla="*/ 2147483647 w 137"/>
              <a:gd name="T21" fmla="*/ 2147483647 h 79"/>
              <a:gd name="T22" fmla="*/ 2147483647 w 137"/>
              <a:gd name="T23" fmla="*/ 2147483647 h 79"/>
              <a:gd name="T24" fmla="*/ 2147483647 w 137"/>
              <a:gd name="T25" fmla="*/ 2147483647 h 79"/>
              <a:gd name="T26" fmla="*/ 2147483647 w 137"/>
              <a:gd name="T27" fmla="*/ 2147483647 h 79"/>
              <a:gd name="T28" fmla="*/ 2147483647 w 137"/>
              <a:gd name="T29" fmla="*/ 2147483647 h 79"/>
              <a:gd name="T30" fmla="*/ 2147483647 w 137"/>
              <a:gd name="T31" fmla="*/ 2147483647 h 79"/>
              <a:gd name="T32" fmla="*/ 2147483647 w 137"/>
              <a:gd name="T33" fmla="*/ 2147483647 h 79"/>
              <a:gd name="T34" fmla="*/ 2147483647 w 137"/>
              <a:gd name="T35" fmla="*/ 2147483647 h 79"/>
              <a:gd name="T36" fmla="*/ 2147483647 w 137"/>
              <a:gd name="T37" fmla="*/ 2147483647 h 79"/>
              <a:gd name="T38" fmla="*/ 2147483647 w 137"/>
              <a:gd name="T39" fmla="*/ 2147483647 h 79"/>
              <a:gd name="T40" fmla="*/ 2147483647 w 137"/>
              <a:gd name="T41" fmla="*/ 2147483647 h 79"/>
              <a:gd name="T42" fmla="*/ 2147483647 w 137"/>
              <a:gd name="T43" fmla="*/ 2147483647 h 79"/>
              <a:gd name="T44" fmla="*/ 2147483647 w 137"/>
              <a:gd name="T45" fmla="*/ 2147483647 h 79"/>
              <a:gd name="T46" fmla="*/ 2147483647 w 137"/>
              <a:gd name="T47" fmla="*/ 2147483647 h 79"/>
              <a:gd name="T48" fmla="*/ 0 w 137"/>
              <a:gd name="T49" fmla="*/ 2147483647 h 79"/>
              <a:gd name="T50" fmla="*/ 0 w 137"/>
              <a:gd name="T51" fmla="*/ 2147483647 h 79"/>
              <a:gd name="T52" fmla="*/ 2147483647 w 137"/>
              <a:gd name="T53" fmla="*/ 2147483647 h 79"/>
              <a:gd name="T54" fmla="*/ 2147483647 w 137"/>
              <a:gd name="T55" fmla="*/ 2147483647 h 79"/>
              <a:gd name="T56" fmla="*/ 2147483647 w 137"/>
              <a:gd name="T57" fmla="*/ 2147483647 h 79"/>
              <a:gd name="T58" fmla="*/ 2147483647 w 137"/>
              <a:gd name="T59" fmla="*/ 2147483647 h 79"/>
              <a:gd name="T60" fmla="*/ 2147483647 w 137"/>
              <a:gd name="T61" fmla="*/ 2147483647 h 79"/>
              <a:gd name="T62" fmla="*/ 2147483647 w 137"/>
              <a:gd name="T63" fmla="*/ 2147483647 h 79"/>
              <a:gd name="T64" fmla="*/ 2147483647 w 137"/>
              <a:gd name="T65" fmla="*/ 2147483647 h 79"/>
              <a:gd name="T66" fmla="*/ 2147483647 w 137"/>
              <a:gd name="T67" fmla="*/ 2147483647 h 79"/>
              <a:gd name="T68" fmla="*/ 2147483647 w 137"/>
              <a:gd name="T69" fmla="*/ 2147483647 h 79"/>
              <a:gd name="T70" fmla="*/ 2147483647 w 137"/>
              <a:gd name="T71" fmla="*/ 2147483647 h 79"/>
              <a:gd name="T72" fmla="*/ 2147483647 w 137"/>
              <a:gd name="T73" fmla="*/ 2147483647 h 79"/>
              <a:gd name="T74" fmla="*/ 2147483647 w 137"/>
              <a:gd name="T75" fmla="*/ 2147483647 h 79"/>
              <a:gd name="T76" fmla="*/ 2147483647 w 137"/>
              <a:gd name="T77" fmla="*/ 2147483647 h 79"/>
              <a:gd name="T78" fmla="*/ 2147483647 w 137"/>
              <a:gd name="T79" fmla="*/ 2147483647 h 79"/>
              <a:gd name="T80" fmla="*/ 2147483647 w 137"/>
              <a:gd name="T81" fmla="*/ 214748364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
              <a:gd name="T124" fmla="*/ 0 h 79"/>
              <a:gd name="T125" fmla="*/ 137 w 137"/>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 h="79">
                <a:moveTo>
                  <a:pt x="59" y="37"/>
                </a:moveTo>
                <a:lnTo>
                  <a:pt x="71" y="28"/>
                </a:lnTo>
                <a:lnTo>
                  <a:pt x="88" y="22"/>
                </a:lnTo>
                <a:lnTo>
                  <a:pt x="94" y="22"/>
                </a:lnTo>
                <a:lnTo>
                  <a:pt x="98" y="19"/>
                </a:lnTo>
                <a:lnTo>
                  <a:pt x="106" y="11"/>
                </a:lnTo>
                <a:lnTo>
                  <a:pt x="120" y="5"/>
                </a:lnTo>
                <a:lnTo>
                  <a:pt x="137" y="0"/>
                </a:lnTo>
                <a:lnTo>
                  <a:pt x="128" y="9"/>
                </a:lnTo>
                <a:lnTo>
                  <a:pt x="81" y="39"/>
                </a:lnTo>
                <a:lnTo>
                  <a:pt x="73" y="45"/>
                </a:lnTo>
                <a:lnTo>
                  <a:pt x="71" y="49"/>
                </a:lnTo>
                <a:lnTo>
                  <a:pt x="61" y="56"/>
                </a:lnTo>
                <a:lnTo>
                  <a:pt x="49" y="64"/>
                </a:lnTo>
                <a:lnTo>
                  <a:pt x="57" y="54"/>
                </a:lnTo>
                <a:lnTo>
                  <a:pt x="51" y="56"/>
                </a:lnTo>
                <a:lnTo>
                  <a:pt x="36" y="68"/>
                </a:lnTo>
                <a:lnTo>
                  <a:pt x="32" y="70"/>
                </a:lnTo>
                <a:lnTo>
                  <a:pt x="26" y="73"/>
                </a:lnTo>
                <a:lnTo>
                  <a:pt x="22" y="77"/>
                </a:lnTo>
                <a:lnTo>
                  <a:pt x="18" y="75"/>
                </a:lnTo>
                <a:lnTo>
                  <a:pt x="14" y="71"/>
                </a:lnTo>
                <a:lnTo>
                  <a:pt x="14" y="75"/>
                </a:lnTo>
                <a:lnTo>
                  <a:pt x="10" y="79"/>
                </a:lnTo>
                <a:lnTo>
                  <a:pt x="0" y="77"/>
                </a:lnTo>
                <a:lnTo>
                  <a:pt x="0" y="73"/>
                </a:lnTo>
                <a:lnTo>
                  <a:pt x="2" y="71"/>
                </a:lnTo>
                <a:lnTo>
                  <a:pt x="10" y="64"/>
                </a:lnTo>
                <a:lnTo>
                  <a:pt x="20" y="56"/>
                </a:lnTo>
                <a:lnTo>
                  <a:pt x="26" y="49"/>
                </a:lnTo>
                <a:lnTo>
                  <a:pt x="34" y="45"/>
                </a:lnTo>
                <a:lnTo>
                  <a:pt x="40" y="43"/>
                </a:lnTo>
                <a:lnTo>
                  <a:pt x="61" y="22"/>
                </a:lnTo>
                <a:lnTo>
                  <a:pt x="69" y="13"/>
                </a:lnTo>
                <a:lnTo>
                  <a:pt x="75" y="11"/>
                </a:lnTo>
                <a:lnTo>
                  <a:pt x="79" y="11"/>
                </a:lnTo>
                <a:lnTo>
                  <a:pt x="90" y="5"/>
                </a:lnTo>
                <a:lnTo>
                  <a:pt x="94" y="7"/>
                </a:lnTo>
                <a:lnTo>
                  <a:pt x="87" y="13"/>
                </a:lnTo>
                <a:lnTo>
                  <a:pt x="79" y="19"/>
                </a:lnTo>
                <a:lnTo>
                  <a:pt x="59" y="37"/>
                </a:lnTo>
              </a:path>
            </a:pathLst>
          </a:custGeom>
          <a:solidFill>
            <a:srgbClr val="3366FF"/>
          </a:solidFill>
          <a:ln w="6350">
            <a:solidFill>
              <a:schemeClr val="bg2"/>
            </a:solidFill>
            <a:prstDash val="solid"/>
            <a:round/>
            <a:headEnd/>
            <a:tailEnd/>
          </a:ln>
        </p:spPr>
        <p:txBody>
          <a:bodyPr/>
          <a:lstStyle/>
          <a:p>
            <a:endParaRPr lang="en-US"/>
          </a:p>
        </p:txBody>
      </p:sp>
      <p:sp>
        <p:nvSpPr>
          <p:cNvPr id="11334" name="Freeform 89"/>
          <p:cNvSpPr>
            <a:spLocks/>
          </p:cNvSpPr>
          <p:nvPr/>
        </p:nvSpPr>
        <p:spPr bwMode="auto">
          <a:xfrm>
            <a:off x="2563812" y="4359275"/>
            <a:ext cx="2112963" cy="2270125"/>
          </a:xfrm>
          <a:custGeom>
            <a:avLst/>
            <a:gdLst>
              <a:gd name="T0" fmla="*/ 2147483647 w 1163"/>
              <a:gd name="T1" fmla="*/ 2147483647 h 1102"/>
              <a:gd name="T2" fmla="*/ 2147483647 w 1163"/>
              <a:gd name="T3" fmla="*/ 2147483647 h 1102"/>
              <a:gd name="T4" fmla="*/ 2147483647 w 1163"/>
              <a:gd name="T5" fmla="*/ 2147483647 h 1102"/>
              <a:gd name="T6" fmla="*/ 2147483647 w 1163"/>
              <a:gd name="T7" fmla="*/ 2147483647 h 1102"/>
              <a:gd name="T8" fmla="*/ 2147483647 w 1163"/>
              <a:gd name="T9" fmla="*/ 2147483647 h 1102"/>
              <a:gd name="T10" fmla="*/ 2147483647 w 1163"/>
              <a:gd name="T11" fmla="*/ 2147483647 h 1102"/>
              <a:gd name="T12" fmla="*/ 2147483647 w 1163"/>
              <a:gd name="T13" fmla="*/ 2147483647 h 1102"/>
              <a:gd name="T14" fmla="*/ 2147483647 w 1163"/>
              <a:gd name="T15" fmla="*/ 2147483647 h 1102"/>
              <a:gd name="T16" fmla="*/ 2147483647 w 1163"/>
              <a:gd name="T17" fmla="*/ 2147483647 h 1102"/>
              <a:gd name="T18" fmla="*/ 2147483647 w 1163"/>
              <a:gd name="T19" fmla="*/ 2147483647 h 1102"/>
              <a:gd name="T20" fmla="*/ 2147483647 w 1163"/>
              <a:gd name="T21" fmla="*/ 2147483647 h 1102"/>
              <a:gd name="T22" fmla="*/ 2147483647 w 1163"/>
              <a:gd name="T23" fmla="*/ 2147483647 h 1102"/>
              <a:gd name="T24" fmla="*/ 2147483647 w 1163"/>
              <a:gd name="T25" fmla="*/ 2147483647 h 1102"/>
              <a:gd name="T26" fmla="*/ 2147483647 w 1163"/>
              <a:gd name="T27" fmla="*/ 2147483647 h 1102"/>
              <a:gd name="T28" fmla="*/ 2147483647 w 1163"/>
              <a:gd name="T29" fmla="*/ 2147483647 h 1102"/>
              <a:gd name="T30" fmla="*/ 2147483647 w 1163"/>
              <a:gd name="T31" fmla="*/ 2147483647 h 1102"/>
              <a:gd name="T32" fmla="*/ 2147483647 w 1163"/>
              <a:gd name="T33" fmla="*/ 2147483647 h 1102"/>
              <a:gd name="T34" fmla="*/ 2147483647 w 1163"/>
              <a:gd name="T35" fmla="*/ 2147483647 h 1102"/>
              <a:gd name="T36" fmla="*/ 2147483647 w 1163"/>
              <a:gd name="T37" fmla="*/ 2147483647 h 1102"/>
              <a:gd name="T38" fmla="*/ 2147483647 w 1163"/>
              <a:gd name="T39" fmla="*/ 2147483647 h 1102"/>
              <a:gd name="T40" fmla="*/ 2147483647 w 1163"/>
              <a:gd name="T41" fmla="*/ 2147483647 h 1102"/>
              <a:gd name="T42" fmla="*/ 2147483647 w 1163"/>
              <a:gd name="T43" fmla="*/ 2147483647 h 1102"/>
              <a:gd name="T44" fmla="*/ 2147483647 w 1163"/>
              <a:gd name="T45" fmla="*/ 2147483647 h 1102"/>
              <a:gd name="T46" fmla="*/ 2147483647 w 1163"/>
              <a:gd name="T47" fmla="*/ 2147483647 h 1102"/>
              <a:gd name="T48" fmla="*/ 2147483647 w 1163"/>
              <a:gd name="T49" fmla="*/ 2147483647 h 1102"/>
              <a:gd name="T50" fmla="*/ 2147483647 w 1163"/>
              <a:gd name="T51" fmla="*/ 2147483647 h 1102"/>
              <a:gd name="T52" fmla="*/ 2147483647 w 1163"/>
              <a:gd name="T53" fmla="*/ 2147483647 h 1102"/>
              <a:gd name="T54" fmla="*/ 2147483647 w 1163"/>
              <a:gd name="T55" fmla="*/ 2147483647 h 1102"/>
              <a:gd name="T56" fmla="*/ 2147483647 w 1163"/>
              <a:gd name="T57" fmla="*/ 2147483647 h 1102"/>
              <a:gd name="T58" fmla="*/ 2147483647 w 1163"/>
              <a:gd name="T59" fmla="*/ 2147483647 h 1102"/>
              <a:gd name="T60" fmla="*/ 2147483647 w 1163"/>
              <a:gd name="T61" fmla="*/ 2147483647 h 1102"/>
              <a:gd name="T62" fmla="*/ 2147483647 w 1163"/>
              <a:gd name="T63" fmla="*/ 2147483647 h 1102"/>
              <a:gd name="T64" fmla="*/ 2147483647 w 1163"/>
              <a:gd name="T65" fmla="*/ 2147483647 h 1102"/>
              <a:gd name="T66" fmla="*/ 2147483647 w 1163"/>
              <a:gd name="T67" fmla="*/ 2147483647 h 1102"/>
              <a:gd name="T68" fmla="*/ 2147483647 w 1163"/>
              <a:gd name="T69" fmla="*/ 2147483647 h 1102"/>
              <a:gd name="T70" fmla="*/ 2147483647 w 1163"/>
              <a:gd name="T71" fmla="*/ 2147483647 h 1102"/>
              <a:gd name="T72" fmla="*/ 2147483647 w 1163"/>
              <a:gd name="T73" fmla="*/ 2147483647 h 1102"/>
              <a:gd name="T74" fmla="*/ 2147483647 w 1163"/>
              <a:gd name="T75" fmla="*/ 2147483647 h 1102"/>
              <a:gd name="T76" fmla="*/ 2147483647 w 1163"/>
              <a:gd name="T77" fmla="*/ 2147483647 h 1102"/>
              <a:gd name="T78" fmla="*/ 2147483647 w 1163"/>
              <a:gd name="T79" fmla="*/ 2147483647 h 1102"/>
              <a:gd name="T80" fmla="*/ 2147483647 w 1163"/>
              <a:gd name="T81" fmla="*/ 2147483647 h 1102"/>
              <a:gd name="T82" fmla="*/ 2147483647 w 1163"/>
              <a:gd name="T83" fmla="*/ 2147483647 h 1102"/>
              <a:gd name="T84" fmla="*/ 2147483647 w 1163"/>
              <a:gd name="T85" fmla="*/ 2147483647 h 1102"/>
              <a:gd name="T86" fmla="*/ 2147483647 w 1163"/>
              <a:gd name="T87" fmla="*/ 2147483647 h 1102"/>
              <a:gd name="T88" fmla="*/ 2147483647 w 1163"/>
              <a:gd name="T89" fmla="*/ 2147483647 h 1102"/>
              <a:gd name="T90" fmla="*/ 2147483647 w 1163"/>
              <a:gd name="T91" fmla="*/ 2147483647 h 1102"/>
              <a:gd name="T92" fmla="*/ 2147483647 w 1163"/>
              <a:gd name="T93" fmla="*/ 2147483647 h 1102"/>
              <a:gd name="T94" fmla="*/ 2147483647 w 1163"/>
              <a:gd name="T95" fmla="*/ 2147483647 h 1102"/>
              <a:gd name="T96" fmla="*/ 2147483647 w 1163"/>
              <a:gd name="T97" fmla="*/ 2147483647 h 1102"/>
              <a:gd name="T98" fmla="*/ 2147483647 w 1163"/>
              <a:gd name="T99" fmla="*/ 2147483647 h 1102"/>
              <a:gd name="T100" fmla="*/ 2147483647 w 1163"/>
              <a:gd name="T101" fmla="*/ 2147483647 h 1102"/>
              <a:gd name="T102" fmla="*/ 2147483647 w 1163"/>
              <a:gd name="T103" fmla="*/ 2147483647 h 1102"/>
              <a:gd name="T104" fmla="*/ 2147483647 w 1163"/>
              <a:gd name="T105" fmla="*/ 2147483647 h 1102"/>
              <a:gd name="T106" fmla="*/ 2147483647 w 1163"/>
              <a:gd name="T107" fmla="*/ 2147483647 h 1102"/>
              <a:gd name="T108" fmla="*/ 2147483647 w 1163"/>
              <a:gd name="T109" fmla="*/ 2147483647 h 1102"/>
              <a:gd name="T110" fmla="*/ 2147483647 w 1163"/>
              <a:gd name="T111" fmla="*/ 2147483647 h 1102"/>
              <a:gd name="T112" fmla="*/ 2147483647 w 1163"/>
              <a:gd name="T113" fmla="*/ 2147483647 h 1102"/>
              <a:gd name="T114" fmla="*/ 2147483647 w 1163"/>
              <a:gd name="T115" fmla="*/ 2147483647 h 1102"/>
              <a:gd name="T116" fmla="*/ 2147483647 w 1163"/>
              <a:gd name="T117" fmla="*/ 2147483647 h 1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3"/>
              <a:gd name="T178" fmla="*/ 0 h 1102"/>
              <a:gd name="T179" fmla="*/ 1163 w 1163"/>
              <a:gd name="T180" fmla="*/ 1102 h 1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3" h="1102">
                <a:moveTo>
                  <a:pt x="1126" y="720"/>
                </a:moveTo>
                <a:lnTo>
                  <a:pt x="1124" y="718"/>
                </a:lnTo>
                <a:lnTo>
                  <a:pt x="1124" y="716"/>
                </a:lnTo>
                <a:lnTo>
                  <a:pt x="1126" y="712"/>
                </a:lnTo>
                <a:lnTo>
                  <a:pt x="1128" y="707"/>
                </a:lnTo>
                <a:lnTo>
                  <a:pt x="1132" y="703"/>
                </a:lnTo>
                <a:lnTo>
                  <a:pt x="1136" y="699"/>
                </a:lnTo>
                <a:lnTo>
                  <a:pt x="1140" y="693"/>
                </a:lnTo>
                <a:lnTo>
                  <a:pt x="1142" y="686"/>
                </a:lnTo>
                <a:lnTo>
                  <a:pt x="1142" y="680"/>
                </a:lnTo>
                <a:lnTo>
                  <a:pt x="1142" y="656"/>
                </a:lnTo>
                <a:lnTo>
                  <a:pt x="1144" y="622"/>
                </a:lnTo>
                <a:lnTo>
                  <a:pt x="1148" y="618"/>
                </a:lnTo>
                <a:lnTo>
                  <a:pt x="1150" y="614"/>
                </a:lnTo>
                <a:lnTo>
                  <a:pt x="1151" y="610"/>
                </a:lnTo>
                <a:lnTo>
                  <a:pt x="1153" y="604"/>
                </a:lnTo>
                <a:lnTo>
                  <a:pt x="1155" y="603"/>
                </a:lnTo>
                <a:lnTo>
                  <a:pt x="1157" y="601"/>
                </a:lnTo>
                <a:lnTo>
                  <a:pt x="1159" y="597"/>
                </a:lnTo>
                <a:lnTo>
                  <a:pt x="1159" y="593"/>
                </a:lnTo>
                <a:lnTo>
                  <a:pt x="1161" y="587"/>
                </a:lnTo>
                <a:lnTo>
                  <a:pt x="1163" y="580"/>
                </a:lnTo>
                <a:lnTo>
                  <a:pt x="1161" y="572"/>
                </a:lnTo>
                <a:lnTo>
                  <a:pt x="1161" y="565"/>
                </a:lnTo>
                <a:lnTo>
                  <a:pt x="1159" y="559"/>
                </a:lnTo>
                <a:lnTo>
                  <a:pt x="1157" y="553"/>
                </a:lnTo>
                <a:lnTo>
                  <a:pt x="1155" y="552"/>
                </a:lnTo>
                <a:lnTo>
                  <a:pt x="1153" y="550"/>
                </a:lnTo>
                <a:lnTo>
                  <a:pt x="1153" y="542"/>
                </a:lnTo>
                <a:lnTo>
                  <a:pt x="1151" y="535"/>
                </a:lnTo>
                <a:lnTo>
                  <a:pt x="1150" y="531"/>
                </a:lnTo>
                <a:lnTo>
                  <a:pt x="1146" y="529"/>
                </a:lnTo>
                <a:lnTo>
                  <a:pt x="1140" y="527"/>
                </a:lnTo>
                <a:lnTo>
                  <a:pt x="1138" y="525"/>
                </a:lnTo>
                <a:lnTo>
                  <a:pt x="1138" y="523"/>
                </a:lnTo>
                <a:lnTo>
                  <a:pt x="1136" y="512"/>
                </a:lnTo>
                <a:lnTo>
                  <a:pt x="1134" y="504"/>
                </a:lnTo>
                <a:lnTo>
                  <a:pt x="1132" y="501"/>
                </a:lnTo>
                <a:lnTo>
                  <a:pt x="1130" y="497"/>
                </a:lnTo>
                <a:lnTo>
                  <a:pt x="1124" y="487"/>
                </a:lnTo>
                <a:lnTo>
                  <a:pt x="1112" y="476"/>
                </a:lnTo>
                <a:lnTo>
                  <a:pt x="1112" y="368"/>
                </a:lnTo>
                <a:lnTo>
                  <a:pt x="1110" y="319"/>
                </a:lnTo>
                <a:lnTo>
                  <a:pt x="1106" y="317"/>
                </a:lnTo>
                <a:lnTo>
                  <a:pt x="1103" y="315"/>
                </a:lnTo>
                <a:lnTo>
                  <a:pt x="1091" y="315"/>
                </a:lnTo>
                <a:lnTo>
                  <a:pt x="1081" y="315"/>
                </a:lnTo>
                <a:lnTo>
                  <a:pt x="1071" y="313"/>
                </a:lnTo>
                <a:lnTo>
                  <a:pt x="1063" y="311"/>
                </a:lnTo>
                <a:lnTo>
                  <a:pt x="1054" y="308"/>
                </a:lnTo>
                <a:lnTo>
                  <a:pt x="1040" y="300"/>
                </a:lnTo>
                <a:lnTo>
                  <a:pt x="1030" y="293"/>
                </a:lnTo>
                <a:lnTo>
                  <a:pt x="1020" y="287"/>
                </a:lnTo>
                <a:lnTo>
                  <a:pt x="1014" y="283"/>
                </a:lnTo>
                <a:lnTo>
                  <a:pt x="1007" y="281"/>
                </a:lnTo>
                <a:lnTo>
                  <a:pt x="1005" y="281"/>
                </a:lnTo>
                <a:lnTo>
                  <a:pt x="1001" y="281"/>
                </a:lnTo>
                <a:lnTo>
                  <a:pt x="995" y="285"/>
                </a:lnTo>
                <a:lnTo>
                  <a:pt x="991" y="289"/>
                </a:lnTo>
                <a:lnTo>
                  <a:pt x="987" y="289"/>
                </a:lnTo>
                <a:lnTo>
                  <a:pt x="977" y="285"/>
                </a:lnTo>
                <a:lnTo>
                  <a:pt x="967" y="281"/>
                </a:lnTo>
                <a:lnTo>
                  <a:pt x="962" y="281"/>
                </a:lnTo>
                <a:lnTo>
                  <a:pt x="956" y="283"/>
                </a:lnTo>
                <a:lnTo>
                  <a:pt x="954" y="287"/>
                </a:lnTo>
                <a:lnTo>
                  <a:pt x="952" y="289"/>
                </a:lnTo>
                <a:lnTo>
                  <a:pt x="948" y="291"/>
                </a:lnTo>
                <a:lnTo>
                  <a:pt x="942" y="291"/>
                </a:lnTo>
                <a:lnTo>
                  <a:pt x="934" y="289"/>
                </a:lnTo>
                <a:lnTo>
                  <a:pt x="928" y="289"/>
                </a:lnTo>
                <a:lnTo>
                  <a:pt x="924" y="289"/>
                </a:lnTo>
                <a:lnTo>
                  <a:pt x="922" y="289"/>
                </a:lnTo>
                <a:lnTo>
                  <a:pt x="915" y="293"/>
                </a:lnTo>
                <a:lnTo>
                  <a:pt x="913" y="296"/>
                </a:lnTo>
                <a:lnTo>
                  <a:pt x="911" y="300"/>
                </a:lnTo>
                <a:lnTo>
                  <a:pt x="909" y="302"/>
                </a:lnTo>
                <a:lnTo>
                  <a:pt x="907" y="304"/>
                </a:lnTo>
                <a:lnTo>
                  <a:pt x="903" y="304"/>
                </a:lnTo>
                <a:lnTo>
                  <a:pt x="901" y="304"/>
                </a:lnTo>
                <a:lnTo>
                  <a:pt x="899" y="304"/>
                </a:lnTo>
                <a:lnTo>
                  <a:pt x="895" y="302"/>
                </a:lnTo>
                <a:lnTo>
                  <a:pt x="895" y="300"/>
                </a:lnTo>
                <a:lnTo>
                  <a:pt x="895" y="296"/>
                </a:lnTo>
                <a:lnTo>
                  <a:pt x="885" y="293"/>
                </a:lnTo>
                <a:lnTo>
                  <a:pt x="879" y="287"/>
                </a:lnTo>
                <a:lnTo>
                  <a:pt x="877" y="285"/>
                </a:lnTo>
                <a:lnTo>
                  <a:pt x="875" y="285"/>
                </a:lnTo>
                <a:lnTo>
                  <a:pt x="872" y="285"/>
                </a:lnTo>
                <a:lnTo>
                  <a:pt x="868" y="285"/>
                </a:lnTo>
                <a:lnTo>
                  <a:pt x="864" y="287"/>
                </a:lnTo>
                <a:lnTo>
                  <a:pt x="862" y="287"/>
                </a:lnTo>
                <a:lnTo>
                  <a:pt x="858" y="285"/>
                </a:lnTo>
                <a:lnTo>
                  <a:pt x="856" y="283"/>
                </a:lnTo>
                <a:lnTo>
                  <a:pt x="852" y="281"/>
                </a:lnTo>
                <a:lnTo>
                  <a:pt x="850" y="279"/>
                </a:lnTo>
                <a:lnTo>
                  <a:pt x="848" y="281"/>
                </a:lnTo>
                <a:lnTo>
                  <a:pt x="846" y="281"/>
                </a:lnTo>
                <a:lnTo>
                  <a:pt x="842" y="289"/>
                </a:lnTo>
                <a:lnTo>
                  <a:pt x="838" y="296"/>
                </a:lnTo>
                <a:lnTo>
                  <a:pt x="836" y="298"/>
                </a:lnTo>
                <a:lnTo>
                  <a:pt x="834" y="300"/>
                </a:lnTo>
                <a:lnTo>
                  <a:pt x="832" y="298"/>
                </a:lnTo>
                <a:lnTo>
                  <a:pt x="832" y="296"/>
                </a:lnTo>
                <a:lnTo>
                  <a:pt x="830" y="294"/>
                </a:lnTo>
                <a:lnTo>
                  <a:pt x="828" y="291"/>
                </a:lnTo>
                <a:lnTo>
                  <a:pt x="828" y="285"/>
                </a:lnTo>
                <a:lnTo>
                  <a:pt x="828" y="281"/>
                </a:lnTo>
                <a:lnTo>
                  <a:pt x="826" y="279"/>
                </a:lnTo>
                <a:lnTo>
                  <a:pt x="823" y="279"/>
                </a:lnTo>
                <a:lnTo>
                  <a:pt x="813" y="279"/>
                </a:lnTo>
                <a:lnTo>
                  <a:pt x="811" y="285"/>
                </a:lnTo>
                <a:lnTo>
                  <a:pt x="809" y="287"/>
                </a:lnTo>
                <a:lnTo>
                  <a:pt x="805" y="287"/>
                </a:lnTo>
                <a:lnTo>
                  <a:pt x="801" y="285"/>
                </a:lnTo>
                <a:lnTo>
                  <a:pt x="799" y="285"/>
                </a:lnTo>
                <a:lnTo>
                  <a:pt x="797" y="283"/>
                </a:lnTo>
                <a:lnTo>
                  <a:pt x="793" y="277"/>
                </a:lnTo>
                <a:lnTo>
                  <a:pt x="791" y="276"/>
                </a:lnTo>
                <a:lnTo>
                  <a:pt x="789" y="274"/>
                </a:lnTo>
                <a:lnTo>
                  <a:pt x="785" y="276"/>
                </a:lnTo>
                <a:lnTo>
                  <a:pt x="781" y="279"/>
                </a:lnTo>
                <a:lnTo>
                  <a:pt x="778" y="283"/>
                </a:lnTo>
                <a:lnTo>
                  <a:pt x="774" y="285"/>
                </a:lnTo>
                <a:lnTo>
                  <a:pt x="768" y="287"/>
                </a:lnTo>
                <a:lnTo>
                  <a:pt x="764" y="287"/>
                </a:lnTo>
                <a:lnTo>
                  <a:pt x="762" y="285"/>
                </a:lnTo>
                <a:lnTo>
                  <a:pt x="760" y="283"/>
                </a:lnTo>
                <a:lnTo>
                  <a:pt x="760" y="279"/>
                </a:lnTo>
                <a:lnTo>
                  <a:pt x="762" y="274"/>
                </a:lnTo>
                <a:lnTo>
                  <a:pt x="760" y="272"/>
                </a:lnTo>
                <a:lnTo>
                  <a:pt x="758" y="268"/>
                </a:lnTo>
                <a:lnTo>
                  <a:pt x="756" y="264"/>
                </a:lnTo>
                <a:lnTo>
                  <a:pt x="754" y="262"/>
                </a:lnTo>
                <a:lnTo>
                  <a:pt x="752" y="260"/>
                </a:lnTo>
                <a:lnTo>
                  <a:pt x="748" y="259"/>
                </a:lnTo>
                <a:lnTo>
                  <a:pt x="744" y="259"/>
                </a:lnTo>
                <a:lnTo>
                  <a:pt x="734" y="259"/>
                </a:lnTo>
                <a:lnTo>
                  <a:pt x="729" y="260"/>
                </a:lnTo>
                <a:lnTo>
                  <a:pt x="723" y="260"/>
                </a:lnTo>
                <a:lnTo>
                  <a:pt x="713" y="259"/>
                </a:lnTo>
                <a:lnTo>
                  <a:pt x="707" y="259"/>
                </a:lnTo>
                <a:lnTo>
                  <a:pt x="703" y="259"/>
                </a:lnTo>
                <a:lnTo>
                  <a:pt x="701" y="260"/>
                </a:lnTo>
                <a:lnTo>
                  <a:pt x="695" y="260"/>
                </a:lnTo>
                <a:lnTo>
                  <a:pt x="691" y="260"/>
                </a:lnTo>
                <a:lnTo>
                  <a:pt x="688" y="259"/>
                </a:lnTo>
                <a:lnTo>
                  <a:pt x="684" y="257"/>
                </a:lnTo>
                <a:lnTo>
                  <a:pt x="680" y="251"/>
                </a:lnTo>
                <a:lnTo>
                  <a:pt x="676" y="249"/>
                </a:lnTo>
                <a:lnTo>
                  <a:pt x="672" y="247"/>
                </a:lnTo>
                <a:lnTo>
                  <a:pt x="664" y="249"/>
                </a:lnTo>
                <a:lnTo>
                  <a:pt x="660" y="249"/>
                </a:lnTo>
                <a:lnTo>
                  <a:pt x="658" y="247"/>
                </a:lnTo>
                <a:lnTo>
                  <a:pt x="658" y="243"/>
                </a:lnTo>
                <a:lnTo>
                  <a:pt x="658" y="240"/>
                </a:lnTo>
                <a:lnTo>
                  <a:pt x="658" y="236"/>
                </a:lnTo>
                <a:lnTo>
                  <a:pt x="656" y="232"/>
                </a:lnTo>
                <a:lnTo>
                  <a:pt x="652" y="230"/>
                </a:lnTo>
                <a:lnTo>
                  <a:pt x="646" y="226"/>
                </a:lnTo>
                <a:lnTo>
                  <a:pt x="642" y="226"/>
                </a:lnTo>
                <a:lnTo>
                  <a:pt x="641" y="226"/>
                </a:lnTo>
                <a:lnTo>
                  <a:pt x="641" y="228"/>
                </a:lnTo>
                <a:lnTo>
                  <a:pt x="639" y="230"/>
                </a:lnTo>
                <a:lnTo>
                  <a:pt x="637" y="230"/>
                </a:lnTo>
                <a:lnTo>
                  <a:pt x="635" y="230"/>
                </a:lnTo>
                <a:lnTo>
                  <a:pt x="629" y="228"/>
                </a:lnTo>
                <a:lnTo>
                  <a:pt x="623" y="228"/>
                </a:lnTo>
                <a:lnTo>
                  <a:pt x="617" y="228"/>
                </a:lnTo>
                <a:lnTo>
                  <a:pt x="611" y="226"/>
                </a:lnTo>
                <a:lnTo>
                  <a:pt x="607" y="223"/>
                </a:lnTo>
                <a:lnTo>
                  <a:pt x="605" y="219"/>
                </a:lnTo>
                <a:lnTo>
                  <a:pt x="605" y="215"/>
                </a:lnTo>
                <a:lnTo>
                  <a:pt x="603" y="213"/>
                </a:lnTo>
                <a:lnTo>
                  <a:pt x="597" y="209"/>
                </a:lnTo>
                <a:lnTo>
                  <a:pt x="590" y="209"/>
                </a:lnTo>
                <a:lnTo>
                  <a:pt x="588" y="15"/>
                </a:lnTo>
                <a:lnTo>
                  <a:pt x="349" y="0"/>
                </a:lnTo>
                <a:lnTo>
                  <a:pt x="310" y="455"/>
                </a:lnTo>
                <a:lnTo>
                  <a:pt x="0" y="429"/>
                </a:lnTo>
                <a:lnTo>
                  <a:pt x="2" y="448"/>
                </a:lnTo>
                <a:lnTo>
                  <a:pt x="6" y="449"/>
                </a:lnTo>
                <a:lnTo>
                  <a:pt x="10" y="451"/>
                </a:lnTo>
                <a:lnTo>
                  <a:pt x="16" y="457"/>
                </a:lnTo>
                <a:lnTo>
                  <a:pt x="20" y="465"/>
                </a:lnTo>
                <a:lnTo>
                  <a:pt x="22" y="472"/>
                </a:lnTo>
                <a:lnTo>
                  <a:pt x="26" y="485"/>
                </a:lnTo>
                <a:lnTo>
                  <a:pt x="26" y="489"/>
                </a:lnTo>
                <a:lnTo>
                  <a:pt x="28" y="491"/>
                </a:lnTo>
                <a:lnTo>
                  <a:pt x="30" y="493"/>
                </a:lnTo>
                <a:lnTo>
                  <a:pt x="34" y="495"/>
                </a:lnTo>
                <a:lnTo>
                  <a:pt x="38" y="497"/>
                </a:lnTo>
                <a:lnTo>
                  <a:pt x="41" y="499"/>
                </a:lnTo>
                <a:lnTo>
                  <a:pt x="45" y="502"/>
                </a:lnTo>
                <a:lnTo>
                  <a:pt x="47" y="506"/>
                </a:lnTo>
                <a:lnTo>
                  <a:pt x="49" y="512"/>
                </a:lnTo>
                <a:lnTo>
                  <a:pt x="51" y="514"/>
                </a:lnTo>
                <a:lnTo>
                  <a:pt x="53" y="518"/>
                </a:lnTo>
                <a:lnTo>
                  <a:pt x="59" y="519"/>
                </a:lnTo>
                <a:lnTo>
                  <a:pt x="65" y="521"/>
                </a:lnTo>
                <a:lnTo>
                  <a:pt x="71" y="525"/>
                </a:lnTo>
                <a:lnTo>
                  <a:pt x="75" y="531"/>
                </a:lnTo>
                <a:lnTo>
                  <a:pt x="77" y="536"/>
                </a:lnTo>
                <a:lnTo>
                  <a:pt x="81" y="548"/>
                </a:lnTo>
                <a:lnTo>
                  <a:pt x="83" y="552"/>
                </a:lnTo>
                <a:lnTo>
                  <a:pt x="85" y="555"/>
                </a:lnTo>
                <a:lnTo>
                  <a:pt x="96" y="561"/>
                </a:lnTo>
                <a:lnTo>
                  <a:pt x="112" y="570"/>
                </a:lnTo>
                <a:lnTo>
                  <a:pt x="118" y="576"/>
                </a:lnTo>
                <a:lnTo>
                  <a:pt x="126" y="584"/>
                </a:lnTo>
                <a:lnTo>
                  <a:pt x="130" y="591"/>
                </a:lnTo>
                <a:lnTo>
                  <a:pt x="133" y="601"/>
                </a:lnTo>
                <a:lnTo>
                  <a:pt x="135" y="614"/>
                </a:lnTo>
                <a:lnTo>
                  <a:pt x="135" y="618"/>
                </a:lnTo>
                <a:lnTo>
                  <a:pt x="137" y="622"/>
                </a:lnTo>
                <a:lnTo>
                  <a:pt x="145" y="629"/>
                </a:lnTo>
                <a:lnTo>
                  <a:pt x="147" y="633"/>
                </a:lnTo>
                <a:lnTo>
                  <a:pt x="149" y="637"/>
                </a:lnTo>
                <a:lnTo>
                  <a:pt x="149" y="639"/>
                </a:lnTo>
                <a:lnTo>
                  <a:pt x="149" y="640"/>
                </a:lnTo>
                <a:lnTo>
                  <a:pt x="145" y="644"/>
                </a:lnTo>
                <a:lnTo>
                  <a:pt x="145" y="654"/>
                </a:lnTo>
                <a:lnTo>
                  <a:pt x="145" y="661"/>
                </a:lnTo>
                <a:lnTo>
                  <a:pt x="147" y="669"/>
                </a:lnTo>
                <a:lnTo>
                  <a:pt x="149" y="676"/>
                </a:lnTo>
                <a:lnTo>
                  <a:pt x="153" y="682"/>
                </a:lnTo>
                <a:lnTo>
                  <a:pt x="157" y="690"/>
                </a:lnTo>
                <a:lnTo>
                  <a:pt x="167" y="701"/>
                </a:lnTo>
                <a:lnTo>
                  <a:pt x="178" y="710"/>
                </a:lnTo>
                <a:lnTo>
                  <a:pt x="186" y="718"/>
                </a:lnTo>
                <a:lnTo>
                  <a:pt x="194" y="724"/>
                </a:lnTo>
                <a:lnTo>
                  <a:pt x="196" y="725"/>
                </a:lnTo>
                <a:lnTo>
                  <a:pt x="198" y="729"/>
                </a:lnTo>
                <a:lnTo>
                  <a:pt x="198" y="731"/>
                </a:lnTo>
                <a:lnTo>
                  <a:pt x="200" y="731"/>
                </a:lnTo>
                <a:lnTo>
                  <a:pt x="204" y="733"/>
                </a:lnTo>
                <a:lnTo>
                  <a:pt x="210" y="735"/>
                </a:lnTo>
                <a:lnTo>
                  <a:pt x="216" y="735"/>
                </a:lnTo>
                <a:lnTo>
                  <a:pt x="222" y="737"/>
                </a:lnTo>
                <a:lnTo>
                  <a:pt x="227" y="739"/>
                </a:lnTo>
                <a:lnTo>
                  <a:pt x="233" y="743"/>
                </a:lnTo>
                <a:lnTo>
                  <a:pt x="235" y="748"/>
                </a:lnTo>
                <a:lnTo>
                  <a:pt x="237" y="756"/>
                </a:lnTo>
                <a:lnTo>
                  <a:pt x="241" y="758"/>
                </a:lnTo>
                <a:lnTo>
                  <a:pt x="243" y="758"/>
                </a:lnTo>
                <a:lnTo>
                  <a:pt x="243" y="760"/>
                </a:lnTo>
                <a:lnTo>
                  <a:pt x="245" y="763"/>
                </a:lnTo>
                <a:lnTo>
                  <a:pt x="247" y="767"/>
                </a:lnTo>
                <a:lnTo>
                  <a:pt x="253" y="771"/>
                </a:lnTo>
                <a:lnTo>
                  <a:pt x="257" y="775"/>
                </a:lnTo>
                <a:lnTo>
                  <a:pt x="265" y="777"/>
                </a:lnTo>
                <a:lnTo>
                  <a:pt x="267" y="777"/>
                </a:lnTo>
                <a:lnTo>
                  <a:pt x="271" y="777"/>
                </a:lnTo>
                <a:lnTo>
                  <a:pt x="272" y="777"/>
                </a:lnTo>
                <a:lnTo>
                  <a:pt x="276" y="775"/>
                </a:lnTo>
                <a:lnTo>
                  <a:pt x="278" y="773"/>
                </a:lnTo>
                <a:lnTo>
                  <a:pt x="280" y="769"/>
                </a:lnTo>
                <a:lnTo>
                  <a:pt x="286" y="763"/>
                </a:lnTo>
                <a:lnTo>
                  <a:pt x="290" y="760"/>
                </a:lnTo>
                <a:lnTo>
                  <a:pt x="292" y="758"/>
                </a:lnTo>
                <a:lnTo>
                  <a:pt x="296" y="758"/>
                </a:lnTo>
                <a:lnTo>
                  <a:pt x="298" y="756"/>
                </a:lnTo>
                <a:lnTo>
                  <a:pt x="300" y="756"/>
                </a:lnTo>
                <a:lnTo>
                  <a:pt x="302" y="752"/>
                </a:lnTo>
                <a:lnTo>
                  <a:pt x="304" y="748"/>
                </a:lnTo>
                <a:lnTo>
                  <a:pt x="306" y="741"/>
                </a:lnTo>
                <a:lnTo>
                  <a:pt x="308" y="733"/>
                </a:lnTo>
                <a:lnTo>
                  <a:pt x="316" y="718"/>
                </a:lnTo>
                <a:lnTo>
                  <a:pt x="325" y="707"/>
                </a:lnTo>
                <a:lnTo>
                  <a:pt x="329" y="701"/>
                </a:lnTo>
                <a:lnTo>
                  <a:pt x="333" y="699"/>
                </a:lnTo>
                <a:lnTo>
                  <a:pt x="337" y="699"/>
                </a:lnTo>
                <a:lnTo>
                  <a:pt x="339" y="697"/>
                </a:lnTo>
                <a:lnTo>
                  <a:pt x="343" y="691"/>
                </a:lnTo>
                <a:lnTo>
                  <a:pt x="347" y="688"/>
                </a:lnTo>
                <a:lnTo>
                  <a:pt x="349" y="686"/>
                </a:lnTo>
                <a:lnTo>
                  <a:pt x="353" y="686"/>
                </a:lnTo>
                <a:lnTo>
                  <a:pt x="378" y="691"/>
                </a:lnTo>
                <a:lnTo>
                  <a:pt x="398" y="697"/>
                </a:lnTo>
                <a:lnTo>
                  <a:pt x="406" y="699"/>
                </a:lnTo>
                <a:lnTo>
                  <a:pt x="411" y="701"/>
                </a:lnTo>
                <a:lnTo>
                  <a:pt x="417" y="699"/>
                </a:lnTo>
                <a:lnTo>
                  <a:pt x="421" y="697"/>
                </a:lnTo>
                <a:lnTo>
                  <a:pt x="423" y="697"/>
                </a:lnTo>
                <a:lnTo>
                  <a:pt x="427" y="697"/>
                </a:lnTo>
                <a:lnTo>
                  <a:pt x="431" y="697"/>
                </a:lnTo>
                <a:lnTo>
                  <a:pt x="435" y="701"/>
                </a:lnTo>
                <a:lnTo>
                  <a:pt x="455" y="722"/>
                </a:lnTo>
                <a:lnTo>
                  <a:pt x="468" y="735"/>
                </a:lnTo>
                <a:lnTo>
                  <a:pt x="474" y="739"/>
                </a:lnTo>
                <a:lnTo>
                  <a:pt x="480" y="741"/>
                </a:lnTo>
                <a:lnTo>
                  <a:pt x="488" y="744"/>
                </a:lnTo>
                <a:lnTo>
                  <a:pt x="492" y="748"/>
                </a:lnTo>
                <a:lnTo>
                  <a:pt x="498" y="750"/>
                </a:lnTo>
                <a:lnTo>
                  <a:pt x="498" y="754"/>
                </a:lnTo>
                <a:lnTo>
                  <a:pt x="500" y="758"/>
                </a:lnTo>
                <a:lnTo>
                  <a:pt x="503" y="769"/>
                </a:lnTo>
                <a:lnTo>
                  <a:pt x="505" y="777"/>
                </a:lnTo>
                <a:lnTo>
                  <a:pt x="507" y="782"/>
                </a:lnTo>
                <a:lnTo>
                  <a:pt x="513" y="795"/>
                </a:lnTo>
                <a:lnTo>
                  <a:pt x="519" y="805"/>
                </a:lnTo>
                <a:lnTo>
                  <a:pt x="519" y="811"/>
                </a:lnTo>
                <a:lnTo>
                  <a:pt x="519" y="816"/>
                </a:lnTo>
                <a:lnTo>
                  <a:pt x="519" y="818"/>
                </a:lnTo>
                <a:lnTo>
                  <a:pt x="521" y="820"/>
                </a:lnTo>
                <a:lnTo>
                  <a:pt x="525" y="826"/>
                </a:lnTo>
                <a:lnTo>
                  <a:pt x="531" y="833"/>
                </a:lnTo>
                <a:lnTo>
                  <a:pt x="533" y="839"/>
                </a:lnTo>
                <a:lnTo>
                  <a:pt x="533" y="845"/>
                </a:lnTo>
                <a:lnTo>
                  <a:pt x="535" y="846"/>
                </a:lnTo>
                <a:lnTo>
                  <a:pt x="535" y="850"/>
                </a:lnTo>
                <a:lnTo>
                  <a:pt x="539" y="856"/>
                </a:lnTo>
                <a:lnTo>
                  <a:pt x="552" y="871"/>
                </a:lnTo>
                <a:lnTo>
                  <a:pt x="564" y="884"/>
                </a:lnTo>
                <a:lnTo>
                  <a:pt x="568" y="892"/>
                </a:lnTo>
                <a:lnTo>
                  <a:pt x="570" y="896"/>
                </a:lnTo>
                <a:lnTo>
                  <a:pt x="570" y="898"/>
                </a:lnTo>
                <a:lnTo>
                  <a:pt x="572" y="907"/>
                </a:lnTo>
                <a:lnTo>
                  <a:pt x="572" y="911"/>
                </a:lnTo>
                <a:lnTo>
                  <a:pt x="574" y="913"/>
                </a:lnTo>
                <a:lnTo>
                  <a:pt x="576" y="915"/>
                </a:lnTo>
                <a:lnTo>
                  <a:pt x="578" y="915"/>
                </a:lnTo>
                <a:lnTo>
                  <a:pt x="582" y="916"/>
                </a:lnTo>
                <a:lnTo>
                  <a:pt x="588" y="918"/>
                </a:lnTo>
                <a:lnTo>
                  <a:pt x="592" y="920"/>
                </a:lnTo>
                <a:lnTo>
                  <a:pt x="595" y="926"/>
                </a:lnTo>
                <a:lnTo>
                  <a:pt x="597" y="930"/>
                </a:lnTo>
                <a:lnTo>
                  <a:pt x="599" y="935"/>
                </a:lnTo>
                <a:lnTo>
                  <a:pt x="601" y="941"/>
                </a:lnTo>
                <a:lnTo>
                  <a:pt x="603" y="949"/>
                </a:lnTo>
                <a:lnTo>
                  <a:pt x="611" y="966"/>
                </a:lnTo>
                <a:lnTo>
                  <a:pt x="619" y="981"/>
                </a:lnTo>
                <a:lnTo>
                  <a:pt x="627" y="994"/>
                </a:lnTo>
                <a:lnTo>
                  <a:pt x="633" y="1001"/>
                </a:lnTo>
                <a:lnTo>
                  <a:pt x="637" y="1009"/>
                </a:lnTo>
                <a:lnTo>
                  <a:pt x="639" y="1015"/>
                </a:lnTo>
                <a:lnTo>
                  <a:pt x="639" y="1022"/>
                </a:lnTo>
                <a:lnTo>
                  <a:pt x="639" y="1026"/>
                </a:lnTo>
                <a:lnTo>
                  <a:pt x="641" y="1028"/>
                </a:lnTo>
                <a:lnTo>
                  <a:pt x="642" y="1028"/>
                </a:lnTo>
                <a:lnTo>
                  <a:pt x="644" y="1028"/>
                </a:lnTo>
                <a:lnTo>
                  <a:pt x="646" y="1028"/>
                </a:lnTo>
                <a:lnTo>
                  <a:pt x="650" y="1030"/>
                </a:lnTo>
                <a:lnTo>
                  <a:pt x="652" y="1032"/>
                </a:lnTo>
                <a:lnTo>
                  <a:pt x="654" y="1037"/>
                </a:lnTo>
                <a:lnTo>
                  <a:pt x="656" y="1041"/>
                </a:lnTo>
                <a:lnTo>
                  <a:pt x="658" y="1045"/>
                </a:lnTo>
                <a:lnTo>
                  <a:pt x="662" y="1047"/>
                </a:lnTo>
                <a:lnTo>
                  <a:pt x="666" y="1047"/>
                </a:lnTo>
                <a:lnTo>
                  <a:pt x="674" y="1049"/>
                </a:lnTo>
                <a:lnTo>
                  <a:pt x="676" y="1051"/>
                </a:lnTo>
                <a:lnTo>
                  <a:pt x="678" y="1053"/>
                </a:lnTo>
                <a:lnTo>
                  <a:pt x="680" y="1056"/>
                </a:lnTo>
                <a:lnTo>
                  <a:pt x="684" y="1056"/>
                </a:lnTo>
                <a:lnTo>
                  <a:pt x="691" y="1060"/>
                </a:lnTo>
                <a:lnTo>
                  <a:pt x="699" y="1062"/>
                </a:lnTo>
                <a:lnTo>
                  <a:pt x="701" y="1062"/>
                </a:lnTo>
                <a:lnTo>
                  <a:pt x="703" y="1066"/>
                </a:lnTo>
                <a:lnTo>
                  <a:pt x="707" y="1070"/>
                </a:lnTo>
                <a:lnTo>
                  <a:pt x="711" y="1071"/>
                </a:lnTo>
                <a:lnTo>
                  <a:pt x="719" y="1073"/>
                </a:lnTo>
                <a:lnTo>
                  <a:pt x="725" y="1073"/>
                </a:lnTo>
                <a:lnTo>
                  <a:pt x="727" y="1075"/>
                </a:lnTo>
                <a:lnTo>
                  <a:pt x="729" y="1079"/>
                </a:lnTo>
                <a:lnTo>
                  <a:pt x="731" y="1081"/>
                </a:lnTo>
                <a:lnTo>
                  <a:pt x="733" y="1081"/>
                </a:lnTo>
                <a:lnTo>
                  <a:pt x="740" y="1083"/>
                </a:lnTo>
                <a:lnTo>
                  <a:pt x="756" y="1083"/>
                </a:lnTo>
                <a:lnTo>
                  <a:pt x="766" y="1083"/>
                </a:lnTo>
                <a:lnTo>
                  <a:pt x="774" y="1085"/>
                </a:lnTo>
                <a:lnTo>
                  <a:pt x="781" y="1087"/>
                </a:lnTo>
                <a:lnTo>
                  <a:pt x="783" y="1088"/>
                </a:lnTo>
                <a:lnTo>
                  <a:pt x="787" y="1090"/>
                </a:lnTo>
                <a:lnTo>
                  <a:pt x="789" y="1094"/>
                </a:lnTo>
                <a:lnTo>
                  <a:pt x="791" y="1096"/>
                </a:lnTo>
                <a:lnTo>
                  <a:pt x="797" y="1100"/>
                </a:lnTo>
                <a:lnTo>
                  <a:pt x="803" y="1102"/>
                </a:lnTo>
                <a:lnTo>
                  <a:pt x="809" y="1102"/>
                </a:lnTo>
                <a:lnTo>
                  <a:pt x="815" y="1102"/>
                </a:lnTo>
                <a:lnTo>
                  <a:pt x="821" y="1100"/>
                </a:lnTo>
                <a:lnTo>
                  <a:pt x="821" y="1098"/>
                </a:lnTo>
                <a:lnTo>
                  <a:pt x="823" y="1096"/>
                </a:lnTo>
                <a:lnTo>
                  <a:pt x="823" y="1094"/>
                </a:lnTo>
                <a:lnTo>
                  <a:pt x="821" y="1092"/>
                </a:lnTo>
                <a:lnTo>
                  <a:pt x="819" y="1090"/>
                </a:lnTo>
                <a:lnTo>
                  <a:pt x="817" y="1088"/>
                </a:lnTo>
                <a:lnTo>
                  <a:pt x="817" y="1079"/>
                </a:lnTo>
                <a:lnTo>
                  <a:pt x="813" y="1073"/>
                </a:lnTo>
                <a:lnTo>
                  <a:pt x="811" y="1071"/>
                </a:lnTo>
                <a:lnTo>
                  <a:pt x="807" y="1070"/>
                </a:lnTo>
                <a:lnTo>
                  <a:pt x="807" y="1064"/>
                </a:lnTo>
                <a:lnTo>
                  <a:pt x="805" y="1058"/>
                </a:lnTo>
                <a:lnTo>
                  <a:pt x="801" y="1051"/>
                </a:lnTo>
                <a:lnTo>
                  <a:pt x="799" y="1043"/>
                </a:lnTo>
                <a:lnTo>
                  <a:pt x="803" y="1043"/>
                </a:lnTo>
                <a:lnTo>
                  <a:pt x="805" y="1039"/>
                </a:lnTo>
                <a:lnTo>
                  <a:pt x="807" y="1037"/>
                </a:lnTo>
                <a:lnTo>
                  <a:pt x="807" y="1034"/>
                </a:lnTo>
                <a:lnTo>
                  <a:pt x="809" y="1030"/>
                </a:lnTo>
                <a:lnTo>
                  <a:pt x="807" y="1028"/>
                </a:lnTo>
                <a:lnTo>
                  <a:pt x="807" y="1024"/>
                </a:lnTo>
                <a:lnTo>
                  <a:pt x="803" y="1022"/>
                </a:lnTo>
                <a:lnTo>
                  <a:pt x="801" y="1020"/>
                </a:lnTo>
                <a:lnTo>
                  <a:pt x="801" y="1017"/>
                </a:lnTo>
                <a:lnTo>
                  <a:pt x="803" y="1009"/>
                </a:lnTo>
                <a:lnTo>
                  <a:pt x="803" y="1003"/>
                </a:lnTo>
                <a:lnTo>
                  <a:pt x="803" y="1001"/>
                </a:lnTo>
                <a:lnTo>
                  <a:pt x="801" y="1000"/>
                </a:lnTo>
                <a:lnTo>
                  <a:pt x="803" y="998"/>
                </a:lnTo>
                <a:lnTo>
                  <a:pt x="805" y="998"/>
                </a:lnTo>
                <a:lnTo>
                  <a:pt x="807" y="994"/>
                </a:lnTo>
                <a:lnTo>
                  <a:pt x="809" y="986"/>
                </a:lnTo>
                <a:lnTo>
                  <a:pt x="809" y="981"/>
                </a:lnTo>
                <a:lnTo>
                  <a:pt x="807" y="975"/>
                </a:lnTo>
                <a:lnTo>
                  <a:pt x="807" y="971"/>
                </a:lnTo>
                <a:lnTo>
                  <a:pt x="803" y="969"/>
                </a:lnTo>
                <a:lnTo>
                  <a:pt x="801" y="971"/>
                </a:lnTo>
                <a:lnTo>
                  <a:pt x="797" y="973"/>
                </a:lnTo>
                <a:lnTo>
                  <a:pt x="791" y="973"/>
                </a:lnTo>
                <a:lnTo>
                  <a:pt x="789" y="973"/>
                </a:lnTo>
                <a:lnTo>
                  <a:pt x="787" y="971"/>
                </a:lnTo>
                <a:lnTo>
                  <a:pt x="789" y="966"/>
                </a:lnTo>
                <a:lnTo>
                  <a:pt x="791" y="958"/>
                </a:lnTo>
                <a:lnTo>
                  <a:pt x="795" y="956"/>
                </a:lnTo>
                <a:lnTo>
                  <a:pt x="799" y="956"/>
                </a:lnTo>
                <a:lnTo>
                  <a:pt x="809" y="958"/>
                </a:lnTo>
                <a:lnTo>
                  <a:pt x="813" y="956"/>
                </a:lnTo>
                <a:lnTo>
                  <a:pt x="815" y="954"/>
                </a:lnTo>
                <a:lnTo>
                  <a:pt x="817" y="950"/>
                </a:lnTo>
                <a:lnTo>
                  <a:pt x="817" y="943"/>
                </a:lnTo>
                <a:lnTo>
                  <a:pt x="819" y="939"/>
                </a:lnTo>
                <a:lnTo>
                  <a:pt x="819" y="935"/>
                </a:lnTo>
                <a:lnTo>
                  <a:pt x="819" y="933"/>
                </a:lnTo>
                <a:lnTo>
                  <a:pt x="817" y="932"/>
                </a:lnTo>
                <a:lnTo>
                  <a:pt x="813" y="928"/>
                </a:lnTo>
                <a:lnTo>
                  <a:pt x="813" y="926"/>
                </a:lnTo>
                <a:lnTo>
                  <a:pt x="813" y="922"/>
                </a:lnTo>
                <a:lnTo>
                  <a:pt x="805" y="920"/>
                </a:lnTo>
                <a:lnTo>
                  <a:pt x="801" y="918"/>
                </a:lnTo>
                <a:lnTo>
                  <a:pt x="797" y="916"/>
                </a:lnTo>
                <a:lnTo>
                  <a:pt x="797" y="915"/>
                </a:lnTo>
                <a:lnTo>
                  <a:pt x="797" y="913"/>
                </a:lnTo>
                <a:lnTo>
                  <a:pt x="799" y="911"/>
                </a:lnTo>
                <a:lnTo>
                  <a:pt x="805" y="911"/>
                </a:lnTo>
                <a:lnTo>
                  <a:pt x="819" y="913"/>
                </a:lnTo>
                <a:lnTo>
                  <a:pt x="832" y="913"/>
                </a:lnTo>
                <a:lnTo>
                  <a:pt x="836" y="913"/>
                </a:lnTo>
                <a:lnTo>
                  <a:pt x="840" y="909"/>
                </a:lnTo>
                <a:lnTo>
                  <a:pt x="842" y="905"/>
                </a:lnTo>
                <a:lnTo>
                  <a:pt x="842" y="898"/>
                </a:lnTo>
                <a:lnTo>
                  <a:pt x="840" y="898"/>
                </a:lnTo>
                <a:lnTo>
                  <a:pt x="836" y="901"/>
                </a:lnTo>
                <a:lnTo>
                  <a:pt x="834" y="901"/>
                </a:lnTo>
                <a:lnTo>
                  <a:pt x="832" y="901"/>
                </a:lnTo>
                <a:lnTo>
                  <a:pt x="832" y="899"/>
                </a:lnTo>
                <a:lnTo>
                  <a:pt x="832" y="894"/>
                </a:lnTo>
                <a:lnTo>
                  <a:pt x="832" y="888"/>
                </a:lnTo>
                <a:lnTo>
                  <a:pt x="834" y="886"/>
                </a:lnTo>
                <a:lnTo>
                  <a:pt x="836" y="884"/>
                </a:lnTo>
                <a:lnTo>
                  <a:pt x="838" y="884"/>
                </a:lnTo>
                <a:lnTo>
                  <a:pt x="842" y="884"/>
                </a:lnTo>
                <a:lnTo>
                  <a:pt x="846" y="884"/>
                </a:lnTo>
                <a:lnTo>
                  <a:pt x="848" y="884"/>
                </a:lnTo>
                <a:lnTo>
                  <a:pt x="850" y="882"/>
                </a:lnTo>
                <a:lnTo>
                  <a:pt x="852" y="877"/>
                </a:lnTo>
                <a:lnTo>
                  <a:pt x="858" y="879"/>
                </a:lnTo>
                <a:lnTo>
                  <a:pt x="860" y="879"/>
                </a:lnTo>
                <a:lnTo>
                  <a:pt x="862" y="879"/>
                </a:lnTo>
                <a:lnTo>
                  <a:pt x="864" y="877"/>
                </a:lnTo>
                <a:lnTo>
                  <a:pt x="864" y="873"/>
                </a:lnTo>
                <a:lnTo>
                  <a:pt x="864" y="869"/>
                </a:lnTo>
                <a:lnTo>
                  <a:pt x="864" y="865"/>
                </a:lnTo>
                <a:lnTo>
                  <a:pt x="860" y="858"/>
                </a:lnTo>
                <a:lnTo>
                  <a:pt x="860" y="854"/>
                </a:lnTo>
                <a:lnTo>
                  <a:pt x="864" y="854"/>
                </a:lnTo>
                <a:lnTo>
                  <a:pt x="868" y="854"/>
                </a:lnTo>
                <a:lnTo>
                  <a:pt x="872" y="856"/>
                </a:lnTo>
                <a:lnTo>
                  <a:pt x="879" y="862"/>
                </a:lnTo>
                <a:lnTo>
                  <a:pt x="881" y="863"/>
                </a:lnTo>
                <a:lnTo>
                  <a:pt x="885" y="865"/>
                </a:lnTo>
                <a:lnTo>
                  <a:pt x="887" y="865"/>
                </a:lnTo>
                <a:lnTo>
                  <a:pt x="889" y="862"/>
                </a:lnTo>
                <a:lnTo>
                  <a:pt x="891" y="854"/>
                </a:lnTo>
                <a:lnTo>
                  <a:pt x="891" y="850"/>
                </a:lnTo>
                <a:lnTo>
                  <a:pt x="891" y="846"/>
                </a:lnTo>
                <a:lnTo>
                  <a:pt x="889" y="845"/>
                </a:lnTo>
                <a:lnTo>
                  <a:pt x="887" y="843"/>
                </a:lnTo>
                <a:lnTo>
                  <a:pt x="885" y="843"/>
                </a:lnTo>
                <a:lnTo>
                  <a:pt x="881" y="841"/>
                </a:lnTo>
                <a:lnTo>
                  <a:pt x="879" y="841"/>
                </a:lnTo>
                <a:lnTo>
                  <a:pt x="879" y="837"/>
                </a:lnTo>
                <a:lnTo>
                  <a:pt x="881" y="828"/>
                </a:lnTo>
                <a:lnTo>
                  <a:pt x="881" y="822"/>
                </a:lnTo>
                <a:lnTo>
                  <a:pt x="883" y="820"/>
                </a:lnTo>
                <a:lnTo>
                  <a:pt x="885" y="822"/>
                </a:lnTo>
                <a:lnTo>
                  <a:pt x="885" y="826"/>
                </a:lnTo>
                <a:lnTo>
                  <a:pt x="891" y="829"/>
                </a:lnTo>
                <a:lnTo>
                  <a:pt x="897" y="831"/>
                </a:lnTo>
                <a:lnTo>
                  <a:pt x="901" y="831"/>
                </a:lnTo>
                <a:lnTo>
                  <a:pt x="903" y="829"/>
                </a:lnTo>
                <a:lnTo>
                  <a:pt x="903" y="828"/>
                </a:lnTo>
                <a:lnTo>
                  <a:pt x="903" y="824"/>
                </a:lnTo>
                <a:lnTo>
                  <a:pt x="911" y="822"/>
                </a:lnTo>
                <a:lnTo>
                  <a:pt x="917" y="822"/>
                </a:lnTo>
                <a:lnTo>
                  <a:pt x="920" y="822"/>
                </a:lnTo>
                <a:lnTo>
                  <a:pt x="920" y="820"/>
                </a:lnTo>
                <a:lnTo>
                  <a:pt x="920" y="818"/>
                </a:lnTo>
                <a:lnTo>
                  <a:pt x="920" y="820"/>
                </a:lnTo>
                <a:lnTo>
                  <a:pt x="920" y="828"/>
                </a:lnTo>
                <a:lnTo>
                  <a:pt x="920" y="829"/>
                </a:lnTo>
                <a:lnTo>
                  <a:pt x="922" y="831"/>
                </a:lnTo>
                <a:lnTo>
                  <a:pt x="924" y="833"/>
                </a:lnTo>
                <a:lnTo>
                  <a:pt x="926" y="833"/>
                </a:lnTo>
                <a:lnTo>
                  <a:pt x="932" y="831"/>
                </a:lnTo>
                <a:lnTo>
                  <a:pt x="942" y="824"/>
                </a:lnTo>
                <a:lnTo>
                  <a:pt x="950" y="820"/>
                </a:lnTo>
                <a:lnTo>
                  <a:pt x="952" y="818"/>
                </a:lnTo>
                <a:lnTo>
                  <a:pt x="954" y="820"/>
                </a:lnTo>
                <a:lnTo>
                  <a:pt x="952" y="824"/>
                </a:lnTo>
                <a:lnTo>
                  <a:pt x="944" y="831"/>
                </a:lnTo>
                <a:lnTo>
                  <a:pt x="932" y="841"/>
                </a:lnTo>
                <a:lnTo>
                  <a:pt x="919" y="850"/>
                </a:lnTo>
                <a:lnTo>
                  <a:pt x="911" y="854"/>
                </a:lnTo>
                <a:lnTo>
                  <a:pt x="907" y="854"/>
                </a:lnTo>
                <a:lnTo>
                  <a:pt x="907" y="856"/>
                </a:lnTo>
                <a:lnTo>
                  <a:pt x="909" y="856"/>
                </a:lnTo>
                <a:lnTo>
                  <a:pt x="915" y="856"/>
                </a:lnTo>
                <a:lnTo>
                  <a:pt x="920" y="856"/>
                </a:lnTo>
                <a:lnTo>
                  <a:pt x="928" y="852"/>
                </a:lnTo>
                <a:lnTo>
                  <a:pt x="938" y="848"/>
                </a:lnTo>
                <a:lnTo>
                  <a:pt x="948" y="839"/>
                </a:lnTo>
                <a:lnTo>
                  <a:pt x="975" y="820"/>
                </a:lnTo>
                <a:lnTo>
                  <a:pt x="999" y="803"/>
                </a:lnTo>
                <a:lnTo>
                  <a:pt x="1012" y="792"/>
                </a:lnTo>
                <a:lnTo>
                  <a:pt x="1012" y="790"/>
                </a:lnTo>
                <a:lnTo>
                  <a:pt x="1012" y="788"/>
                </a:lnTo>
                <a:lnTo>
                  <a:pt x="1011" y="788"/>
                </a:lnTo>
                <a:lnTo>
                  <a:pt x="1007" y="788"/>
                </a:lnTo>
                <a:lnTo>
                  <a:pt x="1007" y="786"/>
                </a:lnTo>
                <a:lnTo>
                  <a:pt x="1005" y="784"/>
                </a:lnTo>
                <a:lnTo>
                  <a:pt x="1005" y="782"/>
                </a:lnTo>
                <a:lnTo>
                  <a:pt x="1007" y="780"/>
                </a:lnTo>
                <a:lnTo>
                  <a:pt x="1009" y="777"/>
                </a:lnTo>
                <a:lnTo>
                  <a:pt x="1012" y="775"/>
                </a:lnTo>
                <a:lnTo>
                  <a:pt x="1016" y="771"/>
                </a:lnTo>
                <a:lnTo>
                  <a:pt x="1022" y="769"/>
                </a:lnTo>
                <a:lnTo>
                  <a:pt x="1028" y="767"/>
                </a:lnTo>
                <a:lnTo>
                  <a:pt x="1030" y="765"/>
                </a:lnTo>
                <a:lnTo>
                  <a:pt x="1032" y="763"/>
                </a:lnTo>
                <a:lnTo>
                  <a:pt x="1032" y="761"/>
                </a:lnTo>
                <a:lnTo>
                  <a:pt x="1032" y="760"/>
                </a:lnTo>
                <a:lnTo>
                  <a:pt x="1030" y="758"/>
                </a:lnTo>
                <a:lnTo>
                  <a:pt x="1028" y="758"/>
                </a:lnTo>
                <a:lnTo>
                  <a:pt x="1026" y="756"/>
                </a:lnTo>
                <a:lnTo>
                  <a:pt x="1026" y="752"/>
                </a:lnTo>
                <a:lnTo>
                  <a:pt x="1028" y="748"/>
                </a:lnTo>
                <a:lnTo>
                  <a:pt x="1024" y="741"/>
                </a:lnTo>
                <a:lnTo>
                  <a:pt x="1022" y="731"/>
                </a:lnTo>
                <a:lnTo>
                  <a:pt x="1022" y="725"/>
                </a:lnTo>
                <a:lnTo>
                  <a:pt x="1024" y="720"/>
                </a:lnTo>
                <a:lnTo>
                  <a:pt x="1030" y="720"/>
                </a:lnTo>
                <a:lnTo>
                  <a:pt x="1036" y="718"/>
                </a:lnTo>
                <a:lnTo>
                  <a:pt x="1048" y="712"/>
                </a:lnTo>
                <a:lnTo>
                  <a:pt x="1054" y="710"/>
                </a:lnTo>
                <a:lnTo>
                  <a:pt x="1056" y="708"/>
                </a:lnTo>
                <a:lnTo>
                  <a:pt x="1058" y="708"/>
                </a:lnTo>
                <a:lnTo>
                  <a:pt x="1058" y="710"/>
                </a:lnTo>
                <a:lnTo>
                  <a:pt x="1058" y="714"/>
                </a:lnTo>
                <a:lnTo>
                  <a:pt x="1056" y="720"/>
                </a:lnTo>
                <a:lnTo>
                  <a:pt x="1052" y="724"/>
                </a:lnTo>
                <a:lnTo>
                  <a:pt x="1046" y="731"/>
                </a:lnTo>
                <a:lnTo>
                  <a:pt x="1046" y="735"/>
                </a:lnTo>
                <a:lnTo>
                  <a:pt x="1046" y="737"/>
                </a:lnTo>
                <a:lnTo>
                  <a:pt x="1048" y="739"/>
                </a:lnTo>
                <a:lnTo>
                  <a:pt x="1056" y="739"/>
                </a:lnTo>
                <a:lnTo>
                  <a:pt x="1065" y="737"/>
                </a:lnTo>
                <a:lnTo>
                  <a:pt x="1067" y="737"/>
                </a:lnTo>
                <a:lnTo>
                  <a:pt x="1063" y="741"/>
                </a:lnTo>
                <a:lnTo>
                  <a:pt x="1059" y="744"/>
                </a:lnTo>
                <a:lnTo>
                  <a:pt x="1058" y="748"/>
                </a:lnTo>
                <a:lnTo>
                  <a:pt x="1052" y="756"/>
                </a:lnTo>
                <a:lnTo>
                  <a:pt x="1046" y="761"/>
                </a:lnTo>
                <a:lnTo>
                  <a:pt x="1046" y="763"/>
                </a:lnTo>
                <a:lnTo>
                  <a:pt x="1048" y="763"/>
                </a:lnTo>
                <a:lnTo>
                  <a:pt x="1058" y="758"/>
                </a:lnTo>
                <a:lnTo>
                  <a:pt x="1069" y="750"/>
                </a:lnTo>
                <a:lnTo>
                  <a:pt x="1077" y="744"/>
                </a:lnTo>
                <a:lnTo>
                  <a:pt x="1081" y="739"/>
                </a:lnTo>
                <a:lnTo>
                  <a:pt x="1085" y="735"/>
                </a:lnTo>
                <a:lnTo>
                  <a:pt x="1087" y="731"/>
                </a:lnTo>
                <a:lnTo>
                  <a:pt x="1093" y="727"/>
                </a:lnTo>
                <a:lnTo>
                  <a:pt x="1099" y="724"/>
                </a:lnTo>
                <a:lnTo>
                  <a:pt x="1106" y="722"/>
                </a:lnTo>
                <a:lnTo>
                  <a:pt x="1110" y="722"/>
                </a:lnTo>
                <a:lnTo>
                  <a:pt x="1112" y="722"/>
                </a:lnTo>
                <a:lnTo>
                  <a:pt x="1120" y="722"/>
                </a:lnTo>
                <a:lnTo>
                  <a:pt x="1126" y="720"/>
                </a:lnTo>
                <a:close/>
              </a:path>
            </a:pathLst>
          </a:custGeom>
          <a:solidFill>
            <a:srgbClr val="3366FF"/>
          </a:solidFill>
          <a:ln w="9525">
            <a:solidFill>
              <a:schemeClr val="bg2"/>
            </a:solidFill>
            <a:round/>
            <a:headEnd/>
            <a:tailEnd/>
          </a:ln>
        </p:spPr>
        <p:txBody>
          <a:bodyPr/>
          <a:lstStyle/>
          <a:p>
            <a:endParaRPr lang="en-US"/>
          </a:p>
        </p:txBody>
      </p:sp>
      <p:sp>
        <p:nvSpPr>
          <p:cNvPr id="11335" name="Freeform 90"/>
          <p:cNvSpPr>
            <a:spLocks/>
          </p:cNvSpPr>
          <p:nvPr/>
        </p:nvSpPr>
        <p:spPr bwMode="auto">
          <a:xfrm>
            <a:off x="5630862" y="5392738"/>
            <a:ext cx="1365250" cy="1198562"/>
          </a:xfrm>
          <a:custGeom>
            <a:avLst/>
            <a:gdLst>
              <a:gd name="T0" fmla="*/ 2147483647 w 752"/>
              <a:gd name="T1" fmla="*/ 2147483647 h 583"/>
              <a:gd name="T2" fmla="*/ 2147483647 w 752"/>
              <a:gd name="T3" fmla="*/ 2147483647 h 583"/>
              <a:gd name="T4" fmla="*/ 2147483647 w 752"/>
              <a:gd name="T5" fmla="*/ 2147483647 h 583"/>
              <a:gd name="T6" fmla="*/ 2147483647 w 752"/>
              <a:gd name="T7" fmla="*/ 2147483647 h 583"/>
              <a:gd name="T8" fmla="*/ 2147483647 w 752"/>
              <a:gd name="T9" fmla="*/ 0 h 583"/>
              <a:gd name="T10" fmla="*/ 2147483647 w 752"/>
              <a:gd name="T11" fmla="*/ 2147483647 h 583"/>
              <a:gd name="T12" fmla="*/ 2147483647 w 752"/>
              <a:gd name="T13" fmla="*/ 2147483647 h 583"/>
              <a:gd name="T14" fmla="*/ 2147483647 w 752"/>
              <a:gd name="T15" fmla="*/ 2147483647 h 583"/>
              <a:gd name="T16" fmla="*/ 2147483647 w 752"/>
              <a:gd name="T17" fmla="*/ 2147483647 h 583"/>
              <a:gd name="T18" fmla="*/ 2147483647 w 752"/>
              <a:gd name="T19" fmla="*/ 2147483647 h 583"/>
              <a:gd name="T20" fmla="*/ 2147483647 w 752"/>
              <a:gd name="T21" fmla="*/ 2147483647 h 583"/>
              <a:gd name="T22" fmla="*/ 2147483647 w 752"/>
              <a:gd name="T23" fmla="*/ 2147483647 h 583"/>
              <a:gd name="T24" fmla="*/ 2147483647 w 752"/>
              <a:gd name="T25" fmla="*/ 2147483647 h 583"/>
              <a:gd name="T26" fmla="*/ 2147483647 w 752"/>
              <a:gd name="T27" fmla="*/ 2147483647 h 583"/>
              <a:gd name="T28" fmla="*/ 2147483647 w 752"/>
              <a:gd name="T29" fmla="*/ 2147483647 h 583"/>
              <a:gd name="T30" fmla="*/ 2147483647 w 752"/>
              <a:gd name="T31" fmla="*/ 2147483647 h 583"/>
              <a:gd name="T32" fmla="*/ 2147483647 w 752"/>
              <a:gd name="T33" fmla="*/ 2147483647 h 583"/>
              <a:gd name="T34" fmla="*/ 2147483647 w 752"/>
              <a:gd name="T35" fmla="*/ 2147483647 h 583"/>
              <a:gd name="T36" fmla="*/ 2147483647 w 752"/>
              <a:gd name="T37" fmla="*/ 2147483647 h 583"/>
              <a:gd name="T38" fmla="*/ 2147483647 w 752"/>
              <a:gd name="T39" fmla="*/ 2147483647 h 583"/>
              <a:gd name="T40" fmla="*/ 2147483647 w 752"/>
              <a:gd name="T41" fmla="*/ 2147483647 h 583"/>
              <a:gd name="T42" fmla="*/ 2147483647 w 752"/>
              <a:gd name="T43" fmla="*/ 2147483647 h 583"/>
              <a:gd name="T44" fmla="*/ 2147483647 w 752"/>
              <a:gd name="T45" fmla="*/ 2147483647 h 583"/>
              <a:gd name="T46" fmla="*/ 2147483647 w 752"/>
              <a:gd name="T47" fmla="*/ 2147483647 h 583"/>
              <a:gd name="T48" fmla="*/ 2147483647 w 752"/>
              <a:gd name="T49" fmla="*/ 2147483647 h 583"/>
              <a:gd name="T50" fmla="*/ 2147483647 w 752"/>
              <a:gd name="T51" fmla="*/ 2147483647 h 583"/>
              <a:gd name="T52" fmla="*/ 2147483647 w 752"/>
              <a:gd name="T53" fmla="*/ 2147483647 h 583"/>
              <a:gd name="T54" fmla="*/ 2147483647 w 752"/>
              <a:gd name="T55" fmla="*/ 2147483647 h 583"/>
              <a:gd name="T56" fmla="*/ 2147483647 w 752"/>
              <a:gd name="T57" fmla="*/ 2147483647 h 583"/>
              <a:gd name="T58" fmla="*/ 2147483647 w 752"/>
              <a:gd name="T59" fmla="*/ 2147483647 h 583"/>
              <a:gd name="T60" fmla="*/ 2147483647 w 752"/>
              <a:gd name="T61" fmla="*/ 2147483647 h 583"/>
              <a:gd name="T62" fmla="*/ 2147483647 w 752"/>
              <a:gd name="T63" fmla="*/ 2147483647 h 583"/>
              <a:gd name="T64" fmla="*/ 2147483647 w 752"/>
              <a:gd name="T65" fmla="*/ 2147483647 h 583"/>
              <a:gd name="T66" fmla="*/ 2147483647 w 752"/>
              <a:gd name="T67" fmla="*/ 2147483647 h 583"/>
              <a:gd name="T68" fmla="*/ 2147483647 w 752"/>
              <a:gd name="T69" fmla="*/ 2147483647 h 583"/>
              <a:gd name="T70" fmla="*/ 2147483647 w 752"/>
              <a:gd name="T71" fmla="*/ 2147483647 h 583"/>
              <a:gd name="T72" fmla="*/ 2147483647 w 752"/>
              <a:gd name="T73" fmla="*/ 2147483647 h 583"/>
              <a:gd name="T74" fmla="*/ 2147483647 w 752"/>
              <a:gd name="T75" fmla="*/ 2147483647 h 583"/>
              <a:gd name="T76" fmla="*/ 2147483647 w 752"/>
              <a:gd name="T77" fmla="*/ 2147483647 h 583"/>
              <a:gd name="T78" fmla="*/ 2147483647 w 752"/>
              <a:gd name="T79" fmla="*/ 2147483647 h 583"/>
              <a:gd name="T80" fmla="*/ 2147483647 w 752"/>
              <a:gd name="T81" fmla="*/ 2147483647 h 583"/>
              <a:gd name="T82" fmla="*/ 2147483647 w 752"/>
              <a:gd name="T83" fmla="*/ 2147483647 h 583"/>
              <a:gd name="T84" fmla="*/ 2147483647 w 752"/>
              <a:gd name="T85" fmla="*/ 2147483647 h 583"/>
              <a:gd name="T86" fmla="*/ 2147483647 w 752"/>
              <a:gd name="T87" fmla="*/ 2147483647 h 583"/>
              <a:gd name="T88" fmla="*/ 2147483647 w 752"/>
              <a:gd name="T89" fmla="*/ 2147483647 h 583"/>
              <a:gd name="T90" fmla="*/ 2147483647 w 752"/>
              <a:gd name="T91" fmla="*/ 2147483647 h 583"/>
              <a:gd name="T92" fmla="*/ 2147483647 w 752"/>
              <a:gd name="T93" fmla="*/ 2147483647 h 583"/>
              <a:gd name="T94" fmla="*/ 2147483647 w 752"/>
              <a:gd name="T95" fmla="*/ 2147483647 h 583"/>
              <a:gd name="T96" fmla="*/ 2147483647 w 752"/>
              <a:gd name="T97" fmla="*/ 2147483647 h 5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2"/>
              <a:gd name="T148" fmla="*/ 0 h 583"/>
              <a:gd name="T149" fmla="*/ 752 w 752"/>
              <a:gd name="T150" fmla="*/ 583 h 5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2" h="583">
                <a:moveTo>
                  <a:pt x="19" y="101"/>
                </a:moveTo>
                <a:lnTo>
                  <a:pt x="21" y="93"/>
                </a:lnTo>
                <a:lnTo>
                  <a:pt x="19" y="87"/>
                </a:lnTo>
                <a:lnTo>
                  <a:pt x="12" y="80"/>
                </a:lnTo>
                <a:lnTo>
                  <a:pt x="2" y="67"/>
                </a:lnTo>
                <a:lnTo>
                  <a:pt x="0" y="57"/>
                </a:lnTo>
                <a:lnTo>
                  <a:pt x="2" y="44"/>
                </a:lnTo>
                <a:lnTo>
                  <a:pt x="227" y="27"/>
                </a:lnTo>
                <a:lnTo>
                  <a:pt x="231" y="42"/>
                </a:lnTo>
                <a:lnTo>
                  <a:pt x="237" y="48"/>
                </a:lnTo>
                <a:lnTo>
                  <a:pt x="452" y="33"/>
                </a:lnTo>
                <a:lnTo>
                  <a:pt x="470" y="34"/>
                </a:lnTo>
                <a:lnTo>
                  <a:pt x="480" y="46"/>
                </a:lnTo>
                <a:lnTo>
                  <a:pt x="489" y="50"/>
                </a:lnTo>
                <a:lnTo>
                  <a:pt x="493" y="50"/>
                </a:lnTo>
                <a:lnTo>
                  <a:pt x="493" y="40"/>
                </a:lnTo>
                <a:lnTo>
                  <a:pt x="489" y="23"/>
                </a:lnTo>
                <a:lnTo>
                  <a:pt x="489" y="14"/>
                </a:lnTo>
                <a:lnTo>
                  <a:pt x="491" y="8"/>
                </a:lnTo>
                <a:lnTo>
                  <a:pt x="497" y="0"/>
                </a:lnTo>
                <a:lnTo>
                  <a:pt x="503" y="4"/>
                </a:lnTo>
                <a:lnTo>
                  <a:pt x="513" y="8"/>
                </a:lnTo>
                <a:lnTo>
                  <a:pt x="528" y="4"/>
                </a:lnTo>
                <a:lnTo>
                  <a:pt x="540" y="10"/>
                </a:lnTo>
                <a:lnTo>
                  <a:pt x="542" y="16"/>
                </a:lnTo>
                <a:lnTo>
                  <a:pt x="544" y="23"/>
                </a:lnTo>
                <a:lnTo>
                  <a:pt x="548" y="31"/>
                </a:lnTo>
                <a:lnTo>
                  <a:pt x="544" y="34"/>
                </a:lnTo>
                <a:lnTo>
                  <a:pt x="536" y="36"/>
                </a:lnTo>
                <a:lnTo>
                  <a:pt x="530" y="38"/>
                </a:lnTo>
                <a:lnTo>
                  <a:pt x="532" y="40"/>
                </a:lnTo>
                <a:lnTo>
                  <a:pt x="548" y="40"/>
                </a:lnTo>
                <a:lnTo>
                  <a:pt x="554" y="42"/>
                </a:lnTo>
                <a:lnTo>
                  <a:pt x="556" y="48"/>
                </a:lnTo>
                <a:lnTo>
                  <a:pt x="564" y="68"/>
                </a:lnTo>
                <a:lnTo>
                  <a:pt x="568" y="76"/>
                </a:lnTo>
                <a:lnTo>
                  <a:pt x="583" y="112"/>
                </a:lnTo>
                <a:lnTo>
                  <a:pt x="605" y="152"/>
                </a:lnTo>
                <a:lnTo>
                  <a:pt x="648" y="199"/>
                </a:lnTo>
                <a:lnTo>
                  <a:pt x="650" y="206"/>
                </a:lnTo>
                <a:lnTo>
                  <a:pt x="646" y="210"/>
                </a:lnTo>
                <a:lnTo>
                  <a:pt x="642" y="210"/>
                </a:lnTo>
                <a:lnTo>
                  <a:pt x="634" y="201"/>
                </a:lnTo>
                <a:lnTo>
                  <a:pt x="632" y="197"/>
                </a:lnTo>
                <a:lnTo>
                  <a:pt x="630" y="201"/>
                </a:lnTo>
                <a:lnTo>
                  <a:pt x="632" y="208"/>
                </a:lnTo>
                <a:lnTo>
                  <a:pt x="634" y="216"/>
                </a:lnTo>
                <a:lnTo>
                  <a:pt x="644" y="229"/>
                </a:lnTo>
                <a:lnTo>
                  <a:pt x="648" y="237"/>
                </a:lnTo>
                <a:lnTo>
                  <a:pt x="650" y="248"/>
                </a:lnTo>
                <a:lnTo>
                  <a:pt x="681" y="301"/>
                </a:lnTo>
                <a:lnTo>
                  <a:pt x="718" y="363"/>
                </a:lnTo>
                <a:lnTo>
                  <a:pt x="732" y="386"/>
                </a:lnTo>
                <a:lnTo>
                  <a:pt x="740" y="396"/>
                </a:lnTo>
                <a:lnTo>
                  <a:pt x="746" y="418"/>
                </a:lnTo>
                <a:lnTo>
                  <a:pt x="746" y="443"/>
                </a:lnTo>
                <a:lnTo>
                  <a:pt x="746" y="464"/>
                </a:lnTo>
                <a:lnTo>
                  <a:pt x="748" y="479"/>
                </a:lnTo>
                <a:lnTo>
                  <a:pt x="752" y="486"/>
                </a:lnTo>
                <a:lnTo>
                  <a:pt x="750" y="494"/>
                </a:lnTo>
                <a:lnTo>
                  <a:pt x="750" y="488"/>
                </a:lnTo>
                <a:lnTo>
                  <a:pt x="748" y="486"/>
                </a:lnTo>
                <a:lnTo>
                  <a:pt x="744" y="496"/>
                </a:lnTo>
                <a:lnTo>
                  <a:pt x="740" y="503"/>
                </a:lnTo>
                <a:lnTo>
                  <a:pt x="738" y="509"/>
                </a:lnTo>
                <a:lnTo>
                  <a:pt x="738" y="522"/>
                </a:lnTo>
                <a:lnTo>
                  <a:pt x="736" y="552"/>
                </a:lnTo>
                <a:lnTo>
                  <a:pt x="730" y="558"/>
                </a:lnTo>
                <a:lnTo>
                  <a:pt x="720" y="562"/>
                </a:lnTo>
                <a:lnTo>
                  <a:pt x="709" y="573"/>
                </a:lnTo>
                <a:lnTo>
                  <a:pt x="695" y="573"/>
                </a:lnTo>
                <a:lnTo>
                  <a:pt x="689" y="577"/>
                </a:lnTo>
                <a:lnTo>
                  <a:pt x="671" y="583"/>
                </a:lnTo>
                <a:lnTo>
                  <a:pt x="667" y="583"/>
                </a:lnTo>
                <a:lnTo>
                  <a:pt x="666" y="579"/>
                </a:lnTo>
                <a:lnTo>
                  <a:pt x="660" y="577"/>
                </a:lnTo>
                <a:lnTo>
                  <a:pt x="660" y="566"/>
                </a:lnTo>
                <a:lnTo>
                  <a:pt x="658" y="554"/>
                </a:lnTo>
                <a:lnTo>
                  <a:pt x="650" y="547"/>
                </a:lnTo>
                <a:lnTo>
                  <a:pt x="646" y="535"/>
                </a:lnTo>
                <a:lnTo>
                  <a:pt x="638" y="532"/>
                </a:lnTo>
                <a:lnTo>
                  <a:pt x="628" y="515"/>
                </a:lnTo>
                <a:lnTo>
                  <a:pt x="620" y="507"/>
                </a:lnTo>
                <a:lnTo>
                  <a:pt x="613" y="503"/>
                </a:lnTo>
                <a:lnTo>
                  <a:pt x="599" y="499"/>
                </a:lnTo>
                <a:lnTo>
                  <a:pt x="585" y="490"/>
                </a:lnTo>
                <a:lnTo>
                  <a:pt x="579" y="465"/>
                </a:lnTo>
                <a:lnTo>
                  <a:pt x="572" y="452"/>
                </a:lnTo>
                <a:lnTo>
                  <a:pt x="560" y="443"/>
                </a:lnTo>
                <a:lnTo>
                  <a:pt x="550" y="426"/>
                </a:lnTo>
                <a:lnTo>
                  <a:pt x="546" y="409"/>
                </a:lnTo>
                <a:lnTo>
                  <a:pt x="542" y="405"/>
                </a:lnTo>
                <a:lnTo>
                  <a:pt x="536" y="403"/>
                </a:lnTo>
                <a:lnTo>
                  <a:pt x="540" y="407"/>
                </a:lnTo>
                <a:lnTo>
                  <a:pt x="542" y="413"/>
                </a:lnTo>
                <a:lnTo>
                  <a:pt x="538" y="416"/>
                </a:lnTo>
                <a:lnTo>
                  <a:pt x="528" y="416"/>
                </a:lnTo>
                <a:lnTo>
                  <a:pt x="513" y="401"/>
                </a:lnTo>
                <a:lnTo>
                  <a:pt x="501" y="382"/>
                </a:lnTo>
                <a:lnTo>
                  <a:pt x="497" y="367"/>
                </a:lnTo>
                <a:lnTo>
                  <a:pt x="487" y="356"/>
                </a:lnTo>
                <a:lnTo>
                  <a:pt x="485" y="350"/>
                </a:lnTo>
                <a:lnTo>
                  <a:pt x="489" y="344"/>
                </a:lnTo>
                <a:lnTo>
                  <a:pt x="491" y="339"/>
                </a:lnTo>
                <a:lnTo>
                  <a:pt x="491" y="335"/>
                </a:lnTo>
                <a:lnTo>
                  <a:pt x="499" y="324"/>
                </a:lnTo>
                <a:lnTo>
                  <a:pt x="503" y="316"/>
                </a:lnTo>
                <a:lnTo>
                  <a:pt x="501" y="310"/>
                </a:lnTo>
                <a:lnTo>
                  <a:pt x="493" y="305"/>
                </a:lnTo>
                <a:lnTo>
                  <a:pt x="493" y="310"/>
                </a:lnTo>
                <a:lnTo>
                  <a:pt x="491" y="316"/>
                </a:lnTo>
                <a:lnTo>
                  <a:pt x="483" y="309"/>
                </a:lnTo>
                <a:lnTo>
                  <a:pt x="478" y="301"/>
                </a:lnTo>
                <a:lnTo>
                  <a:pt x="478" y="307"/>
                </a:lnTo>
                <a:lnTo>
                  <a:pt x="481" y="322"/>
                </a:lnTo>
                <a:lnTo>
                  <a:pt x="480" y="331"/>
                </a:lnTo>
                <a:lnTo>
                  <a:pt x="472" y="326"/>
                </a:lnTo>
                <a:lnTo>
                  <a:pt x="464" y="324"/>
                </a:lnTo>
                <a:lnTo>
                  <a:pt x="462" y="316"/>
                </a:lnTo>
                <a:lnTo>
                  <a:pt x="460" y="305"/>
                </a:lnTo>
                <a:lnTo>
                  <a:pt x="464" y="278"/>
                </a:lnTo>
                <a:lnTo>
                  <a:pt x="468" y="254"/>
                </a:lnTo>
                <a:lnTo>
                  <a:pt x="464" y="235"/>
                </a:lnTo>
                <a:lnTo>
                  <a:pt x="462" y="227"/>
                </a:lnTo>
                <a:lnTo>
                  <a:pt x="462" y="218"/>
                </a:lnTo>
                <a:lnTo>
                  <a:pt x="458" y="206"/>
                </a:lnTo>
                <a:lnTo>
                  <a:pt x="444" y="195"/>
                </a:lnTo>
                <a:lnTo>
                  <a:pt x="440" y="186"/>
                </a:lnTo>
                <a:lnTo>
                  <a:pt x="434" y="184"/>
                </a:lnTo>
                <a:lnTo>
                  <a:pt x="425" y="186"/>
                </a:lnTo>
                <a:lnTo>
                  <a:pt x="423" y="197"/>
                </a:lnTo>
                <a:lnTo>
                  <a:pt x="419" y="195"/>
                </a:lnTo>
                <a:lnTo>
                  <a:pt x="411" y="176"/>
                </a:lnTo>
                <a:lnTo>
                  <a:pt x="407" y="167"/>
                </a:lnTo>
                <a:lnTo>
                  <a:pt x="399" y="161"/>
                </a:lnTo>
                <a:lnTo>
                  <a:pt x="389" y="155"/>
                </a:lnTo>
                <a:lnTo>
                  <a:pt x="382" y="138"/>
                </a:lnTo>
                <a:lnTo>
                  <a:pt x="372" y="133"/>
                </a:lnTo>
                <a:lnTo>
                  <a:pt x="352" y="114"/>
                </a:lnTo>
                <a:lnTo>
                  <a:pt x="346" y="114"/>
                </a:lnTo>
                <a:lnTo>
                  <a:pt x="339" y="108"/>
                </a:lnTo>
                <a:lnTo>
                  <a:pt x="331" y="104"/>
                </a:lnTo>
                <a:lnTo>
                  <a:pt x="321" y="104"/>
                </a:lnTo>
                <a:lnTo>
                  <a:pt x="311" y="106"/>
                </a:lnTo>
                <a:lnTo>
                  <a:pt x="305" y="106"/>
                </a:lnTo>
                <a:lnTo>
                  <a:pt x="297" y="110"/>
                </a:lnTo>
                <a:lnTo>
                  <a:pt x="294" y="116"/>
                </a:lnTo>
                <a:lnTo>
                  <a:pt x="294" y="121"/>
                </a:lnTo>
                <a:lnTo>
                  <a:pt x="292" y="123"/>
                </a:lnTo>
                <a:lnTo>
                  <a:pt x="286" y="123"/>
                </a:lnTo>
                <a:lnTo>
                  <a:pt x="272" y="129"/>
                </a:lnTo>
                <a:lnTo>
                  <a:pt x="262" y="142"/>
                </a:lnTo>
                <a:lnTo>
                  <a:pt x="256" y="146"/>
                </a:lnTo>
                <a:lnTo>
                  <a:pt x="247" y="144"/>
                </a:lnTo>
                <a:lnTo>
                  <a:pt x="245" y="146"/>
                </a:lnTo>
                <a:lnTo>
                  <a:pt x="247" y="150"/>
                </a:lnTo>
                <a:lnTo>
                  <a:pt x="247" y="152"/>
                </a:lnTo>
                <a:lnTo>
                  <a:pt x="243" y="154"/>
                </a:lnTo>
                <a:lnTo>
                  <a:pt x="227" y="155"/>
                </a:lnTo>
                <a:lnTo>
                  <a:pt x="209" y="157"/>
                </a:lnTo>
                <a:lnTo>
                  <a:pt x="203" y="154"/>
                </a:lnTo>
                <a:lnTo>
                  <a:pt x="209" y="155"/>
                </a:lnTo>
                <a:lnTo>
                  <a:pt x="211" y="146"/>
                </a:lnTo>
                <a:lnTo>
                  <a:pt x="207" y="137"/>
                </a:lnTo>
                <a:lnTo>
                  <a:pt x="198" y="131"/>
                </a:lnTo>
                <a:lnTo>
                  <a:pt x="188" y="125"/>
                </a:lnTo>
                <a:lnTo>
                  <a:pt x="184" y="121"/>
                </a:lnTo>
                <a:lnTo>
                  <a:pt x="180" y="114"/>
                </a:lnTo>
                <a:lnTo>
                  <a:pt x="182" y="110"/>
                </a:lnTo>
                <a:lnTo>
                  <a:pt x="182" y="106"/>
                </a:lnTo>
                <a:lnTo>
                  <a:pt x="168" y="104"/>
                </a:lnTo>
                <a:lnTo>
                  <a:pt x="172" y="108"/>
                </a:lnTo>
                <a:lnTo>
                  <a:pt x="174" y="112"/>
                </a:lnTo>
                <a:lnTo>
                  <a:pt x="168" y="112"/>
                </a:lnTo>
                <a:lnTo>
                  <a:pt x="151" y="110"/>
                </a:lnTo>
                <a:lnTo>
                  <a:pt x="133" y="102"/>
                </a:lnTo>
                <a:lnTo>
                  <a:pt x="125" y="99"/>
                </a:lnTo>
                <a:lnTo>
                  <a:pt x="115" y="99"/>
                </a:lnTo>
                <a:lnTo>
                  <a:pt x="110" y="97"/>
                </a:lnTo>
                <a:lnTo>
                  <a:pt x="117" y="95"/>
                </a:lnTo>
                <a:lnTo>
                  <a:pt x="127" y="93"/>
                </a:lnTo>
                <a:lnTo>
                  <a:pt x="129" y="89"/>
                </a:lnTo>
                <a:lnTo>
                  <a:pt x="125" y="87"/>
                </a:lnTo>
                <a:lnTo>
                  <a:pt x="106" y="85"/>
                </a:lnTo>
                <a:lnTo>
                  <a:pt x="88" y="95"/>
                </a:lnTo>
                <a:lnTo>
                  <a:pt x="80" y="99"/>
                </a:lnTo>
                <a:lnTo>
                  <a:pt x="70" y="99"/>
                </a:lnTo>
                <a:lnTo>
                  <a:pt x="55" y="97"/>
                </a:lnTo>
                <a:lnTo>
                  <a:pt x="59" y="93"/>
                </a:lnTo>
                <a:lnTo>
                  <a:pt x="59" y="89"/>
                </a:lnTo>
                <a:lnTo>
                  <a:pt x="47" y="85"/>
                </a:lnTo>
                <a:lnTo>
                  <a:pt x="39" y="89"/>
                </a:lnTo>
                <a:lnTo>
                  <a:pt x="35" y="99"/>
                </a:lnTo>
                <a:lnTo>
                  <a:pt x="21" y="106"/>
                </a:lnTo>
                <a:lnTo>
                  <a:pt x="18" y="106"/>
                </a:lnTo>
                <a:lnTo>
                  <a:pt x="19" y="101"/>
                </a:lnTo>
              </a:path>
            </a:pathLst>
          </a:custGeom>
          <a:solidFill>
            <a:srgbClr val="3366FF"/>
          </a:solidFill>
          <a:ln w="6350">
            <a:solidFill>
              <a:schemeClr val="bg2"/>
            </a:solidFill>
            <a:prstDash val="solid"/>
            <a:round/>
            <a:headEnd/>
            <a:tailEnd/>
          </a:ln>
        </p:spPr>
        <p:txBody>
          <a:bodyPr/>
          <a:lstStyle/>
          <a:p>
            <a:endParaRPr lang="en-US"/>
          </a:p>
        </p:txBody>
      </p:sp>
      <p:sp>
        <p:nvSpPr>
          <p:cNvPr id="11336" name="TextBox 89"/>
          <p:cNvSpPr txBox="1">
            <a:spLocks noChangeArrowheads="1"/>
          </p:cNvSpPr>
          <p:nvPr/>
        </p:nvSpPr>
        <p:spPr bwMode="auto">
          <a:xfrm>
            <a:off x="679449" y="5471283"/>
            <a:ext cx="877888" cy="369887"/>
          </a:xfrm>
          <a:prstGeom prst="rect">
            <a:avLst/>
          </a:prstGeom>
          <a:solidFill>
            <a:srgbClr val="3366FF"/>
          </a:solidFill>
          <a:ln w="9525">
            <a:solidFill>
              <a:schemeClr val="accent1"/>
            </a:solidFill>
            <a:miter lim="800000"/>
            <a:headEnd/>
            <a:tailEnd/>
          </a:ln>
        </p:spPr>
        <p:txBody>
          <a:bodyPr wrap="non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800" dirty="0">
                <a:solidFill>
                  <a:schemeClr val="bg1"/>
                </a:solidFill>
              </a:rPr>
              <a:t>Alaska</a:t>
            </a:r>
          </a:p>
        </p:txBody>
      </p:sp>
      <p:sp>
        <p:nvSpPr>
          <p:cNvPr id="11337" name="TextBox 90"/>
          <p:cNvSpPr txBox="1">
            <a:spLocks noChangeArrowheads="1"/>
          </p:cNvSpPr>
          <p:nvPr/>
        </p:nvSpPr>
        <p:spPr bwMode="auto">
          <a:xfrm>
            <a:off x="679450" y="5954713"/>
            <a:ext cx="877888" cy="369887"/>
          </a:xfrm>
          <a:prstGeom prst="rect">
            <a:avLst/>
          </a:prstGeom>
          <a:solidFill>
            <a:srgbClr val="3366FF"/>
          </a:solidFill>
          <a:ln w="9525">
            <a:solidFill>
              <a:schemeClr val="accent1"/>
            </a:solidFill>
            <a:miter lim="800000"/>
            <a:headEnd/>
            <a:tailEnd/>
          </a:ln>
        </p:spPr>
        <p:txBody>
          <a:bodyPr wrap="non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800" dirty="0">
                <a:solidFill>
                  <a:schemeClr val="bg1"/>
                </a:solidFill>
              </a:rPr>
              <a:t>Hawaii</a:t>
            </a:r>
          </a:p>
        </p:txBody>
      </p:sp>
      <p:sp>
        <p:nvSpPr>
          <p:cNvPr id="8279" name="Title 92"/>
          <p:cNvSpPr>
            <a:spLocks noGrp="1"/>
          </p:cNvSpPr>
          <p:nvPr>
            <p:ph type="title"/>
          </p:nvPr>
        </p:nvSpPr>
        <p:spPr>
          <a:xfrm>
            <a:off x="1648619" y="76200"/>
            <a:ext cx="6192837" cy="944563"/>
          </a:xfrm>
        </p:spPr>
        <p:txBody>
          <a:bodyPr rtlCol="0">
            <a:normAutofit fontScale="90000"/>
          </a:bodyPr>
          <a:lstStyle/>
          <a:p>
            <a:pPr eaLnBrk="1" fontAlgn="auto" hangingPunct="1">
              <a:spcAft>
                <a:spcPts val="0"/>
              </a:spcAft>
              <a:defRPr/>
            </a:pPr>
            <a:r>
              <a:rPr lang="en-US" b="1" dirty="0" smtClean="0">
                <a:solidFill>
                  <a:srgbClr val="0906FF"/>
                </a:solidFill>
                <a:ea typeface="+mj-ea"/>
              </a:rPr>
              <a:t>542 OSAC Members Total </a:t>
            </a:r>
            <a:br>
              <a:rPr lang="en-US" b="1" dirty="0" smtClean="0">
                <a:solidFill>
                  <a:srgbClr val="0906FF"/>
                </a:solidFill>
                <a:ea typeface="+mj-ea"/>
              </a:rPr>
            </a:br>
            <a:r>
              <a:rPr lang="en-US" sz="2700" dirty="0" smtClean="0">
                <a:ea typeface="+mj-ea"/>
              </a:rPr>
              <a:t>as of </a:t>
            </a:r>
            <a:r>
              <a:rPr lang="en-US" sz="2700" dirty="0" smtClean="0"/>
              <a:t>13 February </a:t>
            </a:r>
            <a:r>
              <a:rPr lang="en-US" sz="2700" dirty="0" smtClean="0">
                <a:ea typeface="+mj-ea"/>
              </a:rPr>
              <a:t>2015</a:t>
            </a:r>
            <a:endParaRPr lang="en-US" sz="2700" dirty="0" smtClean="0">
              <a:solidFill>
                <a:srgbClr val="0000FF"/>
              </a:solidFill>
              <a:ea typeface="+mj-ea"/>
            </a:endParaRPr>
          </a:p>
        </p:txBody>
      </p:sp>
      <p:sp>
        <p:nvSpPr>
          <p:cNvPr id="11339" name="TextBox 154"/>
          <p:cNvSpPr txBox="1">
            <a:spLocks noChangeArrowheads="1"/>
          </p:cNvSpPr>
          <p:nvPr/>
        </p:nvSpPr>
        <p:spPr bwMode="auto">
          <a:xfrm>
            <a:off x="6934200" y="4648200"/>
            <a:ext cx="2346325" cy="17543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800" b="1" dirty="0" smtClean="0">
                <a:solidFill>
                  <a:srgbClr val="000000"/>
                </a:solidFill>
              </a:rPr>
              <a:t> 94  Academics</a:t>
            </a:r>
          </a:p>
          <a:p>
            <a:pPr eaLnBrk="1" hangingPunct="1">
              <a:spcBef>
                <a:spcPct val="0"/>
              </a:spcBef>
              <a:buFontTx/>
              <a:buNone/>
            </a:pPr>
            <a:r>
              <a:rPr lang="en-US" altLang="en-US" sz="1800" b="1" dirty="0" smtClean="0">
                <a:solidFill>
                  <a:srgbClr val="000000"/>
                </a:solidFill>
              </a:rPr>
              <a:t>147 Federal </a:t>
            </a:r>
            <a:r>
              <a:rPr lang="en-US" altLang="en-US" sz="1800" b="1" dirty="0" err="1" smtClean="0">
                <a:solidFill>
                  <a:srgbClr val="000000"/>
                </a:solidFill>
              </a:rPr>
              <a:t>Govt</a:t>
            </a:r>
            <a:endParaRPr lang="en-US" altLang="en-US" sz="1800" b="1" dirty="0" smtClean="0">
              <a:solidFill>
                <a:srgbClr val="000000"/>
              </a:solidFill>
            </a:endParaRPr>
          </a:p>
          <a:p>
            <a:pPr eaLnBrk="1" hangingPunct="1">
              <a:spcBef>
                <a:spcPct val="0"/>
              </a:spcBef>
              <a:buFontTx/>
              <a:buNone/>
            </a:pPr>
            <a:r>
              <a:rPr lang="en-US" altLang="en-US" sz="1800" b="1" dirty="0" smtClean="0">
                <a:solidFill>
                  <a:srgbClr val="000000"/>
                </a:solidFill>
              </a:rPr>
              <a:t>   8  FFRDC</a:t>
            </a:r>
          </a:p>
          <a:p>
            <a:pPr eaLnBrk="1" hangingPunct="1">
              <a:spcBef>
                <a:spcPct val="0"/>
              </a:spcBef>
              <a:buFontTx/>
              <a:buNone/>
            </a:pPr>
            <a:r>
              <a:rPr lang="en-US" altLang="en-US" sz="1800" b="1" dirty="0" smtClean="0">
                <a:solidFill>
                  <a:srgbClr val="000000"/>
                </a:solidFill>
              </a:rPr>
              <a:t>105 Local </a:t>
            </a:r>
            <a:r>
              <a:rPr lang="en-US" altLang="en-US" sz="1800" b="1" dirty="0" err="1" smtClean="0">
                <a:solidFill>
                  <a:srgbClr val="000000"/>
                </a:solidFill>
              </a:rPr>
              <a:t>Govt</a:t>
            </a:r>
            <a:endParaRPr lang="en-US" altLang="en-US" sz="1800" b="1" dirty="0" smtClean="0">
              <a:solidFill>
                <a:srgbClr val="000000"/>
              </a:solidFill>
            </a:endParaRPr>
          </a:p>
          <a:p>
            <a:pPr eaLnBrk="1" hangingPunct="1">
              <a:spcBef>
                <a:spcPct val="0"/>
              </a:spcBef>
              <a:buFontTx/>
              <a:buNone/>
            </a:pPr>
            <a:r>
              <a:rPr lang="en-US" altLang="en-US" sz="1800" b="1" dirty="0" smtClean="0">
                <a:solidFill>
                  <a:srgbClr val="000000"/>
                </a:solidFill>
              </a:rPr>
              <a:t>  89 Private Sector</a:t>
            </a:r>
          </a:p>
          <a:p>
            <a:pPr eaLnBrk="1" hangingPunct="1">
              <a:spcBef>
                <a:spcPct val="0"/>
              </a:spcBef>
              <a:buFontTx/>
              <a:buNone/>
            </a:pPr>
            <a:r>
              <a:rPr lang="en-US" altLang="en-US" sz="1800" b="1" dirty="0" smtClean="0">
                <a:solidFill>
                  <a:srgbClr val="000000"/>
                </a:solidFill>
              </a:rPr>
              <a:t>  99 State </a:t>
            </a:r>
            <a:r>
              <a:rPr lang="en-US" altLang="en-US" sz="1800" b="1" dirty="0" err="1" smtClean="0">
                <a:solidFill>
                  <a:srgbClr val="000000"/>
                </a:solidFill>
              </a:rPr>
              <a:t>Govt</a:t>
            </a:r>
            <a:endParaRPr lang="en-US" altLang="en-US" sz="1800" b="1" dirty="0" smtClean="0">
              <a:solidFill>
                <a:srgbClr val="000000"/>
              </a:solidFill>
            </a:endParaRPr>
          </a:p>
        </p:txBody>
      </p:sp>
      <p:sp>
        <p:nvSpPr>
          <p:cNvPr id="11342" name="TextBox 1"/>
          <p:cNvSpPr txBox="1">
            <a:spLocks noChangeArrowheads="1"/>
          </p:cNvSpPr>
          <p:nvPr/>
        </p:nvSpPr>
        <p:spPr bwMode="auto">
          <a:xfrm>
            <a:off x="2743200" y="998538"/>
            <a:ext cx="388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algn="ctr">
              <a:spcBef>
                <a:spcPct val="0"/>
              </a:spcBef>
              <a:buFontTx/>
              <a:buNone/>
            </a:pPr>
            <a:r>
              <a:rPr lang="en-US" altLang="en-US" sz="2400" b="1" i="1" dirty="0" smtClean="0">
                <a:solidFill>
                  <a:srgbClr val="FF0000"/>
                </a:solidFill>
              </a:rPr>
              <a:t>49 </a:t>
            </a:r>
            <a:r>
              <a:rPr lang="en-US" altLang="en-US" sz="2400" b="1" i="1" dirty="0">
                <a:solidFill>
                  <a:srgbClr val="FF0000"/>
                </a:solidFill>
              </a:rPr>
              <a:t>states represented</a:t>
            </a:r>
          </a:p>
        </p:txBody>
      </p:sp>
      <p:sp>
        <p:nvSpPr>
          <p:cNvPr id="2" name="Slide Number Placeholder 1"/>
          <p:cNvSpPr>
            <a:spLocks noGrp="1"/>
          </p:cNvSpPr>
          <p:nvPr>
            <p:ph type="sldNum" sz="quarter" idx="12"/>
          </p:nvPr>
        </p:nvSpPr>
        <p:spPr/>
        <p:txBody>
          <a:bodyPr/>
          <a:lstStyle/>
          <a:p>
            <a:fld id="{DE29AE85-5160-4003-953E-C375A28B03B9}" type="slidenum">
              <a:rPr lang="en-US" smtClean="0"/>
              <a:t>13</a:t>
            </a:fld>
            <a:endParaRPr lang="en-US"/>
          </a:p>
        </p:txBody>
      </p:sp>
    </p:spTree>
    <p:extLst>
      <p:ext uri="{BB962C8B-B14F-4D97-AF65-F5344CB8AC3E}">
        <p14:creationId xmlns:p14="http://schemas.microsoft.com/office/powerpoint/2010/main" val="8189109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29AE85-5160-4003-953E-C375A28B03B9}" type="slidenum">
              <a:rPr lang="en-US" smtClean="0"/>
              <a:t>14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244366601"/>
              </p:ext>
            </p:extLst>
          </p:nvPr>
        </p:nvGraphicFramePr>
        <p:xfrm>
          <a:off x="228600" y="742244"/>
          <a:ext cx="830580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457200" y="76200"/>
            <a:ext cx="8229600" cy="990600"/>
          </a:xfrm>
        </p:spPr>
        <p:txBody>
          <a:bodyPr>
            <a:normAutofit fontScale="90000"/>
          </a:bodyPr>
          <a:lstStyle/>
          <a:p>
            <a:pPr eaLnBrk="1" hangingPunct="1"/>
            <a:r>
              <a:rPr lang="en-US" altLang="en-US" b="1" dirty="0" smtClean="0">
                <a:solidFill>
                  <a:srgbClr val="0906FF"/>
                </a:solidFill>
              </a:rPr>
              <a:t>OSAC Members Employer Classification</a:t>
            </a:r>
            <a:r>
              <a:rPr lang="en-US" altLang="en-US" dirty="0" smtClean="0"/>
              <a:t/>
            </a:r>
            <a:br>
              <a:rPr lang="en-US" altLang="en-US" dirty="0" smtClean="0"/>
            </a:br>
            <a:r>
              <a:rPr lang="en-US" altLang="en-US" sz="2400" dirty="0" smtClean="0"/>
              <a:t>(as of 13 February 2015)</a:t>
            </a:r>
            <a:endParaRPr lang="en-US" altLang="en-US" dirty="0" smtClean="0"/>
          </a:p>
        </p:txBody>
      </p:sp>
      <p:sp>
        <p:nvSpPr>
          <p:cNvPr id="7" name="TextBox 11"/>
          <p:cNvSpPr txBox="1">
            <a:spLocks noChangeArrowheads="1"/>
          </p:cNvSpPr>
          <p:nvPr/>
        </p:nvSpPr>
        <p:spPr bwMode="auto">
          <a:xfrm>
            <a:off x="1" y="990600"/>
            <a:ext cx="251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algn="ctr">
              <a:spcBef>
                <a:spcPct val="0"/>
              </a:spcBef>
              <a:buFontTx/>
              <a:buNone/>
            </a:pPr>
            <a:r>
              <a:rPr lang="en-US" altLang="en-US" sz="3200" b="1" dirty="0" smtClean="0">
                <a:solidFill>
                  <a:srgbClr val="0000FF"/>
                </a:solidFill>
              </a:rPr>
              <a:t>542 OSAC Members Total</a:t>
            </a:r>
            <a:endParaRPr lang="en-US" altLang="en-US" sz="3200" b="1" dirty="0">
              <a:solidFill>
                <a:srgbClr val="0000FF"/>
              </a:solidFill>
            </a:endParaRPr>
          </a:p>
        </p:txBody>
      </p:sp>
      <p:sp>
        <p:nvSpPr>
          <p:cNvPr id="8" name="TextBox 10"/>
          <p:cNvSpPr txBox="1">
            <a:spLocks noChangeArrowheads="1"/>
          </p:cNvSpPr>
          <p:nvPr/>
        </p:nvSpPr>
        <p:spPr bwMode="auto">
          <a:xfrm>
            <a:off x="152400" y="6248400"/>
            <a:ext cx="292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400" dirty="0"/>
              <a:t>FFRDC = Federally-funded research and development center</a:t>
            </a:r>
          </a:p>
        </p:txBody>
      </p:sp>
    </p:spTree>
    <p:extLst>
      <p:ext uri="{BB962C8B-B14F-4D97-AF65-F5344CB8AC3E}">
        <p14:creationId xmlns:p14="http://schemas.microsoft.com/office/powerpoint/2010/main" val="1860075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29AE85-5160-4003-953E-C375A28B03B9}" type="slidenum">
              <a:rPr lang="en-US" smtClean="0"/>
              <a:t>15</a:t>
            </a:fld>
            <a:endParaRPr lang="en-US"/>
          </a:p>
        </p:txBody>
      </p:sp>
      <p:sp>
        <p:nvSpPr>
          <p:cNvPr id="6" name="Title 5"/>
          <p:cNvSpPr>
            <a:spLocks noGrp="1"/>
          </p:cNvSpPr>
          <p:nvPr>
            <p:ph type="title"/>
          </p:nvPr>
        </p:nvSpPr>
        <p:spPr>
          <a:xfrm>
            <a:off x="457200" y="76200"/>
            <a:ext cx="8229600" cy="990600"/>
          </a:xfrm>
        </p:spPr>
        <p:txBody>
          <a:bodyPr>
            <a:normAutofit fontScale="90000"/>
          </a:bodyPr>
          <a:lstStyle/>
          <a:p>
            <a:pPr eaLnBrk="1" hangingPunct="1"/>
            <a:r>
              <a:rPr lang="en-US" altLang="en-US" b="1" dirty="0" smtClean="0">
                <a:solidFill>
                  <a:srgbClr val="0906FF"/>
                </a:solidFill>
              </a:rPr>
              <a:t>OSAC Members Job Classification</a:t>
            </a:r>
            <a:r>
              <a:rPr lang="en-US" altLang="en-US" dirty="0" smtClean="0"/>
              <a:t/>
            </a:r>
            <a:br>
              <a:rPr lang="en-US" altLang="en-US" dirty="0" smtClean="0"/>
            </a:br>
            <a:r>
              <a:rPr lang="en-US" altLang="en-US" sz="2400" dirty="0" smtClean="0"/>
              <a:t>(as of 13 February 2015)</a:t>
            </a:r>
            <a:endParaRPr lang="en-US" altLang="en-US" dirty="0" smtClean="0"/>
          </a:p>
        </p:txBody>
      </p:sp>
      <p:sp>
        <p:nvSpPr>
          <p:cNvPr id="7" name="TextBox 11"/>
          <p:cNvSpPr txBox="1">
            <a:spLocks noChangeArrowheads="1"/>
          </p:cNvSpPr>
          <p:nvPr/>
        </p:nvSpPr>
        <p:spPr bwMode="auto">
          <a:xfrm>
            <a:off x="-76200" y="838200"/>
            <a:ext cx="251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algn="ctr">
              <a:spcBef>
                <a:spcPct val="0"/>
              </a:spcBef>
              <a:buFontTx/>
              <a:buNone/>
            </a:pPr>
            <a:r>
              <a:rPr lang="en-US" altLang="en-US" sz="3200" b="1" dirty="0" smtClean="0">
                <a:solidFill>
                  <a:srgbClr val="0000FF"/>
                </a:solidFill>
              </a:rPr>
              <a:t>542 OSAC Members Total</a:t>
            </a:r>
            <a:endParaRPr lang="en-US" altLang="en-US" sz="3200" b="1" dirty="0">
              <a:solidFill>
                <a:srgbClr val="0000FF"/>
              </a:solidFill>
            </a:endParaRPr>
          </a:p>
        </p:txBody>
      </p:sp>
      <p:graphicFrame>
        <p:nvGraphicFramePr>
          <p:cNvPr id="9" name="Chart 8"/>
          <p:cNvGraphicFramePr>
            <a:graphicFrameLocks/>
          </p:cNvGraphicFramePr>
          <p:nvPr>
            <p:extLst>
              <p:ext uri="{D42A27DB-BD31-4B8C-83A1-F6EECF244321}">
                <p14:modId xmlns:p14="http://schemas.microsoft.com/office/powerpoint/2010/main" val="1286984763"/>
              </p:ext>
            </p:extLst>
          </p:nvPr>
        </p:nvGraphicFramePr>
        <p:xfrm>
          <a:off x="539750" y="1295400"/>
          <a:ext cx="8604250" cy="5995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0155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906FF"/>
                </a:solidFill>
              </a:rPr>
              <a:t>OSAC Application Status &amp; Affiliates</a:t>
            </a:r>
            <a:endParaRPr lang="en-US" b="1" dirty="0">
              <a:solidFill>
                <a:srgbClr val="0906FF"/>
              </a:solidFill>
            </a:endParaRPr>
          </a:p>
        </p:txBody>
      </p:sp>
      <p:sp>
        <p:nvSpPr>
          <p:cNvPr id="3" name="Content Placeholder 2"/>
          <p:cNvSpPr>
            <a:spLocks noGrp="1"/>
          </p:cNvSpPr>
          <p:nvPr>
            <p:ph idx="1"/>
          </p:nvPr>
        </p:nvSpPr>
        <p:spPr>
          <a:xfrm>
            <a:off x="457200" y="1295400"/>
            <a:ext cx="8229600" cy="1828800"/>
          </a:xfrm>
        </p:spPr>
        <p:txBody>
          <a:bodyPr>
            <a:normAutofit lnSpcReduction="10000"/>
          </a:bodyPr>
          <a:lstStyle/>
          <a:p>
            <a:r>
              <a:rPr lang="en-US" dirty="0" smtClean="0"/>
              <a:t>1813 Total Applications</a:t>
            </a:r>
          </a:p>
          <a:p>
            <a:pPr lvl="1"/>
            <a:r>
              <a:rPr lang="en-US" dirty="0" smtClean="0"/>
              <a:t>542 OSAC Members</a:t>
            </a:r>
          </a:p>
          <a:p>
            <a:r>
              <a:rPr lang="en-US" dirty="0" smtClean="0"/>
              <a:t>1271 Applications in Database for Affiliates</a:t>
            </a:r>
          </a:p>
          <a:p>
            <a:pPr lvl="1"/>
            <a:r>
              <a:rPr lang="en-US" dirty="0" smtClean="0"/>
              <a:t>All potential Affiliates must fill out an application</a:t>
            </a:r>
          </a:p>
          <a:p>
            <a:pPr marL="457200" lvl="1" indent="0">
              <a:buNone/>
            </a:pPr>
            <a:endParaRPr lang="en-US" dirty="0"/>
          </a:p>
        </p:txBody>
      </p:sp>
      <p:sp>
        <p:nvSpPr>
          <p:cNvPr id="4" name="Slide Number Placeholder 3"/>
          <p:cNvSpPr>
            <a:spLocks noGrp="1"/>
          </p:cNvSpPr>
          <p:nvPr>
            <p:ph type="sldNum" sz="quarter" idx="12"/>
          </p:nvPr>
        </p:nvSpPr>
        <p:spPr/>
        <p:txBody>
          <a:bodyPr/>
          <a:lstStyle/>
          <a:p>
            <a:fld id="{DE29AE85-5160-4003-953E-C375A28B03B9}" type="slidenum">
              <a:rPr lang="en-US" smtClean="0"/>
              <a:t>16</a:t>
            </a:fld>
            <a:endParaRPr lang="en-US"/>
          </a:p>
        </p:txBody>
      </p:sp>
      <p:sp>
        <p:nvSpPr>
          <p:cNvPr id="5" name="TextBox 4"/>
          <p:cNvSpPr txBox="1"/>
          <p:nvPr/>
        </p:nvSpPr>
        <p:spPr>
          <a:xfrm>
            <a:off x="228600" y="3505200"/>
            <a:ext cx="8763000" cy="400110"/>
          </a:xfrm>
          <a:prstGeom prst="rect">
            <a:avLst/>
          </a:prstGeom>
          <a:solidFill>
            <a:srgbClr val="FFFF00"/>
          </a:solidFill>
        </p:spPr>
        <p:txBody>
          <a:bodyPr wrap="square" rtlCol="0">
            <a:spAutoFit/>
          </a:bodyPr>
          <a:lstStyle/>
          <a:p>
            <a:r>
              <a:rPr lang="en-US" sz="2000" b="1" dirty="0" smtClean="0"/>
              <a:t>OSAC </a:t>
            </a:r>
            <a:r>
              <a:rPr lang="en-US" sz="2000" b="1" dirty="0"/>
              <a:t>Application</a:t>
            </a:r>
            <a:r>
              <a:rPr lang="en-US" sz="2000" dirty="0"/>
              <a:t>: </a:t>
            </a:r>
            <a:r>
              <a:rPr lang="en-US" sz="2000" dirty="0">
                <a:hlinkClick r:id="rId2"/>
              </a:rPr>
              <a:t>https://www.nist.gov/forensics/osac-</a:t>
            </a:r>
            <a:r>
              <a:rPr lang="en-US" sz="2000" dirty="0" smtClean="0">
                <a:hlinkClick r:id="rId2"/>
              </a:rPr>
              <a:t>application.cfm</a:t>
            </a:r>
            <a:endParaRPr lang="en-US" sz="2000" dirty="0" smtClean="0"/>
          </a:p>
        </p:txBody>
      </p:sp>
      <p:sp>
        <p:nvSpPr>
          <p:cNvPr id="6" name="Content Placeholder 2"/>
          <p:cNvSpPr txBox="1">
            <a:spLocks/>
          </p:cNvSpPr>
          <p:nvPr/>
        </p:nvSpPr>
        <p:spPr>
          <a:xfrm>
            <a:off x="457200" y="4419600"/>
            <a:ext cx="82296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Applicant database updated on 1</a:t>
            </a:r>
            <a:r>
              <a:rPr lang="en-US" baseline="30000" dirty="0" smtClean="0"/>
              <a:t>st</a:t>
            </a:r>
            <a:r>
              <a:rPr lang="en-US" dirty="0" smtClean="0"/>
              <a:t> &amp; 15</a:t>
            </a:r>
            <a:r>
              <a:rPr lang="en-US" baseline="30000" dirty="0" smtClean="0"/>
              <a:t>th</a:t>
            </a:r>
            <a:r>
              <a:rPr lang="en-US" dirty="0" smtClean="0"/>
              <a:t> each month</a:t>
            </a:r>
          </a:p>
          <a:p>
            <a:r>
              <a:rPr lang="en-US" dirty="0"/>
              <a:t>Affiliates are selected by OSAC Unit </a:t>
            </a:r>
            <a:r>
              <a:rPr lang="en-US" dirty="0" smtClean="0"/>
              <a:t>Chairs</a:t>
            </a:r>
          </a:p>
          <a:p>
            <a:r>
              <a:rPr lang="en-US" dirty="0" smtClean="0"/>
              <a:t>Added to </a:t>
            </a:r>
            <a:r>
              <a:rPr lang="en-US" dirty="0" err="1" smtClean="0"/>
              <a:t>Kavi</a:t>
            </a:r>
            <a:r>
              <a:rPr lang="en-US" dirty="0" smtClean="0"/>
              <a:t> Workspace and receive email</a:t>
            </a:r>
          </a:p>
          <a:p>
            <a:pPr lvl="1"/>
            <a:endParaRPr lang="en-US" dirty="0"/>
          </a:p>
        </p:txBody>
      </p:sp>
      <p:pic>
        <p:nvPicPr>
          <p:cNvPr id="8" name="Picture 7"/>
          <p:cNvPicPr>
            <a:picLocks noChangeAspect="1"/>
          </p:cNvPicPr>
          <p:nvPr/>
        </p:nvPicPr>
        <p:blipFill>
          <a:blip r:embed="rId3"/>
          <a:stretch>
            <a:fillRect/>
          </a:stretch>
        </p:blipFill>
        <p:spPr>
          <a:xfrm>
            <a:off x="7467600" y="914400"/>
            <a:ext cx="1981200" cy="1981200"/>
          </a:xfrm>
          <a:prstGeom prst="rect">
            <a:avLst/>
          </a:prstGeom>
        </p:spPr>
      </p:pic>
    </p:spTree>
    <p:extLst>
      <p:ext uri="{BB962C8B-B14F-4D97-AF65-F5344CB8AC3E}">
        <p14:creationId xmlns:p14="http://schemas.microsoft.com/office/powerpoint/2010/main" val="1469067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rmAutofit fontScale="90000"/>
          </a:bodyPr>
          <a:lstStyle/>
          <a:p>
            <a:r>
              <a:rPr lang="en-US" b="1" dirty="0" smtClean="0">
                <a:solidFill>
                  <a:srgbClr val="0906FF"/>
                </a:solidFill>
              </a:rPr>
              <a:t>OSAC Positions Held by </a:t>
            </a:r>
            <a:br>
              <a:rPr lang="en-US" b="1" dirty="0" smtClean="0">
                <a:solidFill>
                  <a:srgbClr val="0906FF"/>
                </a:solidFill>
              </a:rPr>
            </a:br>
            <a:r>
              <a:rPr lang="en-US" b="1" dirty="0" smtClean="0">
                <a:solidFill>
                  <a:srgbClr val="0906FF"/>
                </a:solidFill>
              </a:rPr>
              <a:t>ASCLD Members (30)</a:t>
            </a:r>
            <a:endParaRPr lang="en-US" b="1" dirty="0">
              <a:solidFill>
                <a:srgbClr val="0906FF"/>
              </a:solidFill>
            </a:endParaRPr>
          </a:p>
        </p:txBody>
      </p:sp>
      <p:sp>
        <p:nvSpPr>
          <p:cNvPr id="3" name="Content Placeholder 2"/>
          <p:cNvSpPr>
            <a:spLocks noGrp="1"/>
          </p:cNvSpPr>
          <p:nvPr>
            <p:ph idx="1"/>
          </p:nvPr>
        </p:nvSpPr>
        <p:spPr>
          <a:xfrm>
            <a:off x="228600" y="1219200"/>
            <a:ext cx="8553106" cy="5257800"/>
          </a:xfrm>
        </p:spPr>
        <p:txBody>
          <a:bodyPr>
            <a:normAutofit fontScale="85000" lnSpcReduction="20000"/>
          </a:bodyPr>
          <a:lstStyle/>
          <a:p>
            <a:r>
              <a:rPr lang="en-US" dirty="0" smtClean="0"/>
              <a:t>FSSB Chair</a:t>
            </a:r>
          </a:p>
          <a:p>
            <a:r>
              <a:rPr lang="en-US" dirty="0" smtClean="0"/>
              <a:t>Biology SAC Chair</a:t>
            </a:r>
          </a:p>
          <a:p>
            <a:r>
              <a:rPr lang="en-US" dirty="0" smtClean="0"/>
              <a:t>Chemistry SAC Chair &amp; 2 Members</a:t>
            </a:r>
          </a:p>
          <a:p>
            <a:r>
              <a:rPr lang="en-US" dirty="0" smtClean="0"/>
              <a:t>Quality Infrastructure Committee Vice Chair &amp; 4 Members</a:t>
            </a:r>
          </a:p>
          <a:p>
            <a:r>
              <a:rPr lang="en-US" dirty="0" smtClean="0"/>
              <a:t>Biological Methods (DNA 1) Sub Chair &amp; 4 members</a:t>
            </a:r>
          </a:p>
          <a:p>
            <a:r>
              <a:rPr lang="en-US" dirty="0"/>
              <a:t>Anthropology Sub Chair</a:t>
            </a:r>
          </a:p>
          <a:p>
            <a:r>
              <a:rPr lang="en-US" dirty="0"/>
              <a:t>SAC Crime Scene Member</a:t>
            </a:r>
          </a:p>
          <a:p>
            <a:r>
              <a:rPr lang="en-US" dirty="0"/>
              <a:t>SAC Digital Member</a:t>
            </a:r>
          </a:p>
          <a:p>
            <a:r>
              <a:rPr lang="en-US" dirty="0" smtClean="0"/>
              <a:t>3 Seized Drug Sub Members</a:t>
            </a:r>
          </a:p>
          <a:p>
            <a:r>
              <a:rPr lang="en-US" dirty="0" smtClean="0"/>
              <a:t>2 Digital Evidence Sub Members</a:t>
            </a:r>
          </a:p>
          <a:p>
            <a:r>
              <a:rPr lang="en-US" dirty="0" smtClean="0"/>
              <a:t>3 Biological Interpretation/Reporting (DNA 2) Sub Members</a:t>
            </a:r>
          </a:p>
          <a:p>
            <a:r>
              <a:rPr lang="en-US" dirty="0" smtClean="0"/>
              <a:t>1 Fire Debris and Explosives Sub Member</a:t>
            </a:r>
          </a:p>
          <a:p>
            <a:r>
              <a:rPr lang="en-US" dirty="0" smtClean="0"/>
              <a:t>1 Fire Investigation and Explosives Sub Member</a:t>
            </a:r>
          </a:p>
          <a:p>
            <a:r>
              <a:rPr lang="en-US" dirty="0" smtClean="0"/>
              <a:t>2 Friction Ridge Sub Members</a:t>
            </a:r>
          </a:p>
          <a:p>
            <a:endParaRPr lang="en-US" dirty="0" smtClean="0"/>
          </a:p>
          <a:p>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DE29AE85-5160-4003-953E-C375A28B03B9}" type="slidenum">
              <a:rPr lang="en-US" smtClean="0"/>
              <a:t>17</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79390"/>
          <a:stretch/>
        </p:blipFill>
        <p:spPr bwMode="auto">
          <a:xfrm>
            <a:off x="7543800" y="5316"/>
            <a:ext cx="1600200" cy="1458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890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b="1" dirty="0" smtClean="0">
                <a:solidFill>
                  <a:srgbClr val="0906FF"/>
                </a:solidFill>
              </a:rPr>
              <a:t>Agenda</a:t>
            </a:r>
            <a:endParaRPr lang="en-US" b="1" dirty="0">
              <a:solidFill>
                <a:srgbClr val="0906FF"/>
              </a:solidFill>
            </a:endParaRPr>
          </a:p>
        </p:txBody>
      </p:sp>
      <p:sp>
        <p:nvSpPr>
          <p:cNvPr id="3" name="Content Placeholder 2"/>
          <p:cNvSpPr>
            <a:spLocks noGrp="1"/>
          </p:cNvSpPr>
          <p:nvPr>
            <p:ph idx="1"/>
          </p:nvPr>
        </p:nvSpPr>
        <p:spPr>
          <a:xfrm>
            <a:off x="381000" y="914400"/>
            <a:ext cx="8534400" cy="4870383"/>
          </a:xfrm>
        </p:spPr>
        <p:txBody>
          <a:bodyPr>
            <a:normAutofit/>
          </a:bodyPr>
          <a:lstStyle/>
          <a:p>
            <a:r>
              <a:rPr lang="en-US" dirty="0" smtClean="0"/>
              <a:t>OSAC Quality Infrastructure</a:t>
            </a:r>
          </a:p>
          <a:p>
            <a:r>
              <a:rPr lang="en-US" dirty="0" smtClean="0"/>
              <a:t>OSAC Objective &amp; Architecture</a:t>
            </a:r>
          </a:p>
          <a:p>
            <a:r>
              <a:rPr lang="en-US" dirty="0" smtClean="0"/>
              <a:t>OSAC Members &amp; Affiliates</a:t>
            </a:r>
          </a:p>
          <a:p>
            <a:r>
              <a:rPr lang="en-US" dirty="0"/>
              <a:t>OSAC Support </a:t>
            </a:r>
            <a:r>
              <a:rPr lang="en-US" dirty="0" smtClean="0"/>
              <a:t>from NIST &amp; Crime Laboratories</a:t>
            </a:r>
          </a:p>
          <a:p>
            <a:r>
              <a:rPr lang="en-US" dirty="0"/>
              <a:t>OSAC Priorities &amp; Public Comment Opportunity</a:t>
            </a:r>
          </a:p>
          <a:p>
            <a:r>
              <a:rPr lang="en-US" dirty="0" smtClean="0"/>
              <a:t>OSAC Moving Forward</a:t>
            </a:r>
          </a:p>
          <a:p>
            <a:endParaRPr lang="en-US" dirty="0"/>
          </a:p>
        </p:txBody>
      </p:sp>
      <p:sp>
        <p:nvSpPr>
          <p:cNvPr id="7" name="Rectangle 6"/>
          <p:cNvSpPr/>
          <p:nvPr/>
        </p:nvSpPr>
        <p:spPr>
          <a:xfrm>
            <a:off x="381000" y="2464689"/>
            <a:ext cx="8610600" cy="507111"/>
          </a:xfrm>
          <a:prstGeom prst="rect">
            <a:avLst/>
          </a:prstGeom>
          <a:noFill/>
          <a:ln w="12700" cmpd="sng">
            <a:solidFill>
              <a:srgbClr val="090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3"/>
          <p:cNvSpPr>
            <a:spLocks noGrp="1"/>
          </p:cNvSpPr>
          <p:nvPr>
            <p:ph type="sldNum" sz="quarter" idx="12"/>
          </p:nvPr>
        </p:nvSpPr>
        <p:spPr>
          <a:xfrm>
            <a:off x="6553200" y="6356350"/>
            <a:ext cx="2133600" cy="365125"/>
          </a:xfrm>
        </p:spPr>
        <p:txBody>
          <a:bodyPr/>
          <a:lstStyle/>
          <a:p>
            <a:fld id="{DE29AE85-5160-4003-953E-C375A28B03B9}" type="slidenum">
              <a:rPr lang="en-US" smtClean="0"/>
              <a:t>18</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75403" y="5305245"/>
            <a:ext cx="1272397" cy="1400355"/>
          </a:xfrm>
          <a:prstGeom prst="rect">
            <a:avLst/>
          </a:prstGeom>
        </p:spPr>
      </p:pic>
      <p:pic>
        <p:nvPicPr>
          <p:cNvPr id="10" name="Picture 9"/>
          <p:cNvPicPr>
            <a:picLocks noChangeAspect="1"/>
          </p:cNvPicPr>
          <p:nvPr/>
        </p:nvPicPr>
        <p:blipFill>
          <a:blip r:embed="rId4" cstate="print"/>
          <a:stretch>
            <a:fillRect/>
          </a:stretch>
        </p:blipFill>
        <p:spPr>
          <a:xfrm>
            <a:off x="7702950" y="6477000"/>
            <a:ext cx="1371600" cy="285750"/>
          </a:xfrm>
          <a:prstGeom prst="rect">
            <a:avLst/>
          </a:prstGeom>
        </p:spPr>
      </p:pic>
    </p:spTree>
    <p:extLst>
      <p:ext uri="{BB962C8B-B14F-4D97-AF65-F5344CB8AC3E}">
        <p14:creationId xmlns:p14="http://schemas.microsoft.com/office/powerpoint/2010/main" val="545003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792162"/>
          </a:xfrm>
        </p:spPr>
        <p:txBody>
          <a:bodyPr>
            <a:normAutofit/>
          </a:bodyPr>
          <a:lstStyle/>
          <a:p>
            <a:r>
              <a:rPr lang="en-US" b="1" dirty="0" smtClean="0">
                <a:solidFill>
                  <a:srgbClr val="0906FF"/>
                </a:solidFill>
              </a:rPr>
              <a:t>OSAC Support: Provided by NIST</a:t>
            </a:r>
            <a:endParaRPr lang="en-US" b="1" dirty="0">
              <a:solidFill>
                <a:srgbClr val="0906FF"/>
              </a:solidFill>
            </a:endParaRPr>
          </a:p>
        </p:txBody>
      </p:sp>
      <p:sp>
        <p:nvSpPr>
          <p:cNvPr id="3" name="Content Placeholder 2"/>
          <p:cNvSpPr>
            <a:spLocks noGrp="1"/>
          </p:cNvSpPr>
          <p:nvPr>
            <p:ph idx="1"/>
          </p:nvPr>
        </p:nvSpPr>
        <p:spPr>
          <a:xfrm>
            <a:off x="304800" y="1066800"/>
            <a:ext cx="8839200" cy="5181600"/>
          </a:xfrm>
        </p:spPr>
        <p:txBody>
          <a:bodyPr>
            <a:normAutofit/>
          </a:bodyPr>
          <a:lstStyle/>
          <a:p>
            <a:r>
              <a:rPr lang="en-US" b="1" dirty="0" err="1" smtClean="0"/>
              <a:t>Kavi</a:t>
            </a:r>
            <a:r>
              <a:rPr lang="en-US" b="1" dirty="0" smtClean="0"/>
              <a:t> Workspace</a:t>
            </a:r>
            <a:r>
              <a:rPr lang="en-US" dirty="0" smtClean="0"/>
              <a:t>:  Web-based infrastructure to manage all documents &amp; online balloting/voting</a:t>
            </a:r>
          </a:p>
          <a:p>
            <a:r>
              <a:rPr lang="en-US" b="1" dirty="0" smtClean="0"/>
              <a:t>Adobe Connect Licenses</a:t>
            </a:r>
            <a:r>
              <a:rPr lang="en-US" dirty="0" smtClean="0"/>
              <a:t>: to support virtual meetings – enabling all entities in OSAC to conduct virtual business.</a:t>
            </a:r>
          </a:p>
          <a:p>
            <a:r>
              <a:rPr lang="en-US" b="1" dirty="0" smtClean="0"/>
              <a:t>Logistics Support</a:t>
            </a:r>
            <a:r>
              <a:rPr lang="en-US" dirty="0" smtClean="0"/>
              <a:t>: funding for in-person meetings</a:t>
            </a:r>
          </a:p>
          <a:p>
            <a:r>
              <a:rPr lang="en-US" b="1" dirty="0" smtClean="0"/>
              <a:t>Future Contract</a:t>
            </a:r>
            <a:r>
              <a:rPr lang="en-US" dirty="0" smtClean="0"/>
              <a:t>:  Program </a:t>
            </a:r>
            <a:r>
              <a:rPr lang="en-US" dirty="0"/>
              <a:t>m</a:t>
            </a:r>
            <a:r>
              <a:rPr lang="en-US" dirty="0" smtClean="0"/>
              <a:t>anagement support</a:t>
            </a:r>
          </a:p>
          <a:p>
            <a:r>
              <a:rPr lang="en-US" b="1" dirty="0" smtClean="0"/>
              <a:t>Spin Out</a:t>
            </a:r>
            <a:r>
              <a:rPr lang="en-US" dirty="0" smtClean="0"/>
              <a:t>:  </a:t>
            </a:r>
            <a:r>
              <a:rPr lang="en-US" dirty="0"/>
              <a:t>S</a:t>
            </a:r>
            <a:r>
              <a:rPr lang="en-US" dirty="0" smtClean="0"/>
              <a:t>pin OSAC out of NIST in 5 years</a:t>
            </a:r>
          </a:p>
          <a:p>
            <a:pPr lvl="1"/>
            <a:r>
              <a:rPr lang="en-US" dirty="0" smtClean="0"/>
              <a:t>May initially be with funding from NIST to the outside entity.</a:t>
            </a:r>
          </a:p>
          <a:p>
            <a:pPr lvl="1"/>
            <a:r>
              <a:rPr lang="en-US" dirty="0" smtClean="0"/>
              <a:t>Must ensure good science and stability</a:t>
            </a:r>
            <a:endParaRPr lang="en-US" dirty="0"/>
          </a:p>
        </p:txBody>
      </p:sp>
      <p:sp>
        <p:nvSpPr>
          <p:cNvPr id="4" name="Slide Number Placeholder 3"/>
          <p:cNvSpPr>
            <a:spLocks noGrp="1"/>
          </p:cNvSpPr>
          <p:nvPr>
            <p:ph type="sldNum" sz="quarter" idx="12"/>
          </p:nvPr>
        </p:nvSpPr>
        <p:spPr/>
        <p:txBody>
          <a:bodyPr/>
          <a:lstStyle/>
          <a:p>
            <a:fld id="{DE29AE85-5160-4003-953E-C375A28B03B9}" type="slidenum">
              <a:rPr lang="en-US" smtClean="0">
                <a:solidFill>
                  <a:prstClr val="black">
                    <a:tint val="75000"/>
                  </a:prstClr>
                </a:solidFill>
              </a:rPr>
              <a:pPr/>
              <a:t>19</a:t>
            </a:fld>
            <a:endParaRPr lang="en-US">
              <a:solidFill>
                <a:prstClr val="black">
                  <a:tint val="75000"/>
                </a:prstClr>
              </a:solidFill>
            </a:endParaRPr>
          </a:p>
        </p:txBody>
      </p:sp>
      <p:pic>
        <p:nvPicPr>
          <p:cNvPr id="5" name="Picture 4" descr="Macintosh HD:private:var:folders:9l:b136btk919j2_m4jp826x0rh001_18:T:TemporaryItems:maze-money2.jpg"/>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410201"/>
            <a:ext cx="2006600" cy="1447800"/>
          </a:xfrm>
          <a:prstGeom prst="rect">
            <a:avLst/>
          </a:prstGeom>
          <a:noFill/>
          <a:ln>
            <a:noFill/>
          </a:ln>
        </p:spPr>
      </p:pic>
    </p:spTree>
    <p:extLst>
      <p:ext uri="{BB962C8B-B14F-4D97-AF65-F5344CB8AC3E}">
        <p14:creationId xmlns:p14="http://schemas.microsoft.com/office/powerpoint/2010/main" val="13966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b="1" dirty="0" smtClean="0">
                <a:solidFill>
                  <a:srgbClr val="0906FF"/>
                </a:solidFill>
              </a:rPr>
              <a:t>Agenda</a:t>
            </a:r>
            <a:endParaRPr lang="en-US" b="1" dirty="0">
              <a:solidFill>
                <a:srgbClr val="0906FF"/>
              </a:solidFill>
            </a:endParaRPr>
          </a:p>
        </p:txBody>
      </p:sp>
      <p:sp>
        <p:nvSpPr>
          <p:cNvPr id="3" name="Content Placeholder 2"/>
          <p:cNvSpPr>
            <a:spLocks noGrp="1"/>
          </p:cNvSpPr>
          <p:nvPr>
            <p:ph idx="1"/>
          </p:nvPr>
        </p:nvSpPr>
        <p:spPr>
          <a:xfrm>
            <a:off x="381000" y="914400"/>
            <a:ext cx="8534400" cy="4870383"/>
          </a:xfrm>
        </p:spPr>
        <p:txBody>
          <a:bodyPr>
            <a:normAutofit/>
          </a:bodyPr>
          <a:lstStyle/>
          <a:p>
            <a:r>
              <a:rPr lang="en-US" dirty="0" smtClean="0"/>
              <a:t>OSAC Quality Infrastructure</a:t>
            </a:r>
          </a:p>
          <a:p>
            <a:r>
              <a:rPr lang="en-US" dirty="0" smtClean="0"/>
              <a:t>OSAC Objective &amp; Architecture</a:t>
            </a:r>
          </a:p>
          <a:p>
            <a:r>
              <a:rPr lang="en-US" dirty="0" smtClean="0"/>
              <a:t>OSAC Members &amp; Affiliates</a:t>
            </a:r>
          </a:p>
          <a:p>
            <a:r>
              <a:rPr lang="en-US" dirty="0"/>
              <a:t>OSAC Support </a:t>
            </a:r>
            <a:r>
              <a:rPr lang="en-US" dirty="0" smtClean="0"/>
              <a:t>from NIST &amp; Crime Laboratories</a:t>
            </a:r>
          </a:p>
          <a:p>
            <a:r>
              <a:rPr lang="en-US" dirty="0"/>
              <a:t>OSAC Priorities &amp; Public Comment Opportunity</a:t>
            </a:r>
          </a:p>
          <a:p>
            <a:r>
              <a:rPr lang="en-US" dirty="0" smtClean="0"/>
              <a:t>OSAC Moving Forward</a:t>
            </a:r>
          </a:p>
          <a:p>
            <a:endParaRPr lang="en-US" dirty="0"/>
          </a:p>
        </p:txBody>
      </p:sp>
      <p:sp>
        <p:nvSpPr>
          <p:cNvPr id="7" name="Rectangle 6"/>
          <p:cNvSpPr/>
          <p:nvPr/>
        </p:nvSpPr>
        <p:spPr>
          <a:xfrm>
            <a:off x="381000" y="914400"/>
            <a:ext cx="8610600" cy="507111"/>
          </a:xfrm>
          <a:prstGeom prst="rect">
            <a:avLst/>
          </a:prstGeom>
          <a:noFill/>
          <a:ln w="12700" cmpd="sng">
            <a:solidFill>
              <a:srgbClr val="090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3"/>
          <p:cNvSpPr>
            <a:spLocks noGrp="1"/>
          </p:cNvSpPr>
          <p:nvPr>
            <p:ph type="sldNum" sz="quarter" idx="12"/>
          </p:nvPr>
        </p:nvSpPr>
        <p:spPr>
          <a:xfrm>
            <a:off x="6553200" y="6356350"/>
            <a:ext cx="2133600" cy="365125"/>
          </a:xfrm>
        </p:spPr>
        <p:txBody>
          <a:bodyPr/>
          <a:lstStyle/>
          <a:p>
            <a:fld id="{DE29AE85-5160-4003-953E-C375A28B03B9}" type="slidenum">
              <a:rPr lang="en-US" smtClean="0"/>
              <a:t>2</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75403" y="5305245"/>
            <a:ext cx="1272397" cy="1400355"/>
          </a:xfrm>
          <a:prstGeom prst="rect">
            <a:avLst/>
          </a:prstGeom>
        </p:spPr>
      </p:pic>
      <p:pic>
        <p:nvPicPr>
          <p:cNvPr id="10" name="Picture 9"/>
          <p:cNvPicPr>
            <a:picLocks noChangeAspect="1"/>
          </p:cNvPicPr>
          <p:nvPr/>
        </p:nvPicPr>
        <p:blipFill>
          <a:blip r:embed="rId4" cstate="print"/>
          <a:stretch>
            <a:fillRect/>
          </a:stretch>
        </p:blipFill>
        <p:spPr>
          <a:xfrm>
            <a:off x="7702950" y="6477000"/>
            <a:ext cx="1371600" cy="285750"/>
          </a:xfrm>
          <a:prstGeom prst="rect">
            <a:avLst/>
          </a:prstGeom>
        </p:spPr>
      </p:pic>
    </p:spTree>
    <p:extLst>
      <p:ext uri="{BB962C8B-B14F-4D97-AF65-F5344CB8AC3E}">
        <p14:creationId xmlns:p14="http://schemas.microsoft.com/office/powerpoint/2010/main" val="399662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ohnpaul\AppData\Local\Microsoft\Windows\Temporary Internet Files\Content.IE5\VH2FFDYG\Thank-You-Ar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62000"/>
            <a:ext cx="1636079" cy="13714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228600"/>
            <a:ext cx="8534400" cy="762000"/>
          </a:xfrm>
        </p:spPr>
        <p:txBody>
          <a:bodyPr>
            <a:normAutofit/>
          </a:bodyPr>
          <a:lstStyle/>
          <a:p>
            <a:r>
              <a:rPr lang="en-US" sz="2800" b="1" dirty="0" smtClean="0">
                <a:solidFill>
                  <a:srgbClr val="0906FF"/>
                </a:solidFill>
              </a:rPr>
              <a:t>Your Staff Members Participating in OSAC are:</a:t>
            </a:r>
            <a:endParaRPr lang="en-US" sz="2800" b="1" dirty="0">
              <a:solidFill>
                <a:srgbClr val="0906FF"/>
              </a:solidFill>
            </a:endParaRPr>
          </a:p>
        </p:txBody>
      </p:sp>
      <p:sp>
        <p:nvSpPr>
          <p:cNvPr id="3" name="Content Placeholder 2"/>
          <p:cNvSpPr>
            <a:spLocks noGrp="1"/>
          </p:cNvSpPr>
          <p:nvPr>
            <p:ph idx="1"/>
          </p:nvPr>
        </p:nvSpPr>
        <p:spPr>
          <a:xfrm>
            <a:off x="228600" y="1219200"/>
            <a:ext cx="8763000" cy="4876800"/>
          </a:xfrm>
        </p:spPr>
        <p:txBody>
          <a:bodyPr>
            <a:normAutofit fontScale="92500"/>
          </a:bodyPr>
          <a:lstStyle/>
          <a:p>
            <a:r>
              <a:rPr lang="en-US" dirty="0" smtClean="0"/>
              <a:t>Interfacing routinely with the leading forensic practitioners and academic researchers </a:t>
            </a:r>
          </a:p>
          <a:p>
            <a:r>
              <a:rPr lang="en-US" dirty="0" smtClean="0"/>
              <a:t>Evaluating the Catalog of Standards for relevant documents to move forward or build from</a:t>
            </a:r>
          </a:p>
          <a:p>
            <a:r>
              <a:rPr lang="en-US" dirty="0" smtClean="0"/>
              <a:t>Determining the standards priorities for each forensic science discipline and noting research gaps</a:t>
            </a:r>
          </a:p>
          <a:p>
            <a:r>
              <a:rPr lang="en-US" dirty="0" smtClean="0"/>
              <a:t>Debating the scientific merit of existing standards</a:t>
            </a:r>
          </a:p>
          <a:p>
            <a:r>
              <a:rPr lang="en-US" dirty="0" smtClean="0"/>
              <a:t>Determining what standards your laboratory may be responsible for following once listed on an OSAC Registry</a:t>
            </a:r>
          </a:p>
          <a:p>
            <a:r>
              <a:rPr lang="en-US" dirty="0" smtClean="0"/>
              <a:t>Shaping the future of the forensic science industry</a:t>
            </a:r>
          </a:p>
          <a:p>
            <a:pPr marL="0" indent="0">
              <a:buNone/>
            </a:pPr>
            <a:endParaRPr lang="en-US" dirty="0" smtClean="0"/>
          </a:p>
        </p:txBody>
      </p:sp>
      <p:sp>
        <p:nvSpPr>
          <p:cNvPr id="4" name="Slide Number Placeholder 3"/>
          <p:cNvSpPr>
            <a:spLocks noGrp="1"/>
          </p:cNvSpPr>
          <p:nvPr>
            <p:ph type="sldNum" sz="quarter" idx="12"/>
          </p:nvPr>
        </p:nvSpPr>
        <p:spPr/>
        <p:txBody>
          <a:bodyPr/>
          <a:lstStyle/>
          <a:p>
            <a:fld id="{DE29AE85-5160-4003-953E-C375A28B03B9}" type="slidenum">
              <a:rPr lang="en-US" smtClean="0"/>
              <a:t>20</a:t>
            </a:fld>
            <a:endParaRPr lang="en-US"/>
          </a:p>
        </p:txBody>
      </p:sp>
      <p:sp>
        <p:nvSpPr>
          <p:cNvPr id="5" name="TextBox 4"/>
          <p:cNvSpPr txBox="1"/>
          <p:nvPr/>
        </p:nvSpPr>
        <p:spPr>
          <a:xfrm>
            <a:off x="228600" y="6336268"/>
            <a:ext cx="8534400" cy="369332"/>
          </a:xfrm>
          <a:prstGeom prst="rect">
            <a:avLst/>
          </a:prstGeom>
          <a:solidFill>
            <a:srgbClr val="FFFF00"/>
          </a:solidFill>
        </p:spPr>
        <p:txBody>
          <a:bodyPr wrap="square" rtlCol="0">
            <a:spAutoFit/>
          </a:bodyPr>
          <a:lstStyle/>
          <a:p>
            <a:r>
              <a:rPr lang="en-US" b="1" dirty="0" smtClean="0"/>
              <a:t>Thank you for permitting your valuable staff to participate in OSAC activities</a:t>
            </a:r>
            <a:endParaRPr lang="en-US" b="1" dirty="0"/>
          </a:p>
        </p:txBody>
      </p:sp>
    </p:spTree>
    <p:extLst>
      <p:ext uri="{BB962C8B-B14F-4D97-AF65-F5344CB8AC3E}">
        <p14:creationId xmlns:p14="http://schemas.microsoft.com/office/powerpoint/2010/main" val="699409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b="1" dirty="0" smtClean="0">
                <a:solidFill>
                  <a:srgbClr val="0906FF"/>
                </a:solidFill>
              </a:rPr>
              <a:t>Agenda</a:t>
            </a:r>
            <a:endParaRPr lang="en-US" b="1" dirty="0">
              <a:solidFill>
                <a:srgbClr val="0906FF"/>
              </a:solidFill>
            </a:endParaRPr>
          </a:p>
        </p:txBody>
      </p:sp>
      <p:sp>
        <p:nvSpPr>
          <p:cNvPr id="3" name="Content Placeholder 2"/>
          <p:cNvSpPr>
            <a:spLocks noGrp="1"/>
          </p:cNvSpPr>
          <p:nvPr>
            <p:ph idx="1"/>
          </p:nvPr>
        </p:nvSpPr>
        <p:spPr>
          <a:xfrm>
            <a:off x="381000" y="914400"/>
            <a:ext cx="8534400" cy="4870383"/>
          </a:xfrm>
        </p:spPr>
        <p:txBody>
          <a:bodyPr>
            <a:normAutofit/>
          </a:bodyPr>
          <a:lstStyle/>
          <a:p>
            <a:r>
              <a:rPr lang="en-US" dirty="0" smtClean="0"/>
              <a:t>OSAC Quality Infrastructure</a:t>
            </a:r>
          </a:p>
          <a:p>
            <a:r>
              <a:rPr lang="en-US" dirty="0" smtClean="0"/>
              <a:t>OSAC Objective &amp; Architecture</a:t>
            </a:r>
          </a:p>
          <a:p>
            <a:r>
              <a:rPr lang="en-US" dirty="0" smtClean="0"/>
              <a:t>OSAC Members &amp; Affiliates</a:t>
            </a:r>
          </a:p>
          <a:p>
            <a:r>
              <a:rPr lang="en-US" dirty="0"/>
              <a:t>OSAC Support </a:t>
            </a:r>
            <a:r>
              <a:rPr lang="en-US" dirty="0" smtClean="0"/>
              <a:t>from NIST &amp; Crime Laboratories</a:t>
            </a:r>
          </a:p>
          <a:p>
            <a:r>
              <a:rPr lang="en-US" dirty="0"/>
              <a:t>OSAC Priorities &amp; Public Comment Opportunity</a:t>
            </a:r>
          </a:p>
          <a:p>
            <a:r>
              <a:rPr lang="en-US" dirty="0" smtClean="0"/>
              <a:t>OSAC Moving Forward</a:t>
            </a:r>
          </a:p>
          <a:p>
            <a:endParaRPr lang="en-US" dirty="0"/>
          </a:p>
        </p:txBody>
      </p:sp>
      <p:sp>
        <p:nvSpPr>
          <p:cNvPr id="7" name="Rectangle 6"/>
          <p:cNvSpPr/>
          <p:nvPr/>
        </p:nvSpPr>
        <p:spPr>
          <a:xfrm>
            <a:off x="381000" y="2998089"/>
            <a:ext cx="8610600" cy="507111"/>
          </a:xfrm>
          <a:prstGeom prst="rect">
            <a:avLst/>
          </a:prstGeom>
          <a:noFill/>
          <a:ln w="12700" cmpd="sng">
            <a:solidFill>
              <a:srgbClr val="090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3"/>
          <p:cNvSpPr>
            <a:spLocks noGrp="1"/>
          </p:cNvSpPr>
          <p:nvPr>
            <p:ph type="sldNum" sz="quarter" idx="12"/>
          </p:nvPr>
        </p:nvSpPr>
        <p:spPr>
          <a:xfrm>
            <a:off x="6553200" y="6356350"/>
            <a:ext cx="2133600" cy="365125"/>
          </a:xfrm>
        </p:spPr>
        <p:txBody>
          <a:bodyPr/>
          <a:lstStyle/>
          <a:p>
            <a:fld id="{DE29AE85-5160-4003-953E-C375A28B03B9}" type="slidenum">
              <a:rPr lang="en-US" smtClean="0"/>
              <a:t>21</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75403" y="5305245"/>
            <a:ext cx="1272397" cy="1400355"/>
          </a:xfrm>
          <a:prstGeom prst="rect">
            <a:avLst/>
          </a:prstGeom>
        </p:spPr>
      </p:pic>
      <p:pic>
        <p:nvPicPr>
          <p:cNvPr id="10" name="Picture 9"/>
          <p:cNvPicPr>
            <a:picLocks noChangeAspect="1"/>
          </p:cNvPicPr>
          <p:nvPr/>
        </p:nvPicPr>
        <p:blipFill>
          <a:blip r:embed="rId4" cstate="print"/>
          <a:stretch>
            <a:fillRect/>
          </a:stretch>
        </p:blipFill>
        <p:spPr>
          <a:xfrm>
            <a:off x="7702950" y="6477000"/>
            <a:ext cx="1371600" cy="285750"/>
          </a:xfrm>
          <a:prstGeom prst="rect">
            <a:avLst/>
          </a:prstGeom>
        </p:spPr>
      </p:pic>
    </p:spTree>
    <p:extLst>
      <p:ext uri="{BB962C8B-B14F-4D97-AF65-F5344CB8AC3E}">
        <p14:creationId xmlns:p14="http://schemas.microsoft.com/office/powerpoint/2010/main" val="545003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normAutofit fontScale="90000"/>
          </a:bodyPr>
          <a:lstStyle/>
          <a:p>
            <a:r>
              <a:rPr lang="en-US" altLang="en-US" b="1" dirty="0" smtClean="0">
                <a:solidFill>
                  <a:srgbClr val="0000FF"/>
                </a:solidFill>
              </a:rPr>
              <a:t>January: OSAC Subcommittee Meetings</a:t>
            </a:r>
          </a:p>
        </p:txBody>
      </p:sp>
      <p:sp>
        <p:nvSpPr>
          <p:cNvPr id="3" name="Content Placeholder 2"/>
          <p:cNvSpPr>
            <a:spLocks noGrp="1"/>
          </p:cNvSpPr>
          <p:nvPr>
            <p:ph idx="1"/>
          </p:nvPr>
        </p:nvSpPr>
        <p:spPr>
          <a:xfrm>
            <a:off x="152400" y="1219200"/>
            <a:ext cx="8534400" cy="5021262"/>
          </a:xfrm>
          <a:ln>
            <a:noFill/>
          </a:ln>
        </p:spPr>
        <p:txBody>
          <a:bodyPr>
            <a:normAutofit fontScale="92500" lnSpcReduction="10000"/>
          </a:bodyPr>
          <a:lstStyle/>
          <a:p>
            <a:pPr>
              <a:defRPr/>
            </a:pPr>
            <a:r>
              <a:rPr lang="en-US" sz="3000" dirty="0" smtClean="0"/>
              <a:t>Convened 2.5-day in-person OSAC Subcommittee meetings in Norman OK  (500+ individuals)</a:t>
            </a:r>
          </a:p>
          <a:p>
            <a:pPr marL="0" indent="0">
              <a:buNone/>
              <a:defRPr/>
            </a:pPr>
            <a:endParaRPr lang="en-US" sz="3000" dirty="0" smtClean="0"/>
          </a:p>
          <a:p>
            <a:pPr>
              <a:defRPr/>
            </a:pPr>
            <a:endParaRPr lang="en-US" sz="3000" dirty="0" smtClean="0"/>
          </a:p>
          <a:p>
            <a:pPr>
              <a:defRPr/>
            </a:pPr>
            <a:endParaRPr lang="en-US" sz="3000" dirty="0"/>
          </a:p>
          <a:p>
            <a:pPr>
              <a:defRPr/>
            </a:pPr>
            <a:endParaRPr lang="en-US" sz="3000" dirty="0" smtClean="0"/>
          </a:p>
          <a:p>
            <a:pPr>
              <a:defRPr/>
            </a:pPr>
            <a:endParaRPr lang="en-US" sz="3000" dirty="0"/>
          </a:p>
          <a:p>
            <a:pPr>
              <a:defRPr/>
            </a:pPr>
            <a:endParaRPr lang="en-US" sz="3000" dirty="0" smtClean="0"/>
          </a:p>
          <a:p>
            <a:pPr>
              <a:defRPr/>
            </a:pPr>
            <a:r>
              <a:rPr lang="en-US" sz="3000" dirty="0" smtClean="0"/>
              <a:t>Subcommittee tasked with producing Priority Action Reports for presentation during open SAC Meetings at AAFS</a:t>
            </a:r>
            <a:endParaRPr lang="en-US" sz="3000" b="1" dirty="0" smtClean="0"/>
          </a:p>
          <a:p>
            <a:pPr marL="0" indent="0">
              <a:buFont typeface="Arial" charset="0"/>
              <a:buNone/>
              <a:defRPr/>
            </a:pPr>
            <a:endParaRPr lang="en-US" dirty="0"/>
          </a:p>
        </p:txBody>
      </p:sp>
      <p:pic>
        <p:nvPicPr>
          <p:cNvPr id="16388" name="Picture 3" descr="stk19951boj.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1800" y="5257800"/>
            <a:ext cx="116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a:spcBef>
                <a:spcPct val="0"/>
              </a:spcBef>
              <a:buFontTx/>
              <a:buNone/>
            </a:pPr>
            <a:fld id="{6D265D1B-3258-485F-9BB7-D75015E12526}" type="slidenum">
              <a:rPr lang="en-US" altLang="en-US" sz="1200" smtClean="0">
                <a:solidFill>
                  <a:srgbClr val="898989"/>
                </a:solidFill>
              </a:rPr>
              <a:pPr>
                <a:spcBef>
                  <a:spcPct val="0"/>
                </a:spcBef>
                <a:buFontTx/>
                <a:buNone/>
              </a:pPr>
              <a:t>22</a:t>
            </a:fld>
            <a:endParaRPr lang="en-US" altLang="en-US" sz="1200" smtClean="0">
              <a:solidFill>
                <a:srgbClr val="898989"/>
              </a:solidFill>
            </a:endParaRPr>
          </a:p>
        </p:txBody>
      </p:sp>
      <p:sp>
        <p:nvSpPr>
          <p:cNvPr id="7" name="Content Placeholder 2"/>
          <p:cNvSpPr txBox="1">
            <a:spLocks/>
          </p:cNvSpPr>
          <p:nvPr/>
        </p:nvSpPr>
        <p:spPr>
          <a:xfrm>
            <a:off x="76200" y="2514600"/>
            <a:ext cx="4343400" cy="2118829"/>
          </a:xfrm>
          <a:prstGeom prst="rect">
            <a:avLst/>
          </a:prstGeom>
          <a:ln>
            <a:solidFill>
              <a:srgbClr val="0000FF"/>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defRPr/>
            </a:pPr>
            <a:r>
              <a:rPr lang="en-US" sz="2400" b="1" dirty="0">
                <a:solidFill>
                  <a:srgbClr val="0000FF"/>
                </a:solidFill>
              </a:rPr>
              <a:t> </a:t>
            </a:r>
            <a:r>
              <a:rPr lang="en-US" sz="2400" b="1" dirty="0" smtClean="0">
                <a:solidFill>
                  <a:srgbClr val="0000FF"/>
                </a:solidFill>
              </a:rPr>
              <a:t>   </a:t>
            </a:r>
            <a:r>
              <a:rPr lang="en-US" sz="2400" b="1" u="sng" dirty="0" smtClean="0">
                <a:solidFill>
                  <a:srgbClr val="0000FF"/>
                </a:solidFill>
              </a:rPr>
              <a:t>January 13-15, 2015 </a:t>
            </a:r>
          </a:p>
          <a:p>
            <a:pPr marL="342900" lvl="1" indent="-342900">
              <a:buFont typeface="Arial" panose="020B0604020202020204" pitchFamily="34" charset="0"/>
              <a:buChar char="•"/>
            </a:pPr>
            <a:r>
              <a:rPr lang="en-US" sz="2400" b="1" dirty="0">
                <a:solidFill>
                  <a:srgbClr val="0000FF"/>
                </a:solidFill>
              </a:rPr>
              <a:t>Chemistry/Instrumental </a:t>
            </a:r>
            <a:r>
              <a:rPr lang="en-US" sz="2400" b="1" dirty="0" smtClean="0">
                <a:solidFill>
                  <a:srgbClr val="0000FF"/>
                </a:solidFill>
              </a:rPr>
              <a:t>SAC (6 subs)</a:t>
            </a:r>
            <a:endParaRPr lang="en-US" sz="2400" b="1" dirty="0">
              <a:solidFill>
                <a:srgbClr val="0000FF"/>
              </a:solidFill>
            </a:endParaRPr>
          </a:p>
          <a:p>
            <a:pPr marL="342900" lvl="1" indent="-342900">
              <a:buFont typeface="Arial" panose="020B0604020202020204" pitchFamily="34" charset="0"/>
              <a:buChar char="•"/>
            </a:pPr>
            <a:r>
              <a:rPr lang="en-US" sz="2400" b="1" dirty="0">
                <a:solidFill>
                  <a:srgbClr val="0000FF"/>
                </a:solidFill>
              </a:rPr>
              <a:t>Crime Scene/Death Investigation </a:t>
            </a:r>
            <a:r>
              <a:rPr lang="en-US" sz="2400" b="1" dirty="0" smtClean="0">
                <a:solidFill>
                  <a:srgbClr val="0000FF"/>
                </a:solidFill>
              </a:rPr>
              <a:t>SAC (6 subs)</a:t>
            </a:r>
            <a:endParaRPr lang="en-US" sz="2400" b="1" dirty="0">
              <a:solidFill>
                <a:srgbClr val="0000FF"/>
              </a:solidFill>
            </a:endParaRPr>
          </a:p>
          <a:p>
            <a:pPr marL="0" indent="0">
              <a:buFont typeface="Arial" charset="0"/>
              <a:buNone/>
              <a:defRPr/>
            </a:pPr>
            <a:endParaRPr lang="en-US" dirty="0" smtClean="0"/>
          </a:p>
          <a:p>
            <a:pPr marL="0" indent="0">
              <a:buFont typeface="Arial" charset="0"/>
              <a:buNone/>
              <a:defRPr/>
            </a:pPr>
            <a:endParaRPr lang="en-US" dirty="0"/>
          </a:p>
        </p:txBody>
      </p:sp>
      <p:sp>
        <p:nvSpPr>
          <p:cNvPr id="8" name="Content Placeholder 1"/>
          <p:cNvSpPr txBox="1">
            <a:spLocks/>
          </p:cNvSpPr>
          <p:nvPr/>
        </p:nvSpPr>
        <p:spPr>
          <a:xfrm>
            <a:off x="4572000" y="2514600"/>
            <a:ext cx="4572000" cy="2125826"/>
          </a:xfrm>
          <a:prstGeom prst="rect">
            <a:avLst/>
          </a:prstGeom>
          <a:ln>
            <a:solidFill>
              <a:srgbClr val="0000FF"/>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Font typeface="Arial" panose="020B0604020202020204" pitchFamily="34" charset="0"/>
              <a:buNone/>
            </a:pPr>
            <a:r>
              <a:rPr lang="en-US" sz="2400" b="1" dirty="0">
                <a:solidFill>
                  <a:srgbClr val="0000FF"/>
                </a:solidFill>
              </a:rPr>
              <a:t> </a:t>
            </a:r>
            <a:r>
              <a:rPr lang="en-US" sz="2400" b="1" dirty="0" smtClean="0">
                <a:solidFill>
                  <a:srgbClr val="0000FF"/>
                </a:solidFill>
              </a:rPr>
              <a:t>    </a:t>
            </a:r>
            <a:r>
              <a:rPr lang="en-US" sz="2200" b="1" u="sng" dirty="0" smtClean="0">
                <a:solidFill>
                  <a:srgbClr val="0000FF"/>
                </a:solidFill>
              </a:rPr>
              <a:t>January 20-22, 2015</a:t>
            </a:r>
          </a:p>
          <a:p>
            <a:pPr marL="342900" lvl="1" indent="-342900">
              <a:buFont typeface="Arial" panose="020B0604020202020204" pitchFamily="34" charset="0"/>
              <a:buChar char="•"/>
            </a:pPr>
            <a:r>
              <a:rPr lang="en-US" sz="2200" b="1" dirty="0" smtClean="0">
                <a:solidFill>
                  <a:srgbClr val="0000FF"/>
                </a:solidFill>
              </a:rPr>
              <a:t>Biology/DNA SAC (3 subs)</a:t>
            </a:r>
          </a:p>
          <a:p>
            <a:pPr marL="342900" lvl="1" indent="-342900">
              <a:buFont typeface="Arial" panose="020B0604020202020204" pitchFamily="34" charset="0"/>
              <a:buChar char="•"/>
            </a:pPr>
            <a:r>
              <a:rPr lang="en-US" sz="2200" b="1" dirty="0">
                <a:solidFill>
                  <a:srgbClr val="0000FF"/>
                </a:solidFill>
              </a:rPr>
              <a:t>Digital/Multimedia </a:t>
            </a:r>
            <a:r>
              <a:rPr lang="en-US" sz="2200" b="1" dirty="0" smtClean="0">
                <a:solidFill>
                  <a:srgbClr val="0000FF"/>
                </a:solidFill>
              </a:rPr>
              <a:t>SAC          (4 subs)</a:t>
            </a:r>
            <a:endParaRPr lang="en-US" sz="2200" b="1" dirty="0">
              <a:solidFill>
                <a:srgbClr val="0000FF"/>
              </a:solidFill>
            </a:endParaRPr>
          </a:p>
          <a:p>
            <a:pPr marL="342900" lvl="1" indent="-342900">
              <a:buFont typeface="Arial" panose="020B0604020202020204" pitchFamily="34" charset="0"/>
              <a:buChar char="•"/>
            </a:pPr>
            <a:r>
              <a:rPr lang="en-US" sz="2200" b="1" dirty="0">
                <a:solidFill>
                  <a:srgbClr val="0000FF"/>
                </a:solidFill>
              </a:rPr>
              <a:t>Physics/Pattern </a:t>
            </a:r>
            <a:r>
              <a:rPr lang="en-US" sz="2200" b="1" dirty="0" smtClean="0">
                <a:solidFill>
                  <a:srgbClr val="0000FF"/>
                </a:solidFill>
              </a:rPr>
              <a:t>SAC (5 subs)</a:t>
            </a:r>
            <a:endParaRPr lang="en-US" sz="2200" b="1" dirty="0">
              <a:solidFill>
                <a:srgbClr val="0000FF"/>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16932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219200"/>
          </a:xfrm>
        </p:spPr>
        <p:txBody>
          <a:bodyPr>
            <a:normAutofit fontScale="90000"/>
          </a:bodyPr>
          <a:lstStyle/>
          <a:p>
            <a:r>
              <a:rPr lang="en-US" b="1" dirty="0" smtClean="0">
                <a:solidFill>
                  <a:srgbClr val="0906FF"/>
                </a:solidFill>
              </a:rPr>
              <a:t>February: OSAC Public SAC Meetings: </a:t>
            </a:r>
            <a:br>
              <a:rPr lang="en-US" b="1" dirty="0" smtClean="0">
                <a:solidFill>
                  <a:srgbClr val="0906FF"/>
                </a:solidFill>
              </a:rPr>
            </a:br>
            <a:r>
              <a:rPr lang="en-US" b="1" dirty="0" smtClean="0">
                <a:solidFill>
                  <a:srgbClr val="0906FF"/>
                </a:solidFill>
              </a:rPr>
              <a:t>Priorities &amp; Public Comment</a:t>
            </a:r>
            <a:endParaRPr lang="en-US" dirty="0">
              <a:solidFill>
                <a:srgbClr val="0906FF"/>
              </a:solidFill>
            </a:endParaRPr>
          </a:p>
        </p:txBody>
      </p:sp>
      <p:sp>
        <p:nvSpPr>
          <p:cNvPr id="3" name="Content Placeholder 2"/>
          <p:cNvSpPr>
            <a:spLocks noGrp="1"/>
          </p:cNvSpPr>
          <p:nvPr>
            <p:ph idx="1"/>
          </p:nvPr>
        </p:nvSpPr>
        <p:spPr>
          <a:xfrm>
            <a:off x="381000" y="1295400"/>
            <a:ext cx="8229600" cy="4876800"/>
          </a:xfrm>
        </p:spPr>
        <p:txBody>
          <a:bodyPr>
            <a:normAutofit/>
          </a:bodyPr>
          <a:lstStyle/>
          <a:p>
            <a:pPr marL="0" indent="0">
              <a:buNone/>
            </a:pPr>
            <a:r>
              <a:rPr lang="en-US" u="sng" dirty="0"/>
              <a:t>Monday, February 16, 2015</a:t>
            </a:r>
            <a:endParaRPr lang="en-US" dirty="0"/>
          </a:p>
          <a:p>
            <a:r>
              <a:rPr lang="en-US" b="1" dirty="0" smtClean="0"/>
              <a:t>Digital</a:t>
            </a:r>
            <a:r>
              <a:rPr lang="en-US" b="1" dirty="0"/>
              <a:t>/Multimedia</a:t>
            </a:r>
            <a:r>
              <a:rPr lang="en-US" dirty="0"/>
              <a:t> Scientific Area </a:t>
            </a:r>
            <a:r>
              <a:rPr lang="en-US" dirty="0" smtClean="0"/>
              <a:t>Committee</a:t>
            </a:r>
            <a:endParaRPr lang="en-US" dirty="0"/>
          </a:p>
          <a:p>
            <a:r>
              <a:rPr lang="en-US" b="1" dirty="0" smtClean="0"/>
              <a:t>Crime </a:t>
            </a:r>
            <a:r>
              <a:rPr lang="en-US" b="1" dirty="0"/>
              <a:t>Scene/Death Investigation </a:t>
            </a:r>
            <a:r>
              <a:rPr lang="en-US" dirty="0"/>
              <a:t>Scientific Area Committee </a:t>
            </a:r>
            <a:endParaRPr lang="en-US" dirty="0" smtClean="0"/>
          </a:p>
          <a:p>
            <a:r>
              <a:rPr lang="en-US" b="1" dirty="0" smtClean="0"/>
              <a:t>Biology</a:t>
            </a:r>
            <a:r>
              <a:rPr lang="en-US" b="1" dirty="0"/>
              <a:t>/DNA</a:t>
            </a:r>
            <a:r>
              <a:rPr lang="en-US" dirty="0"/>
              <a:t> Scientific </a:t>
            </a:r>
            <a:r>
              <a:rPr lang="en-US" dirty="0" smtClean="0"/>
              <a:t>Area</a:t>
            </a:r>
          </a:p>
          <a:p>
            <a:pPr marL="0" indent="0">
              <a:buNone/>
            </a:pPr>
            <a:r>
              <a:rPr lang="en-US" u="sng" dirty="0" smtClean="0"/>
              <a:t>Tuesday</a:t>
            </a:r>
            <a:r>
              <a:rPr lang="en-US" u="sng" dirty="0"/>
              <a:t>, February 17, 2015</a:t>
            </a:r>
            <a:endParaRPr lang="en-US" dirty="0"/>
          </a:p>
          <a:p>
            <a:r>
              <a:rPr lang="en-US" b="1" dirty="0" smtClean="0"/>
              <a:t>Chemistry</a:t>
            </a:r>
            <a:r>
              <a:rPr lang="en-US" b="1" dirty="0"/>
              <a:t>/Instrumental Analysis </a:t>
            </a:r>
            <a:r>
              <a:rPr lang="en-US" dirty="0"/>
              <a:t>Scientific Area </a:t>
            </a:r>
            <a:r>
              <a:rPr lang="en-US" dirty="0" smtClean="0"/>
              <a:t>Committee</a:t>
            </a:r>
            <a:endParaRPr lang="en-US" dirty="0"/>
          </a:p>
          <a:p>
            <a:r>
              <a:rPr lang="en-US" b="1" dirty="0" smtClean="0"/>
              <a:t>Physics</a:t>
            </a:r>
            <a:r>
              <a:rPr lang="en-US" b="1" dirty="0"/>
              <a:t>/Pattern Interpretation</a:t>
            </a:r>
            <a:r>
              <a:rPr lang="en-US" dirty="0"/>
              <a:t> Scientific Area </a:t>
            </a:r>
            <a:r>
              <a:rPr lang="en-US" dirty="0" smtClean="0"/>
              <a:t>Committee</a:t>
            </a:r>
            <a:endParaRPr lang="en-US" dirty="0"/>
          </a:p>
        </p:txBody>
      </p:sp>
      <p:sp>
        <p:nvSpPr>
          <p:cNvPr id="4" name="Slide Number Placeholder 3"/>
          <p:cNvSpPr>
            <a:spLocks noGrp="1"/>
          </p:cNvSpPr>
          <p:nvPr>
            <p:ph type="sldNum" sz="quarter" idx="12"/>
          </p:nvPr>
        </p:nvSpPr>
        <p:spPr/>
        <p:txBody>
          <a:bodyPr/>
          <a:lstStyle/>
          <a:p>
            <a:fld id="{DE29AE85-5160-4003-953E-C375A28B03B9}" type="slidenum">
              <a:rPr lang="en-US" smtClean="0"/>
              <a:t>23</a:t>
            </a:fld>
            <a:endParaRPr lang="en-US"/>
          </a:p>
        </p:txBody>
      </p:sp>
      <p:sp>
        <p:nvSpPr>
          <p:cNvPr id="5" name="TextBox 4"/>
          <p:cNvSpPr txBox="1"/>
          <p:nvPr/>
        </p:nvSpPr>
        <p:spPr>
          <a:xfrm>
            <a:off x="76200" y="6364069"/>
            <a:ext cx="9067800" cy="369332"/>
          </a:xfrm>
          <a:prstGeom prst="rect">
            <a:avLst/>
          </a:prstGeom>
          <a:solidFill>
            <a:srgbClr val="FFFF00"/>
          </a:solidFill>
        </p:spPr>
        <p:txBody>
          <a:bodyPr wrap="square" rtlCol="0">
            <a:spAutoFit/>
          </a:bodyPr>
          <a:lstStyle/>
          <a:p>
            <a:r>
              <a:rPr lang="en-US" dirty="0"/>
              <a:t>Watch Webcast: </a:t>
            </a:r>
            <a:r>
              <a:rPr lang="en-US" dirty="0">
                <a:hlinkClick r:id="rId2"/>
              </a:rPr>
              <a:t>http://www.nist.gov/forensics/osac/sac-agenda-orlando-2015.</a:t>
            </a:r>
            <a:r>
              <a:rPr lang="en-US" dirty="0" smtClean="0">
                <a:hlinkClick r:id="rId2"/>
              </a:rPr>
              <a:t>cfm</a:t>
            </a:r>
            <a:endParaRPr lang="en-US" dirty="0" smtClean="0"/>
          </a:p>
        </p:txBody>
      </p:sp>
      <p:pic>
        <p:nvPicPr>
          <p:cNvPr id="6" name="Picture 5" descr="Macintosh HD:Users:johnpaul:Desktop:OSAC Postcard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971800"/>
            <a:ext cx="2052955" cy="1326515"/>
          </a:xfrm>
          <a:prstGeom prst="rect">
            <a:avLst/>
          </a:prstGeom>
          <a:noFill/>
          <a:ln>
            <a:noFill/>
          </a:ln>
        </p:spPr>
      </p:pic>
    </p:spTree>
    <p:extLst>
      <p:ext uri="{BB962C8B-B14F-4D97-AF65-F5344CB8AC3E}">
        <p14:creationId xmlns:p14="http://schemas.microsoft.com/office/powerpoint/2010/main" val="4018402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0000FF"/>
                </a:solidFill>
              </a:rPr>
              <a:t>Feb 27</a:t>
            </a:r>
            <a:r>
              <a:rPr lang="en-US" sz="3200" b="1" baseline="30000" dirty="0" smtClean="0">
                <a:solidFill>
                  <a:srgbClr val="0000FF"/>
                </a:solidFill>
              </a:rPr>
              <a:t>th</a:t>
            </a:r>
            <a:r>
              <a:rPr lang="en-US" sz="3200" b="1" dirty="0" smtClean="0">
                <a:solidFill>
                  <a:srgbClr val="0000FF"/>
                </a:solidFill>
              </a:rPr>
              <a:t>: OSAC Priority Action Plans </a:t>
            </a:r>
            <a:br>
              <a:rPr lang="en-US" sz="3200" b="1" dirty="0" smtClean="0">
                <a:solidFill>
                  <a:srgbClr val="0000FF"/>
                </a:solidFill>
              </a:rPr>
            </a:br>
            <a:r>
              <a:rPr lang="en-US" sz="3200" b="1" dirty="0" smtClean="0">
                <a:solidFill>
                  <a:srgbClr val="0000FF"/>
                </a:solidFill>
              </a:rPr>
              <a:t>Posted Online for All 24 Subcommittees</a:t>
            </a:r>
            <a:endParaRPr lang="en-US" sz="3200" b="1" dirty="0">
              <a:solidFill>
                <a:srgbClr val="0000FF"/>
              </a:solidFill>
            </a:endParaRPr>
          </a:p>
        </p:txBody>
      </p:sp>
      <p:pic>
        <p:nvPicPr>
          <p:cNvPr id="4" name="Content Placeholder 3"/>
          <p:cNvPicPr>
            <a:picLocks noGrp="1" noChangeAspect="1"/>
          </p:cNvPicPr>
          <p:nvPr>
            <p:ph idx="1"/>
          </p:nvPr>
        </p:nvPicPr>
        <p:blipFill>
          <a:blip r:embed="rId2"/>
          <a:stretch>
            <a:fillRect/>
          </a:stretch>
        </p:blipFill>
        <p:spPr>
          <a:xfrm>
            <a:off x="2286000" y="1676400"/>
            <a:ext cx="6039499" cy="4525963"/>
          </a:xfrm>
          <a:prstGeom prst="rect">
            <a:avLst/>
          </a:prstGeom>
          <a:ln>
            <a:solidFill>
              <a:schemeClr val="tx1"/>
            </a:solidFill>
          </a:ln>
        </p:spPr>
      </p:pic>
      <p:sp>
        <p:nvSpPr>
          <p:cNvPr id="5" name="TextBox 4"/>
          <p:cNvSpPr txBox="1"/>
          <p:nvPr/>
        </p:nvSpPr>
        <p:spPr>
          <a:xfrm>
            <a:off x="228600" y="3124200"/>
            <a:ext cx="1905000" cy="584775"/>
          </a:xfrm>
          <a:prstGeom prst="rect">
            <a:avLst/>
          </a:prstGeom>
          <a:noFill/>
        </p:spPr>
        <p:txBody>
          <a:bodyPr wrap="square" rtlCol="0">
            <a:spAutoFit/>
          </a:bodyPr>
          <a:lstStyle/>
          <a:p>
            <a:r>
              <a:rPr lang="en-US" sz="3200" b="1" dirty="0" smtClean="0">
                <a:solidFill>
                  <a:srgbClr val="0000FF"/>
                </a:solidFill>
              </a:rPr>
              <a:t>Sample: </a:t>
            </a:r>
            <a:endParaRPr lang="en-US" sz="3200" b="1" dirty="0">
              <a:solidFill>
                <a:srgbClr val="0000FF"/>
              </a:solidFill>
            </a:endParaRPr>
          </a:p>
        </p:txBody>
      </p:sp>
    </p:spTree>
    <p:extLst>
      <p:ext uri="{BB962C8B-B14F-4D97-AF65-F5344CB8AC3E}">
        <p14:creationId xmlns:p14="http://schemas.microsoft.com/office/powerpoint/2010/main" val="3115835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rgbClr val="0906FF"/>
                </a:solidFill>
              </a:rPr>
              <a:t>DNA 1: Discipline Description Change</a:t>
            </a:r>
            <a:endParaRPr lang="en-US" b="1" dirty="0">
              <a:solidFill>
                <a:srgbClr val="0906FF"/>
              </a:solidFill>
            </a:endParaRPr>
          </a:p>
        </p:txBody>
      </p:sp>
      <p:sp>
        <p:nvSpPr>
          <p:cNvPr id="3" name="Content Placeholder 2"/>
          <p:cNvSpPr>
            <a:spLocks noGrp="1"/>
          </p:cNvSpPr>
          <p:nvPr>
            <p:ph idx="1"/>
          </p:nvPr>
        </p:nvSpPr>
        <p:spPr>
          <a:xfrm>
            <a:off x="3149600" y="2045652"/>
            <a:ext cx="5284727" cy="4583747"/>
          </a:xfrm>
        </p:spPr>
        <p:txBody>
          <a:bodyPr>
            <a:normAutofit fontScale="77500" lnSpcReduction="20000"/>
          </a:bodyPr>
          <a:lstStyle/>
          <a:p>
            <a:pPr marL="0" indent="0" algn="ctr">
              <a:buNone/>
            </a:pPr>
            <a:r>
              <a:rPr lang="en-US" dirty="0" smtClean="0"/>
              <a:t>The </a:t>
            </a:r>
            <a:r>
              <a:rPr lang="en-US" dirty="0"/>
              <a:t>Subcommittee on DNA Analysis 1 will focus on standards and guidelines related to forensic </a:t>
            </a:r>
            <a:r>
              <a:rPr lang="en-US" dirty="0" smtClean="0"/>
              <a:t>DNA </a:t>
            </a:r>
            <a:r>
              <a:rPr lang="en-US" dirty="0"/>
              <a:t>laboratory methodology</a:t>
            </a:r>
            <a:r>
              <a:rPr lang="en-US" dirty="0" smtClean="0"/>
              <a:t>.</a:t>
            </a:r>
          </a:p>
          <a:p>
            <a:pPr marL="0" indent="0" algn="ctr">
              <a:buNone/>
            </a:pPr>
            <a:endParaRPr lang="en-US" dirty="0"/>
          </a:p>
          <a:p>
            <a:pPr marL="0" indent="0" algn="ctr">
              <a:buNone/>
            </a:pPr>
            <a:r>
              <a:rPr lang="en-US" i="1" u="sng" dirty="0" smtClean="0"/>
              <a:t>FSSB Approved</a:t>
            </a:r>
            <a:r>
              <a:rPr lang="en-US" u="sng" dirty="0" smtClean="0"/>
              <a:t>:</a:t>
            </a:r>
            <a:r>
              <a:rPr lang="en-US" dirty="0" smtClean="0"/>
              <a:t> the DNA Analysis 1 Subcommittee name and description will change to:</a:t>
            </a:r>
          </a:p>
          <a:p>
            <a:pPr marL="0" indent="0" algn="ctr">
              <a:buNone/>
            </a:pPr>
            <a:endParaRPr lang="en-US" dirty="0"/>
          </a:p>
          <a:p>
            <a:pPr marL="0" indent="0" algn="ctr">
              <a:buNone/>
            </a:pPr>
            <a:r>
              <a:rPr lang="en-US" b="1" dirty="0"/>
              <a:t>Biological Methods</a:t>
            </a:r>
          </a:p>
          <a:p>
            <a:pPr marL="0" indent="0" algn="ctr">
              <a:buNone/>
            </a:pPr>
            <a:r>
              <a:rPr lang="en-US" dirty="0"/>
              <a:t>The Biological Methods Subcommittee will focus on establishing standards and guidelines that support molecular and biochemical methods used to analyze evidence and reference items.</a:t>
            </a:r>
          </a:p>
          <a:p>
            <a:pPr marL="0" indent="0" algn="ctr">
              <a:buNone/>
            </a:pP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fld id="{8A6BD0B9-3465-4E0F-AE7F-2EBD7D9D0656}" type="slidenum">
              <a:rPr lang="en-US" smtClean="0"/>
              <a:pPr/>
              <a:t>25</a:t>
            </a:fld>
            <a:endParaRPr lang="en-US" dirty="0"/>
          </a:p>
        </p:txBody>
      </p:sp>
      <p:pic>
        <p:nvPicPr>
          <p:cNvPr id="8" name="Picture 7"/>
          <p:cNvPicPr>
            <a:picLocks noChangeAspect="1"/>
          </p:cNvPicPr>
          <p:nvPr/>
        </p:nvPicPr>
        <p:blipFill>
          <a:blip r:embed="rId2"/>
          <a:stretch>
            <a:fillRect/>
          </a:stretch>
        </p:blipFill>
        <p:spPr>
          <a:xfrm>
            <a:off x="662058" y="1620078"/>
            <a:ext cx="2222369" cy="2425700"/>
          </a:xfrm>
          <a:prstGeom prst="rect">
            <a:avLst/>
          </a:prstGeom>
        </p:spPr>
      </p:pic>
      <p:sp>
        <p:nvSpPr>
          <p:cNvPr id="5" name="TextBox 4"/>
          <p:cNvSpPr txBox="1"/>
          <p:nvPr/>
        </p:nvSpPr>
        <p:spPr>
          <a:xfrm>
            <a:off x="25400" y="152400"/>
            <a:ext cx="3276600" cy="461665"/>
          </a:xfrm>
          <a:prstGeom prst="rect">
            <a:avLst/>
          </a:prstGeom>
          <a:solidFill>
            <a:srgbClr val="FFFF00"/>
          </a:solidFill>
        </p:spPr>
        <p:txBody>
          <a:bodyPr wrap="square" rtlCol="0">
            <a:spAutoFit/>
          </a:bodyPr>
          <a:lstStyle/>
          <a:p>
            <a:r>
              <a:rPr lang="en-US" sz="2400" b="1" dirty="0" smtClean="0"/>
              <a:t>Example Deliverable</a:t>
            </a:r>
            <a:endParaRPr lang="en-US" sz="2400" b="1" dirty="0"/>
          </a:p>
        </p:txBody>
      </p:sp>
    </p:spTree>
    <p:extLst>
      <p:ext uri="{BB962C8B-B14F-4D97-AF65-F5344CB8AC3E}">
        <p14:creationId xmlns:p14="http://schemas.microsoft.com/office/powerpoint/2010/main" val="341376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9437"/>
            <a:ext cx="8839200" cy="1325563"/>
          </a:xfrm>
        </p:spPr>
        <p:txBody>
          <a:bodyPr/>
          <a:lstStyle/>
          <a:p>
            <a:r>
              <a:rPr lang="en-US" b="1" dirty="0" smtClean="0">
                <a:solidFill>
                  <a:srgbClr val="0906FF"/>
                </a:solidFill>
              </a:rPr>
              <a:t>Materials Subcommittee:</a:t>
            </a:r>
            <a:br>
              <a:rPr lang="en-US" b="1" dirty="0" smtClean="0">
                <a:solidFill>
                  <a:srgbClr val="0906FF"/>
                </a:solidFill>
              </a:rPr>
            </a:br>
            <a:r>
              <a:rPr lang="en-US" b="1" dirty="0" smtClean="0">
                <a:solidFill>
                  <a:srgbClr val="0906FF"/>
                </a:solidFill>
              </a:rPr>
              <a:t> Standards to move Forward</a:t>
            </a:r>
            <a:endParaRPr lang="en-US" b="1" dirty="0">
              <a:solidFill>
                <a:srgbClr val="0906FF"/>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0269128"/>
              </p:ext>
            </p:extLst>
          </p:nvPr>
        </p:nvGraphicFramePr>
        <p:xfrm>
          <a:off x="177217" y="1926627"/>
          <a:ext cx="8696739" cy="4397974"/>
        </p:xfrm>
        <a:graphic>
          <a:graphicData uri="http://schemas.openxmlformats.org/drawingml/2006/table">
            <a:tbl>
              <a:tblPr firstRow="1" bandRow="1">
                <a:tableStyleId>{073A0DAA-6AF3-43AB-8588-CEC1D06C72B9}</a:tableStyleId>
              </a:tblPr>
              <a:tblGrid>
                <a:gridCol w="6358793"/>
                <a:gridCol w="2337946"/>
              </a:tblGrid>
              <a:tr h="466054">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r>
              <a:tr h="563649">
                <a:tc>
                  <a:txBody>
                    <a:bodyPr/>
                    <a:lstStyle/>
                    <a:p>
                      <a:r>
                        <a:rPr lang="en-US" sz="1800" dirty="0" smtClean="0"/>
                        <a:t>Standard Test Method for Forensic Comparison of Glass Using Micro X-ray Fluorescence Spectrometry</a:t>
                      </a:r>
                      <a:endParaRPr lang="en-US" sz="1800" dirty="0"/>
                    </a:p>
                  </a:txBody>
                  <a:tcPr/>
                </a:tc>
                <a:tc>
                  <a:txBody>
                    <a:bodyPr/>
                    <a:lstStyle/>
                    <a:p>
                      <a:pPr algn="ctr"/>
                      <a:r>
                        <a:rPr lang="en-US" sz="1800" dirty="0" smtClean="0"/>
                        <a:t>ASTM E2926</a:t>
                      </a:r>
                      <a:endParaRPr lang="en-US" sz="1800" dirty="0"/>
                    </a:p>
                  </a:txBody>
                  <a:tcPr/>
                </a:tc>
              </a:tr>
              <a:tr h="370840">
                <a:tc>
                  <a:txBody>
                    <a:bodyPr/>
                    <a:lstStyle/>
                    <a:p>
                      <a:r>
                        <a:rPr lang="en-US" sz="1800" dirty="0" smtClean="0"/>
                        <a:t>Standard Test Method for Determination of Trace Elements in Soda-Lime Glass Samples Using Laser Ablation Inductively Coupled Plasma Mass Spectrometry for Forensic Comparisons</a:t>
                      </a:r>
                      <a:endParaRPr lang="en-US" sz="1800" dirty="0"/>
                    </a:p>
                  </a:txBody>
                  <a:tcPr/>
                </a:tc>
                <a:tc>
                  <a:txBody>
                    <a:bodyPr/>
                    <a:lstStyle/>
                    <a:p>
                      <a:pPr algn="ctr"/>
                      <a:r>
                        <a:rPr lang="en-US" sz="1800" dirty="0" smtClean="0"/>
                        <a:t>ASTM</a:t>
                      </a:r>
                      <a:r>
                        <a:rPr lang="en-US" sz="1800" baseline="0" dirty="0" smtClean="0"/>
                        <a:t> E2927</a:t>
                      </a:r>
                      <a:endParaRPr lang="en-US" sz="1800" dirty="0"/>
                    </a:p>
                  </a:txBody>
                  <a:tcPr/>
                </a:tc>
              </a:tr>
              <a:tr h="370840">
                <a:tc>
                  <a:txBody>
                    <a:bodyPr/>
                    <a:lstStyle/>
                    <a:p>
                      <a:r>
                        <a:rPr lang="en-US" sz="1800" dirty="0" smtClean="0"/>
                        <a:t>Standard Test Method for Determination of Concentrations of Elements in Glass Samples Using Inductively Coupled Plasma Mass Spectrometry (ICP-MS) for Forensic Comparisons</a:t>
                      </a:r>
                      <a:endParaRPr lang="en-US" sz="1800" dirty="0"/>
                    </a:p>
                  </a:txBody>
                  <a:tcPr/>
                </a:tc>
                <a:tc>
                  <a:txBody>
                    <a:bodyPr/>
                    <a:lstStyle/>
                    <a:p>
                      <a:pPr algn="ctr"/>
                      <a:r>
                        <a:rPr lang="en-US" sz="1800" dirty="0" smtClean="0"/>
                        <a:t>ASTM E2330</a:t>
                      </a:r>
                      <a:endParaRPr lang="en-US" sz="1800" dirty="0"/>
                    </a:p>
                  </a:txBody>
                  <a:tcPr/>
                </a:tc>
              </a:tr>
              <a:tr h="370840">
                <a:tc>
                  <a:txBody>
                    <a:bodyPr/>
                    <a:lstStyle/>
                    <a:p>
                      <a:r>
                        <a:rPr lang="en-US" sz="1800" dirty="0" smtClean="0">
                          <a:latin typeface="+mn-lt"/>
                        </a:rPr>
                        <a:t>Standard Test Method for the Automated Determination of Refractive Index of Glass Samples Using the Oil Immersion Method and a Phase Contrast Microscope</a:t>
                      </a:r>
                      <a:endParaRPr lang="en-US" sz="1800" dirty="0">
                        <a:latin typeface="+mn-lt"/>
                      </a:endParaRPr>
                    </a:p>
                  </a:txBody>
                  <a:tcPr/>
                </a:tc>
                <a:tc>
                  <a:txBody>
                    <a:bodyPr/>
                    <a:lstStyle/>
                    <a:p>
                      <a:pPr algn="ctr"/>
                      <a:r>
                        <a:rPr lang="en-US" sz="1800" dirty="0" smtClean="0"/>
                        <a:t>ASTM E1967</a:t>
                      </a:r>
                      <a:endParaRPr lang="en-US" sz="1800" dirty="0"/>
                    </a:p>
                  </a:txBody>
                  <a:tcP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26</a:t>
            </a:fld>
            <a:endParaRPr lang="en-US" dirty="0"/>
          </a:p>
        </p:txBody>
      </p:sp>
      <p:sp>
        <p:nvSpPr>
          <p:cNvPr id="5" name="TextBox 4"/>
          <p:cNvSpPr txBox="1"/>
          <p:nvPr/>
        </p:nvSpPr>
        <p:spPr>
          <a:xfrm>
            <a:off x="25400" y="76200"/>
            <a:ext cx="3276600" cy="461665"/>
          </a:xfrm>
          <a:prstGeom prst="rect">
            <a:avLst/>
          </a:prstGeom>
          <a:solidFill>
            <a:srgbClr val="FFFF00"/>
          </a:solidFill>
        </p:spPr>
        <p:txBody>
          <a:bodyPr wrap="square" rtlCol="0">
            <a:spAutoFit/>
          </a:bodyPr>
          <a:lstStyle/>
          <a:p>
            <a:r>
              <a:rPr lang="en-US" sz="2400" b="1" dirty="0" smtClean="0"/>
              <a:t>Example Deliverable</a:t>
            </a:r>
            <a:endParaRPr lang="en-US" sz="2400" b="1" dirty="0"/>
          </a:p>
        </p:txBody>
      </p:sp>
    </p:spTree>
    <p:extLst>
      <p:ext uri="{BB962C8B-B14F-4D97-AF65-F5344CB8AC3E}">
        <p14:creationId xmlns:p14="http://schemas.microsoft.com/office/powerpoint/2010/main" val="3775859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36" y="1036637"/>
            <a:ext cx="7886700" cy="1325563"/>
          </a:xfrm>
        </p:spPr>
        <p:txBody>
          <a:bodyPr/>
          <a:lstStyle/>
          <a:p>
            <a:r>
              <a:rPr lang="en-US" dirty="0" smtClean="0"/>
              <a:t>Topic 1: Trace Evidence Interpretation</a:t>
            </a:r>
            <a:endParaRPr lang="en-US" dirty="0"/>
          </a:p>
        </p:txBody>
      </p:sp>
      <p:sp>
        <p:nvSpPr>
          <p:cNvPr id="3" name="Content Placeholder 2"/>
          <p:cNvSpPr>
            <a:spLocks noGrp="1"/>
          </p:cNvSpPr>
          <p:nvPr>
            <p:ph idx="1"/>
          </p:nvPr>
        </p:nvSpPr>
        <p:spPr>
          <a:xfrm>
            <a:off x="547626" y="2367170"/>
            <a:ext cx="8106043" cy="2890630"/>
          </a:xfrm>
        </p:spPr>
        <p:txBody>
          <a:bodyPr>
            <a:normAutofit fontScale="92500" lnSpcReduction="10000"/>
          </a:bodyPr>
          <a:lstStyle/>
          <a:p>
            <a:pPr marL="0" indent="0">
              <a:buNone/>
            </a:pPr>
            <a:r>
              <a:rPr lang="en-US" dirty="0" smtClean="0"/>
              <a:t>Priority Level: High</a:t>
            </a:r>
          </a:p>
          <a:p>
            <a:pPr marL="0" indent="0">
              <a:buNone/>
            </a:pPr>
            <a:endParaRPr lang="en-US" dirty="0" smtClean="0"/>
          </a:p>
          <a:p>
            <a:r>
              <a:rPr lang="en-US" dirty="0"/>
              <a:t>The task group focus will be to provide recommendations to the trace evidence community regarding how to interpret and describe the significance of the overall results of a comparative examination. </a:t>
            </a:r>
          </a:p>
          <a:p>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2943980" y="5352871"/>
            <a:ext cx="5751445" cy="1200329"/>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Trace Evidence Interpretation</a:t>
            </a:r>
          </a:p>
          <a:p>
            <a:r>
              <a:rPr lang="en-US" b="1" dirty="0" smtClean="0"/>
              <a:t>Task Group Chair Name: </a:t>
            </a:r>
            <a:r>
              <a:rPr lang="en-US" dirty="0" smtClean="0"/>
              <a:t>Andria </a:t>
            </a:r>
            <a:r>
              <a:rPr lang="en-US" dirty="0" err="1" smtClean="0"/>
              <a:t>Mehltretter</a:t>
            </a:r>
            <a:endParaRPr lang="en-US" dirty="0" smtClean="0"/>
          </a:p>
          <a:p>
            <a:r>
              <a:rPr lang="en-US" b="1" dirty="0" smtClean="0"/>
              <a:t>Task Group Chair Contact Information: </a:t>
            </a:r>
            <a:r>
              <a:rPr lang="en-US" dirty="0" smtClean="0"/>
              <a:t>andria.mehltretter@ic.fbi.gov</a:t>
            </a:r>
          </a:p>
        </p:txBody>
      </p:sp>
      <p:sp>
        <p:nvSpPr>
          <p:cNvPr id="5" name="Slide Number Placeholder 4"/>
          <p:cNvSpPr>
            <a:spLocks noGrp="1"/>
          </p:cNvSpPr>
          <p:nvPr>
            <p:ph type="sldNum" sz="quarter" idx="12"/>
          </p:nvPr>
        </p:nvSpPr>
        <p:spPr/>
        <p:txBody>
          <a:bodyPr/>
          <a:lstStyle/>
          <a:p>
            <a:fld id="{8A6BD0B9-3465-4E0F-AE7F-2EBD7D9D0656}" type="slidenum">
              <a:rPr lang="en-US" smtClean="0"/>
              <a:pPr/>
              <a:t>27</a:t>
            </a:fld>
            <a:endParaRPr lang="en-US" dirty="0"/>
          </a:p>
        </p:txBody>
      </p:sp>
      <p:sp>
        <p:nvSpPr>
          <p:cNvPr id="6" name="Title 1"/>
          <p:cNvSpPr txBox="1">
            <a:spLocks/>
          </p:cNvSpPr>
          <p:nvPr/>
        </p:nvSpPr>
        <p:spPr>
          <a:xfrm>
            <a:off x="381000" y="762000"/>
            <a:ext cx="8460599" cy="6546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b="1" dirty="0" smtClean="0">
                <a:solidFill>
                  <a:srgbClr val="0906FF"/>
                </a:solidFill>
              </a:rPr>
              <a:t>Materials Subcommittee Priority</a:t>
            </a:r>
            <a:endParaRPr lang="en-US" b="1" dirty="0">
              <a:solidFill>
                <a:srgbClr val="0906FF"/>
              </a:solidFill>
            </a:endParaRPr>
          </a:p>
        </p:txBody>
      </p:sp>
      <p:sp>
        <p:nvSpPr>
          <p:cNvPr id="7" name="TextBox 6"/>
          <p:cNvSpPr txBox="1"/>
          <p:nvPr/>
        </p:nvSpPr>
        <p:spPr>
          <a:xfrm>
            <a:off x="25400" y="71735"/>
            <a:ext cx="3276600" cy="461665"/>
          </a:xfrm>
          <a:prstGeom prst="rect">
            <a:avLst/>
          </a:prstGeom>
          <a:solidFill>
            <a:srgbClr val="FFFF00"/>
          </a:solidFill>
        </p:spPr>
        <p:txBody>
          <a:bodyPr wrap="square" rtlCol="0">
            <a:spAutoFit/>
          </a:bodyPr>
          <a:lstStyle/>
          <a:p>
            <a:r>
              <a:rPr lang="en-US" sz="2400" b="1" dirty="0" smtClean="0"/>
              <a:t>Example Deliverable</a:t>
            </a:r>
            <a:endParaRPr lang="en-US" sz="2400" b="1" dirty="0"/>
          </a:p>
        </p:txBody>
      </p:sp>
    </p:spTree>
    <p:extLst>
      <p:ext uri="{BB962C8B-B14F-4D97-AF65-F5344CB8AC3E}">
        <p14:creationId xmlns:p14="http://schemas.microsoft.com/office/powerpoint/2010/main" val="3756030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b="1" dirty="0" smtClean="0">
                <a:solidFill>
                  <a:srgbClr val="0906FF"/>
                </a:solidFill>
              </a:rPr>
              <a:t>Agenda</a:t>
            </a:r>
            <a:endParaRPr lang="en-US" b="1" dirty="0">
              <a:solidFill>
                <a:srgbClr val="0906FF"/>
              </a:solidFill>
            </a:endParaRPr>
          </a:p>
        </p:txBody>
      </p:sp>
      <p:sp>
        <p:nvSpPr>
          <p:cNvPr id="3" name="Content Placeholder 2"/>
          <p:cNvSpPr>
            <a:spLocks noGrp="1"/>
          </p:cNvSpPr>
          <p:nvPr>
            <p:ph idx="1"/>
          </p:nvPr>
        </p:nvSpPr>
        <p:spPr>
          <a:xfrm>
            <a:off x="381000" y="914400"/>
            <a:ext cx="8534400" cy="4870383"/>
          </a:xfrm>
        </p:spPr>
        <p:txBody>
          <a:bodyPr>
            <a:normAutofit/>
          </a:bodyPr>
          <a:lstStyle/>
          <a:p>
            <a:r>
              <a:rPr lang="en-US" dirty="0" smtClean="0"/>
              <a:t>OSAC Quality Infrastructure</a:t>
            </a:r>
          </a:p>
          <a:p>
            <a:r>
              <a:rPr lang="en-US" dirty="0" smtClean="0"/>
              <a:t>OSAC Objective &amp; Architecture</a:t>
            </a:r>
          </a:p>
          <a:p>
            <a:r>
              <a:rPr lang="en-US" dirty="0" smtClean="0"/>
              <a:t>OSAC Members &amp; Affiliates</a:t>
            </a:r>
          </a:p>
          <a:p>
            <a:r>
              <a:rPr lang="en-US" dirty="0"/>
              <a:t>OSAC Support </a:t>
            </a:r>
            <a:r>
              <a:rPr lang="en-US" dirty="0" smtClean="0"/>
              <a:t>from NIST &amp; Crime Laboratories</a:t>
            </a:r>
          </a:p>
          <a:p>
            <a:r>
              <a:rPr lang="en-US" dirty="0"/>
              <a:t>OSAC Priorities &amp; Public Comment Opportunity</a:t>
            </a:r>
          </a:p>
          <a:p>
            <a:r>
              <a:rPr lang="en-US" dirty="0" smtClean="0"/>
              <a:t>OSAC Moving Forward</a:t>
            </a:r>
          </a:p>
          <a:p>
            <a:endParaRPr lang="en-US" dirty="0"/>
          </a:p>
        </p:txBody>
      </p:sp>
      <p:sp>
        <p:nvSpPr>
          <p:cNvPr id="7" name="Rectangle 6"/>
          <p:cNvSpPr/>
          <p:nvPr/>
        </p:nvSpPr>
        <p:spPr>
          <a:xfrm>
            <a:off x="381000" y="3505200"/>
            <a:ext cx="8610600" cy="507111"/>
          </a:xfrm>
          <a:prstGeom prst="rect">
            <a:avLst/>
          </a:prstGeom>
          <a:noFill/>
          <a:ln w="12700" cmpd="sng">
            <a:solidFill>
              <a:srgbClr val="090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3"/>
          <p:cNvSpPr>
            <a:spLocks noGrp="1"/>
          </p:cNvSpPr>
          <p:nvPr>
            <p:ph type="sldNum" sz="quarter" idx="12"/>
          </p:nvPr>
        </p:nvSpPr>
        <p:spPr>
          <a:xfrm>
            <a:off x="6553200" y="6356350"/>
            <a:ext cx="2133600" cy="365125"/>
          </a:xfrm>
        </p:spPr>
        <p:txBody>
          <a:bodyPr/>
          <a:lstStyle/>
          <a:p>
            <a:fld id="{DE29AE85-5160-4003-953E-C375A28B03B9}" type="slidenum">
              <a:rPr lang="en-US" smtClean="0"/>
              <a:t>28</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75403" y="5305245"/>
            <a:ext cx="1272397" cy="1400355"/>
          </a:xfrm>
          <a:prstGeom prst="rect">
            <a:avLst/>
          </a:prstGeom>
        </p:spPr>
      </p:pic>
      <p:pic>
        <p:nvPicPr>
          <p:cNvPr id="10" name="Picture 9"/>
          <p:cNvPicPr>
            <a:picLocks noChangeAspect="1"/>
          </p:cNvPicPr>
          <p:nvPr/>
        </p:nvPicPr>
        <p:blipFill>
          <a:blip r:embed="rId4" cstate="print"/>
          <a:stretch>
            <a:fillRect/>
          </a:stretch>
        </p:blipFill>
        <p:spPr>
          <a:xfrm>
            <a:off x="7702950" y="6477000"/>
            <a:ext cx="1371600" cy="285750"/>
          </a:xfrm>
          <a:prstGeom prst="rect">
            <a:avLst/>
          </a:prstGeom>
        </p:spPr>
      </p:pic>
    </p:spTree>
    <p:extLst>
      <p:ext uri="{BB962C8B-B14F-4D97-AF65-F5344CB8AC3E}">
        <p14:creationId xmlns:p14="http://schemas.microsoft.com/office/powerpoint/2010/main" val="545003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612" y="5715000"/>
            <a:ext cx="1740255" cy="1066800"/>
          </a:xfrm>
          <a:prstGeom prst="rect">
            <a:avLst/>
          </a:prstGeom>
        </p:spPr>
      </p:pic>
      <p:sp>
        <p:nvSpPr>
          <p:cNvPr id="8194" name="Title 1"/>
          <p:cNvSpPr>
            <a:spLocks noGrp="1"/>
          </p:cNvSpPr>
          <p:nvPr>
            <p:ph type="title"/>
          </p:nvPr>
        </p:nvSpPr>
        <p:spPr>
          <a:xfrm>
            <a:off x="457200" y="228600"/>
            <a:ext cx="8229600" cy="868362"/>
          </a:xfrm>
        </p:spPr>
        <p:txBody>
          <a:bodyPr/>
          <a:lstStyle/>
          <a:p>
            <a:pPr eaLnBrk="1" hangingPunct="1"/>
            <a:r>
              <a:rPr lang="en-US" altLang="en-US" b="1" dirty="0" smtClean="0">
                <a:solidFill>
                  <a:srgbClr val="0000FF"/>
                </a:solidFill>
              </a:rPr>
              <a:t>OSAC Moving Forward</a:t>
            </a:r>
          </a:p>
        </p:txBody>
      </p:sp>
      <p:sp>
        <p:nvSpPr>
          <p:cNvPr id="8195" name="Content Placeholder 2"/>
          <p:cNvSpPr>
            <a:spLocks noGrp="1"/>
          </p:cNvSpPr>
          <p:nvPr>
            <p:ph idx="1"/>
          </p:nvPr>
        </p:nvSpPr>
        <p:spPr>
          <a:xfrm>
            <a:off x="457200" y="1179210"/>
            <a:ext cx="8229600" cy="5029200"/>
          </a:xfrm>
        </p:spPr>
        <p:txBody>
          <a:bodyPr>
            <a:normAutofit fontScale="92500" lnSpcReduction="10000"/>
          </a:bodyPr>
          <a:lstStyle/>
          <a:p>
            <a:r>
              <a:rPr lang="en-US" altLang="en-US" b="1" dirty="0" smtClean="0"/>
              <a:t>Outreach</a:t>
            </a:r>
            <a:r>
              <a:rPr lang="en-US" altLang="en-US" dirty="0" smtClean="0"/>
              <a:t> – Continue to conduct </a:t>
            </a:r>
            <a:r>
              <a:rPr lang="en-US" altLang="en-US" dirty="0"/>
              <a:t>open OSAC forums  and </a:t>
            </a:r>
            <a:r>
              <a:rPr lang="en-US" altLang="en-US" dirty="0" smtClean="0"/>
              <a:t>provide </a:t>
            </a:r>
            <a:r>
              <a:rPr lang="en-US" altLang="en-US" dirty="0"/>
              <a:t>presentations </a:t>
            </a:r>
            <a:r>
              <a:rPr lang="en-US" altLang="en-US" dirty="0" smtClean="0"/>
              <a:t>to stakeholder </a:t>
            </a:r>
            <a:r>
              <a:rPr lang="en-US" altLang="en-US" dirty="0"/>
              <a:t>organizations </a:t>
            </a:r>
            <a:endParaRPr lang="en-US" altLang="en-US" dirty="0" smtClean="0"/>
          </a:p>
          <a:p>
            <a:r>
              <a:rPr lang="en-US" altLang="en-US" b="1" dirty="0" smtClean="0"/>
              <a:t>Functional Shift</a:t>
            </a:r>
            <a:r>
              <a:rPr lang="en-US" altLang="en-US" dirty="0" smtClean="0"/>
              <a:t> – Transition from infrastructure build-out to operations focusing on standards and guidelines development</a:t>
            </a:r>
          </a:p>
          <a:p>
            <a:pPr eaLnBrk="1" hangingPunct="1"/>
            <a:r>
              <a:rPr lang="en-US" altLang="en-US" b="1" dirty="0" smtClean="0"/>
              <a:t>OSAC Affiliates </a:t>
            </a:r>
            <a:r>
              <a:rPr lang="en-US" altLang="en-US" dirty="0" smtClean="0"/>
              <a:t>– Team up with Members on Task Groups for special projects and serve as pool for new positions and replacements</a:t>
            </a:r>
          </a:p>
          <a:p>
            <a:r>
              <a:rPr lang="en-US" altLang="en-US" b="1" dirty="0" smtClean="0"/>
              <a:t>Become an OSAC </a:t>
            </a:r>
            <a:r>
              <a:rPr lang="en-US" altLang="en-US" b="1" dirty="0"/>
              <a:t>Affiliate </a:t>
            </a:r>
            <a:r>
              <a:rPr lang="en-US" altLang="en-US" dirty="0"/>
              <a:t>– apply </a:t>
            </a:r>
            <a:r>
              <a:rPr lang="en-US" altLang="en-US" dirty="0" smtClean="0"/>
              <a:t>online </a:t>
            </a:r>
            <a:r>
              <a:rPr lang="en-US" altLang="en-US" dirty="0">
                <a:hlinkClick r:id="rId4"/>
              </a:rPr>
              <a:t>https://</a:t>
            </a:r>
            <a:r>
              <a:rPr lang="en-US" altLang="en-US" dirty="0" smtClean="0">
                <a:hlinkClick r:id="rId4"/>
              </a:rPr>
              <a:t>www.nist.gov/forensics/osac-application.cfm</a:t>
            </a:r>
            <a:r>
              <a:rPr lang="en-US" altLang="en-US" dirty="0" smtClean="0"/>
              <a:t> and be appointed to a Task Group to become an OSAC Affiliate</a:t>
            </a:r>
          </a:p>
          <a:p>
            <a:pPr eaLnBrk="1" hangingPunct="1"/>
            <a:endParaRPr lang="en-US" altLang="en-US" dirty="0" smtClean="0"/>
          </a:p>
        </p:txBody>
      </p:sp>
    </p:spTree>
    <p:extLst>
      <p:ext uri="{BB962C8B-B14F-4D97-AF65-F5344CB8AC3E}">
        <p14:creationId xmlns:p14="http://schemas.microsoft.com/office/powerpoint/2010/main" val="681264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20" y="76200"/>
            <a:ext cx="8484579" cy="1076634"/>
          </a:xfrm>
        </p:spPr>
        <p:txBody>
          <a:bodyPr>
            <a:noAutofit/>
          </a:bodyPr>
          <a:lstStyle/>
          <a:p>
            <a:r>
              <a:rPr lang="en-US" b="1" dirty="0" smtClean="0">
                <a:solidFill>
                  <a:srgbClr val="0906FF"/>
                </a:solidFill>
                <a:latin typeface="+mn-lt"/>
              </a:rPr>
              <a:t>OSAC Outputs: A </a:t>
            </a:r>
            <a:r>
              <a:rPr lang="en-US" b="1" dirty="0">
                <a:solidFill>
                  <a:srgbClr val="0906FF"/>
                </a:solidFill>
                <a:latin typeface="+mn-lt"/>
              </a:rPr>
              <a:t>Framework for </a:t>
            </a:r>
            <a:r>
              <a:rPr lang="en-US" b="1" dirty="0" smtClean="0">
                <a:solidFill>
                  <a:srgbClr val="0906FF"/>
                </a:solidFill>
                <a:latin typeface="+mn-lt"/>
              </a:rPr>
              <a:t>a </a:t>
            </a:r>
            <a:br>
              <a:rPr lang="en-US" b="1" dirty="0" smtClean="0">
                <a:solidFill>
                  <a:srgbClr val="0906FF"/>
                </a:solidFill>
                <a:latin typeface="+mn-lt"/>
              </a:rPr>
            </a:br>
            <a:r>
              <a:rPr lang="en-US" b="1" dirty="0" smtClean="0">
                <a:solidFill>
                  <a:srgbClr val="0906FF"/>
                </a:solidFill>
                <a:latin typeface="+mn-lt"/>
              </a:rPr>
              <a:t>Quality </a:t>
            </a:r>
            <a:r>
              <a:rPr lang="en-US" b="1" dirty="0">
                <a:solidFill>
                  <a:srgbClr val="0906FF"/>
                </a:solidFill>
                <a:latin typeface="+mn-lt"/>
              </a:rPr>
              <a:t>Infrastructure</a:t>
            </a:r>
          </a:p>
        </p:txBody>
      </p:sp>
      <p:sp>
        <p:nvSpPr>
          <p:cNvPr id="3" name="Slide Number Placeholder 2"/>
          <p:cNvSpPr>
            <a:spLocks noGrp="1"/>
          </p:cNvSpPr>
          <p:nvPr>
            <p:ph type="sldNum" sz="quarter" idx="12"/>
          </p:nvPr>
        </p:nvSpPr>
        <p:spPr>
          <a:xfrm>
            <a:off x="13126995" y="6340477"/>
            <a:ext cx="2057400" cy="365125"/>
          </a:xfrm>
        </p:spPr>
        <p:txBody>
          <a:bodyPr/>
          <a:lstStyle/>
          <a:p>
            <a:fld id="{E193678C-AC89-49EF-9858-7B9DA5D65E8F}" type="slidenum">
              <a:rPr lang="en-US" smtClean="0"/>
              <a:t>3</a:t>
            </a:fld>
            <a:endParaRPr lang="en-US"/>
          </a:p>
        </p:txBody>
      </p:sp>
      <p:sp>
        <p:nvSpPr>
          <p:cNvPr id="43" name="Curved Up Arrow 42"/>
          <p:cNvSpPr/>
          <p:nvPr/>
        </p:nvSpPr>
        <p:spPr>
          <a:xfrm rot="16200000">
            <a:off x="7275939" y="3311041"/>
            <a:ext cx="2734667" cy="651849"/>
          </a:xfrm>
          <a:prstGeom prst="curvedUpArrow">
            <a:avLst>
              <a:gd name="adj1" fmla="val 68435"/>
              <a:gd name="adj2" fmla="val 14785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entagon 6"/>
          <p:cNvSpPr/>
          <p:nvPr/>
        </p:nvSpPr>
        <p:spPr>
          <a:xfrm rot="5400000">
            <a:off x="4024276" y="2438401"/>
            <a:ext cx="609598" cy="6553200"/>
          </a:xfrm>
          <a:prstGeom prst="homePlate">
            <a:avLst>
              <a:gd name="adj" fmla="val 5222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1046960" y="6154933"/>
            <a:ext cx="6553200" cy="417055"/>
            <a:chOff x="4432990" y="2924277"/>
            <a:chExt cx="3669321" cy="717548"/>
          </a:xfrm>
        </p:grpSpPr>
        <p:sp>
          <p:nvSpPr>
            <p:cNvPr id="28" name="Rounded Rectangle 27"/>
            <p:cNvSpPr/>
            <p:nvPr/>
          </p:nvSpPr>
          <p:spPr>
            <a:xfrm>
              <a:off x="4432990" y="2924277"/>
              <a:ext cx="3669321" cy="717548"/>
            </a:xfrm>
            <a:prstGeom prst="roundRect">
              <a:avLst/>
            </a:prstGeom>
            <a:solidFill>
              <a:schemeClr val="bg2"/>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531063" y="3003285"/>
              <a:ext cx="3409950" cy="559531"/>
            </a:xfrm>
            <a:prstGeom prst="rect">
              <a:avLst/>
            </a:prstGeom>
            <a:noFill/>
            <a:ln>
              <a:noFill/>
            </a:ln>
          </p:spPr>
          <p:txBody>
            <a:bodyPr wrap="square" rtlCol="0">
              <a:spAutoFit/>
            </a:bodyPr>
            <a:lstStyle/>
            <a:p>
              <a:pPr algn="ctr"/>
              <a:r>
                <a:rPr lang="en-US" b="1" dirty="0"/>
                <a:t>Forensic Science Laboratories and Accreditors</a:t>
              </a:r>
            </a:p>
          </p:txBody>
        </p:sp>
      </p:grpSp>
      <p:grpSp>
        <p:nvGrpSpPr>
          <p:cNvPr id="14" name="Group 13"/>
          <p:cNvGrpSpPr/>
          <p:nvPr/>
        </p:nvGrpSpPr>
        <p:grpSpPr>
          <a:xfrm>
            <a:off x="795945" y="1236026"/>
            <a:ext cx="3471156" cy="3333057"/>
            <a:chOff x="795945" y="1236026"/>
            <a:chExt cx="3471156" cy="3333057"/>
          </a:xfrm>
        </p:grpSpPr>
        <p:sp>
          <p:nvSpPr>
            <p:cNvPr id="5" name="TextBox 4"/>
            <p:cNvSpPr txBox="1"/>
            <p:nvPr/>
          </p:nvSpPr>
          <p:spPr>
            <a:xfrm>
              <a:off x="990600" y="1236026"/>
              <a:ext cx="3092375" cy="707886"/>
            </a:xfrm>
            <a:prstGeom prst="rect">
              <a:avLst/>
            </a:prstGeom>
            <a:noFill/>
            <a:ln w="19050">
              <a:noFill/>
            </a:ln>
          </p:spPr>
          <p:txBody>
            <a:bodyPr wrap="square" rtlCol="0">
              <a:spAutoFit/>
            </a:bodyPr>
            <a:lstStyle/>
            <a:p>
              <a:pPr algn="ctr"/>
              <a:r>
                <a:rPr lang="en-US" sz="2000" b="1" dirty="0" smtClean="0"/>
                <a:t>OSAC Forensic </a:t>
              </a:r>
              <a:r>
                <a:rPr lang="en-US" sz="2000" b="1" dirty="0"/>
                <a:t>Science </a:t>
              </a:r>
              <a:endParaRPr lang="en-US" sz="2000" b="1" dirty="0" smtClean="0"/>
            </a:p>
            <a:p>
              <a:pPr algn="ctr"/>
              <a:r>
                <a:rPr lang="en-US" sz="2000" b="1" dirty="0" smtClean="0"/>
                <a:t>Code </a:t>
              </a:r>
              <a:r>
                <a:rPr lang="en-US" sz="2000" b="1" dirty="0"/>
                <a:t>of Practice</a:t>
              </a:r>
            </a:p>
          </p:txBody>
        </p:sp>
        <p:sp>
          <p:nvSpPr>
            <p:cNvPr id="4" name="Rounded Rectangle 3"/>
            <p:cNvSpPr/>
            <p:nvPr/>
          </p:nvSpPr>
          <p:spPr>
            <a:xfrm>
              <a:off x="795945" y="1965029"/>
              <a:ext cx="3471156" cy="2590093"/>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0174" y="2168426"/>
              <a:ext cx="3057530" cy="2400657"/>
            </a:xfrm>
            <a:prstGeom prst="rect">
              <a:avLst/>
            </a:prstGeom>
            <a:noFill/>
            <a:ln w="19050">
              <a:noFill/>
            </a:ln>
          </p:spPr>
          <p:txBody>
            <a:bodyPr wrap="square" rtlCol="0">
              <a:spAutoFit/>
            </a:bodyPr>
            <a:lstStyle/>
            <a:p>
              <a:r>
                <a:rPr lang="en-US" dirty="0" smtClean="0">
                  <a:solidFill>
                    <a:schemeClr val="bg1"/>
                  </a:solidFill>
                </a:rPr>
                <a:t>SETS HIGH LEVEL CRITERIA FOR:</a:t>
              </a:r>
            </a:p>
            <a:p>
              <a:pPr marL="285750" indent="-285750">
                <a:buFont typeface="Wingdings" panose="05000000000000000000" pitchFamily="2" charset="2"/>
                <a:buChar char="q"/>
              </a:pPr>
              <a:endParaRPr lang="en-US" sz="1600" b="1" dirty="0" smtClean="0">
                <a:solidFill>
                  <a:schemeClr val="bg1"/>
                </a:solidFill>
              </a:endParaRPr>
            </a:p>
            <a:p>
              <a:pPr marL="342900" indent="-342900">
                <a:buFont typeface="+mj-lt"/>
                <a:buAutoNum type="arabicPeriod"/>
              </a:pPr>
              <a:r>
                <a:rPr lang="en-US" sz="1600" b="1" dirty="0" smtClean="0"/>
                <a:t>OSAC Registries</a:t>
              </a:r>
            </a:p>
            <a:p>
              <a:pPr marL="342900" indent="-342900">
                <a:buFont typeface="+mj-lt"/>
                <a:buAutoNum type="arabicPeriod"/>
              </a:pPr>
              <a:endParaRPr lang="en-US" sz="1600" b="1" dirty="0" smtClean="0"/>
            </a:p>
            <a:p>
              <a:pPr marL="342900" indent="-342900">
                <a:buFont typeface="+mj-lt"/>
                <a:buAutoNum type="arabicPeriod"/>
              </a:pPr>
              <a:r>
                <a:rPr lang="en-US" sz="1600" b="1" dirty="0" smtClean="0"/>
                <a:t>Laboratory Accreditation</a:t>
              </a:r>
            </a:p>
            <a:p>
              <a:pPr marL="342900" indent="-342900">
                <a:buFont typeface="+mj-lt"/>
                <a:buAutoNum type="arabicPeriod"/>
              </a:pPr>
              <a:endParaRPr lang="en-US" sz="1600" b="1" dirty="0"/>
            </a:p>
            <a:p>
              <a:pPr marL="342900" indent="-342900">
                <a:buFont typeface="+mj-lt"/>
                <a:buAutoNum type="arabicPeriod"/>
              </a:pPr>
              <a:r>
                <a:rPr lang="en-US" sz="1600" b="1" dirty="0" smtClean="0"/>
                <a:t>Personnel Competencies</a:t>
              </a:r>
              <a:endParaRPr lang="en-US" sz="1600" b="1" i="1" dirty="0" smtClean="0"/>
            </a:p>
            <a:p>
              <a:pPr marL="285750" indent="-285750">
                <a:buFont typeface="Arial" panose="020B0604020202020204" pitchFamily="34" charset="0"/>
                <a:buChar char="•"/>
              </a:pPr>
              <a:endParaRPr lang="en-US" i="1" dirty="0"/>
            </a:p>
          </p:txBody>
        </p:sp>
      </p:grpSp>
      <p:grpSp>
        <p:nvGrpSpPr>
          <p:cNvPr id="12" name="Group 11"/>
          <p:cNvGrpSpPr/>
          <p:nvPr/>
        </p:nvGrpSpPr>
        <p:grpSpPr>
          <a:xfrm>
            <a:off x="4250030" y="1306897"/>
            <a:ext cx="3911727" cy="2265952"/>
            <a:chOff x="4250030" y="1306897"/>
            <a:chExt cx="3911727" cy="2265952"/>
          </a:xfrm>
        </p:grpSpPr>
        <p:sp>
          <p:nvSpPr>
            <p:cNvPr id="9" name="Left Brace 8"/>
            <p:cNvSpPr/>
            <p:nvPr/>
          </p:nvSpPr>
          <p:spPr>
            <a:xfrm>
              <a:off x="4250030" y="2269632"/>
              <a:ext cx="252043" cy="990443"/>
            </a:xfrm>
            <a:prstGeom prst="leftBrace">
              <a:avLst>
                <a:gd name="adj1" fmla="val 8333"/>
                <a:gd name="adj2" fmla="val 5156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6" name="Group 5"/>
            <p:cNvGrpSpPr/>
            <p:nvPr/>
          </p:nvGrpSpPr>
          <p:grpSpPr>
            <a:xfrm>
              <a:off x="4492436" y="1306897"/>
              <a:ext cx="3669321" cy="2265952"/>
              <a:chOff x="4492436" y="1306897"/>
              <a:chExt cx="3669321" cy="2265952"/>
            </a:xfrm>
          </p:grpSpPr>
          <p:sp>
            <p:nvSpPr>
              <p:cNvPr id="24" name="Rounded Rectangle 23"/>
              <p:cNvSpPr/>
              <p:nvPr/>
            </p:nvSpPr>
            <p:spPr>
              <a:xfrm>
                <a:off x="4510541" y="2682144"/>
                <a:ext cx="3616621" cy="8244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492436" y="1754811"/>
                <a:ext cx="3669321" cy="905622"/>
                <a:chOff x="4419600" y="2852998"/>
                <a:chExt cx="3669321" cy="717548"/>
              </a:xfrm>
            </p:grpSpPr>
            <p:sp>
              <p:nvSpPr>
                <p:cNvPr id="26" name="Rounded Rectangle 25"/>
                <p:cNvSpPr/>
                <p:nvPr/>
              </p:nvSpPr>
              <p:spPr>
                <a:xfrm>
                  <a:off x="4419600" y="2852998"/>
                  <a:ext cx="3669321" cy="717548"/>
                </a:xfrm>
                <a:prstGeom prst="roundRect">
                  <a:avLst/>
                </a:prstGeom>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38321" y="3051630"/>
                  <a:ext cx="3409950" cy="512105"/>
                </a:xfrm>
                <a:prstGeom prst="rect">
                  <a:avLst/>
                </a:prstGeom>
                <a:noFill/>
                <a:ln>
                  <a:noFill/>
                </a:ln>
              </p:spPr>
              <p:txBody>
                <a:bodyPr wrap="square" rtlCol="0">
                  <a:spAutoFit/>
                </a:bodyPr>
                <a:lstStyle/>
                <a:p>
                  <a:pPr algn="ctr"/>
                  <a:r>
                    <a:rPr lang="en-US" b="1" dirty="0" smtClean="0"/>
                    <a:t>Registry </a:t>
                  </a:r>
                  <a:r>
                    <a:rPr lang="en-US" b="1" dirty="0"/>
                    <a:t>of Approved Standards</a:t>
                  </a:r>
                </a:p>
              </p:txBody>
            </p:sp>
          </p:grpSp>
          <p:sp>
            <p:nvSpPr>
              <p:cNvPr id="32" name="TextBox 31"/>
              <p:cNvSpPr txBox="1"/>
              <p:nvPr/>
            </p:nvSpPr>
            <p:spPr>
              <a:xfrm>
                <a:off x="4641020" y="2926518"/>
                <a:ext cx="3409950" cy="646331"/>
              </a:xfrm>
              <a:prstGeom prst="rect">
                <a:avLst/>
              </a:prstGeom>
              <a:noFill/>
            </p:spPr>
            <p:txBody>
              <a:bodyPr wrap="square" rtlCol="0">
                <a:spAutoFit/>
              </a:bodyPr>
              <a:lstStyle/>
              <a:p>
                <a:pPr algn="ctr"/>
                <a:r>
                  <a:rPr lang="en-US" b="1" dirty="0" smtClean="0"/>
                  <a:t>Registry </a:t>
                </a:r>
                <a:r>
                  <a:rPr lang="en-US" b="1" dirty="0"/>
                  <a:t>of Approved Guidelines</a:t>
                </a:r>
              </a:p>
            </p:txBody>
          </p:sp>
          <p:sp>
            <p:nvSpPr>
              <p:cNvPr id="17" name="TextBox 16"/>
              <p:cNvSpPr txBox="1"/>
              <p:nvPr/>
            </p:nvSpPr>
            <p:spPr>
              <a:xfrm>
                <a:off x="5514917" y="1709963"/>
                <a:ext cx="1689100" cy="369332"/>
              </a:xfrm>
              <a:prstGeom prst="rect">
                <a:avLst/>
              </a:prstGeom>
              <a:noFill/>
            </p:spPr>
            <p:txBody>
              <a:bodyPr wrap="square" rtlCol="0">
                <a:spAutoFit/>
              </a:bodyPr>
              <a:lstStyle/>
              <a:p>
                <a:pPr algn="ctr"/>
                <a:r>
                  <a:rPr lang="en-US" cap="all" dirty="0">
                    <a:solidFill>
                      <a:schemeClr val="bg1"/>
                    </a:solidFill>
                  </a:rPr>
                  <a:t>Mandatory</a:t>
                </a:r>
              </a:p>
            </p:txBody>
          </p:sp>
          <p:sp>
            <p:nvSpPr>
              <p:cNvPr id="37" name="TextBox 36"/>
              <p:cNvSpPr txBox="1"/>
              <p:nvPr/>
            </p:nvSpPr>
            <p:spPr>
              <a:xfrm>
                <a:off x="5113274" y="2678035"/>
                <a:ext cx="2500275" cy="368300"/>
              </a:xfrm>
              <a:prstGeom prst="rect">
                <a:avLst/>
              </a:prstGeom>
              <a:noFill/>
            </p:spPr>
            <p:txBody>
              <a:bodyPr wrap="square" rtlCol="0">
                <a:spAutoFit/>
              </a:bodyPr>
              <a:lstStyle/>
              <a:p>
                <a:pPr algn="ctr"/>
                <a:r>
                  <a:rPr lang="en-US" cap="all" dirty="0">
                    <a:solidFill>
                      <a:schemeClr val="bg1"/>
                    </a:solidFill>
                  </a:rPr>
                  <a:t>Non-Mandatory</a:t>
                </a:r>
              </a:p>
            </p:txBody>
          </p:sp>
          <p:sp>
            <p:nvSpPr>
              <p:cNvPr id="8" name="TextBox 7"/>
              <p:cNvSpPr txBox="1"/>
              <p:nvPr/>
            </p:nvSpPr>
            <p:spPr>
              <a:xfrm>
                <a:off x="5207392" y="1306897"/>
                <a:ext cx="2418560" cy="400110"/>
              </a:xfrm>
              <a:prstGeom prst="rect">
                <a:avLst/>
              </a:prstGeom>
              <a:noFill/>
            </p:spPr>
            <p:txBody>
              <a:bodyPr wrap="square" rtlCol="0">
                <a:spAutoFit/>
              </a:bodyPr>
              <a:lstStyle/>
              <a:p>
                <a:pPr algn="ctr"/>
                <a:r>
                  <a:rPr lang="en-US" sz="2000" b="1" dirty="0" smtClean="0"/>
                  <a:t>OSAC Registries</a:t>
                </a:r>
                <a:endParaRPr lang="en-US" sz="2000" b="1" dirty="0"/>
              </a:p>
            </p:txBody>
          </p:sp>
        </p:grpSp>
      </p:grpSp>
      <p:grpSp>
        <p:nvGrpSpPr>
          <p:cNvPr id="10" name="Group 9"/>
          <p:cNvGrpSpPr/>
          <p:nvPr/>
        </p:nvGrpSpPr>
        <p:grpSpPr>
          <a:xfrm>
            <a:off x="4414081" y="3733800"/>
            <a:ext cx="3695944" cy="1465067"/>
            <a:chOff x="4414081" y="3733800"/>
            <a:chExt cx="3695944" cy="1465067"/>
          </a:xfrm>
        </p:grpSpPr>
        <p:sp>
          <p:nvSpPr>
            <p:cNvPr id="34" name="Rounded Rectangle 33"/>
            <p:cNvSpPr/>
            <p:nvPr/>
          </p:nvSpPr>
          <p:spPr>
            <a:xfrm>
              <a:off x="4492435" y="4339499"/>
              <a:ext cx="3617589" cy="85936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570947" y="4453418"/>
              <a:ext cx="3409950" cy="584775"/>
            </a:xfrm>
            <a:prstGeom prst="rect">
              <a:avLst/>
            </a:prstGeom>
            <a:noFill/>
          </p:spPr>
          <p:txBody>
            <a:bodyPr wrap="square" rtlCol="0">
              <a:spAutoFit/>
            </a:bodyPr>
            <a:lstStyle/>
            <a:p>
              <a:pPr algn="ctr"/>
              <a:r>
                <a:rPr lang="en-US" sz="1600" dirty="0" smtClean="0"/>
                <a:t>Existing standards </a:t>
              </a:r>
              <a:r>
                <a:rPr lang="en-US" sz="1600" dirty="0"/>
                <a:t>and guidelines including SWG documents</a:t>
              </a:r>
            </a:p>
          </p:txBody>
        </p:sp>
        <p:sp>
          <p:nvSpPr>
            <p:cNvPr id="11" name="Rectangle 10"/>
            <p:cNvSpPr/>
            <p:nvPr/>
          </p:nvSpPr>
          <p:spPr>
            <a:xfrm>
              <a:off x="4414081" y="3733800"/>
              <a:ext cx="3695944" cy="646331"/>
            </a:xfrm>
            <a:prstGeom prst="rect">
              <a:avLst/>
            </a:prstGeom>
          </p:spPr>
          <p:txBody>
            <a:bodyPr wrap="square">
              <a:spAutoFit/>
            </a:bodyPr>
            <a:lstStyle/>
            <a:p>
              <a:pPr algn="ctr"/>
              <a:r>
                <a:rPr lang="en-US" b="1" dirty="0"/>
                <a:t>Catalog of Forensic Standards and Guidelines</a:t>
              </a:r>
            </a:p>
          </p:txBody>
        </p:sp>
      </p:grpSp>
    </p:spTree>
    <p:extLst>
      <p:ext uri="{BB962C8B-B14F-4D97-AF65-F5344CB8AC3E}">
        <p14:creationId xmlns:p14="http://schemas.microsoft.com/office/powerpoint/2010/main" val="416103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May 20-21, 2015 – FSSB Meeting at DEA</a:t>
            </a:r>
          </a:p>
          <a:p>
            <a:r>
              <a:rPr lang="en-US" dirty="0" smtClean="0"/>
              <a:t>July 27-28, 2015 – 3 RCs &amp; 2 SACs at NIST</a:t>
            </a:r>
          </a:p>
          <a:p>
            <a:r>
              <a:rPr lang="en-US" dirty="0" smtClean="0"/>
              <a:t>July 29-30, 2015 – FSSB Meeting at NIST</a:t>
            </a:r>
          </a:p>
          <a:p>
            <a:r>
              <a:rPr lang="en-US" dirty="0" smtClean="0"/>
              <a:t>August 2-5, 2015 – Physics &amp; Digital SACs at IAI</a:t>
            </a:r>
          </a:p>
          <a:p>
            <a:r>
              <a:rPr lang="en-US" dirty="0" smtClean="0"/>
              <a:t>October 14-15, 2015 – Biology SAC at ISHI</a:t>
            </a:r>
          </a:p>
          <a:p>
            <a:r>
              <a:rPr lang="en-US" dirty="0" smtClean="0"/>
              <a:t>December 1</a:t>
            </a:r>
            <a:r>
              <a:rPr lang="en-US" baseline="30000" dirty="0" smtClean="0"/>
              <a:t>st</a:t>
            </a:r>
            <a:r>
              <a:rPr lang="en-US" dirty="0" smtClean="0"/>
              <a:t> week: ½ of OSAC Meeting?</a:t>
            </a:r>
          </a:p>
          <a:p>
            <a:r>
              <a:rPr lang="en-US" dirty="0" smtClean="0"/>
              <a:t>December </a:t>
            </a:r>
            <a:r>
              <a:rPr lang="en-US" dirty="0" smtClean="0"/>
              <a:t>2</a:t>
            </a:r>
            <a:r>
              <a:rPr lang="en-US" baseline="30000" dirty="0" smtClean="0"/>
              <a:t>nd</a:t>
            </a:r>
            <a:r>
              <a:rPr lang="en-US" dirty="0" smtClean="0"/>
              <a:t> week</a:t>
            </a:r>
            <a:r>
              <a:rPr lang="en-US" dirty="0" smtClean="0"/>
              <a:t>: ½ of OSAC Meeting?</a:t>
            </a:r>
            <a:endParaRPr lang="en-US" dirty="0"/>
          </a:p>
        </p:txBody>
      </p:sp>
      <p:sp>
        <p:nvSpPr>
          <p:cNvPr id="4" name="Slide Number Placeholder 3"/>
          <p:cNvSpPr>
            <a:spLocks noGrp="1"/>
          </p:cNvSpPr>
          <p:nvPr>
            <p:ph type="sldNum" sz="quarter" idx="12"/>
          </p:nvPr>
        </p:nvSpPr>
        <p:spPr/>
        <p:txBody>
          <a:bodyPr/>
          <a:lstStyle/>
          <a:p>
            <a:fld id="{DE29AE85-5160-4003-953E-C375A28B03B9}" type="slidenum">
              <a:rPr lang="en-US" smtClean="0"/>
              <a:t>30</a:t>
            </a:fld>
            <a:endParaRPr lang="en-US"/>
          </a:p>
        </p:txBody>
      </p:sp>
      <p:sp>
        <p:nvSpPr>
          <p:cNvPr id="8" name="Title 1"/>
          <p:cNvSpPr>
            <a:spLocks noGrp="1"/>
          </p:cNvSpPr>
          <p:nvPr>
            <p:ph type="title"/>
          </p:nvPr>
        </p:nvSpPr>
        <p:spPr>
          <a:xfrm>
            <a:off x="457200" y="274638"/>
            <a:ext cx="8229600" cy="868362"/>
          </a:xfrm>
        </p:spPr>
        <p:txBody>
          <a:bodyPr/>
          <a:lstStyle/>
          <a:p>
            <a:pPr eaLnBrk="1" hangingPunct="1"/>
            <a:r>
              <a:rPr lang="en-US" altLang="en-US" b="1" dirty="0" smtClean="0">
                <a:solidFill>
                  <a:srgbClr val="0000FF"/>
                </a:solidFill>
              </a:rPr>
              <a:t>OSAC Moving Forward</a:t>
            </a:r>
          </a:p>
        </p:txBody>
      </p:sp>
      <p:pic>
        <p:nvPicPr>
          <p:cNvPr id="3074" name="Picture 2" descr="C:\Users\johnpaul\AppData\Local\Microsoft\Windows\Temporary Internet Files\Content.IE5\VH2FFDYG\Calendar-Planning-pho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838700"/>
            <a:ext cx="25908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613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868362"/>
          </a:xfrm>
        </p:spPr>
        <p:txBody>
          <a:bodyPr>
            <a:normAutofit fontScale="90000"/>
          </a:bodyPr>
          <a:lstStyle/>
          <a:p>
            <a:r>
              <a:rPr lang="en-US" b="1" dirty="0" smtClean="0">
                <a:solidFill>
                  <a:srgbClr val="0906FF"/>
                </a:solidFill>
              </a:rPr>
              <a:t>Future Subcommittees or Task Groups???</a:t>
            </a:r>
            <a:endParaRPr lang="en-US" b="1" dirty="0">
              <a:solidFill>
                <a:srgbClr val="0906FF"/>
              </a:solidFill>
            </a:endParaRPr>
          </a:p>
        </p:txBody>
      </p:sp>
      <p:sp>
        <p:nvSpPr>
          <p:cNvPr id="3" name="Content Placeholder 2"/>
          <p:cNvSpPr>
            <a:spLocks noGrp="1"/>
          </p:cNvSpPr>
          <p:nvPr>
            <p:ph idx="1"/>
          </p:nvPr>
        </p:nvSpPr>
        <p:spPr>
          <a:xfrm>
            <a:off x="457200" y="1212298"/>
            <a:ext cx="4114800" cy="4655102"/>
          </a:xfrm>
        </p:spPr>
        <p:txBody>
          <a:bodyPr/>
          <a:lstStyle/>
          <a:p>
            <a:r>
              <a:rPr lang="en-US" dirty="0" smtClean="0"/>
              <a:t>Crime Scene</a:t>
            </a:r>
          </a:p>
          <a:p>
            <a:r>
              <a:rPr lang="en-US" dirty="0" smtClean="0"/>
              <a:t>Forensic Art</a:t>
            </a:r>
          </a:p>
          <a:p>
            <a:r>
              <a:rPr lang="en-US" dirty="0" smtClean="0"/>
              <a:t>Polygraph</a:t>
            </a:r>
          </a:p>
          <a:p>
            <a:r>
              <a:rPr lang="en-US" dirty="0" smtClean="0"/>
              <a:t>Forensic Psychiatry</a:t>
            </a:r>
          </a:p>
          <a:p>
            <a:r>
              <a:rPr lang="en-US" dirty="0" smtClean="0"/>
              <a:t>Forensic Engineering</a:t>
            </a:r>
          </a:p>
          <a:p>
            <a:r>
              <a:rPr lang="en-US" dirty="0" smtClean="0"/>
              <a:t>Forensic Entomology</a:t>
            </a:r>
          </a:p>
          <a:p>
            <a:r>
              <a:rPr lang="en-US" dirty="0" smtClean="0"/>
              <a:t>Linguistic Evidence</a:t>
            </a:r>
          </a:p>
          <a:p>
            <a:r>
              <a:rPr lang="en-US" dirty="0" smtClean="0"/>
              <a:t>Forensic Mapping</a:t>
            </a:r>
          </a:p>
          <a:p>
            <a:r>
              <a:rPr lang="en-US" dirty="0" smtClean="0"/>
              <a:t>Fire Modeling</a:t>
            </a:r>
          </a:p>
          <a:p>
            <a:pPr marL="0" indent="0">
              <a:buNone/>
            </a:pPr>
            <a:endParaRPr lang="en-US" dirty="0"/>
          </a:p>
        </p:txBody>
      </p:sp>
      <p:pic>
        <p:nvPicPr>
          <p:cNvPr id="7" name="Picture 6" descr="5743720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6702" y="2057400"/>
            <a:ext cx="1807098" cy="2841159"/>
          </a:xfrm>
          <a:prstGeom prst="rect">
            <a:avLst/>
          </a:prstGeom>
        </p:spPr>
      </p:pic>
      <p:sp>
        <p:nvSpPr>
          <p:cNvPr id="8" name="Slide Number Placeholder 7"/>
          <p:cNvSpPr>
            <a:spLocks noGrp="1"/>
          </p:cNvSpPr>
          <p:nvPr>
            <p:ph type="sldNum" sz="quarter" idx="12"/>
          </p:nvPr>
        </p:nvSpPr>
        <p:spPr>
          <a:xfrm>
            <a:off x="6553200" y="6340475"/>
            <a:ext cx="2133600" cy="365125"/>
          </a:xfrm>
        </p:spPr>
        <p:txBody>
          <a:bodyPr/>
          <a:lstStyle/>
          <a:p>
            <a:fld id="{DE29AE85-5160-4003-953E-C375A28B03B9}" type="slidenum">
              <a:rPr lang="en-US" smtClean="0">
                <a:solidFill>
                  <a:prstClr val="black">
                    <a:tint val="75000"/>
                  </a:prstClr>
                </a:solidFill>
              </a:rPr>
              <a:pPr/>
              <a:t>31</a:t>
            </a:fld>
            <a:endParaRPr lang="en-US" dirty="0">
              <a:solidFill>
                <a:prstClr val="black">
                  <a:tint val="75000"/>
                </a:prstClr>
              </a:solidFill>
            </a:endParaRPr>
          </a:p>
        </p:txBody>
      </p:sp>
      <p:sp>
        <p:nvSpPr>
          <p:cNvPr id="4" name="TextBox 3"/>
          <p:cNvSpPr txBox="1"/>
          <p:nvPr/>
        </p:nvSpPr>
        <p:spPr>
          <a:xfrm>
            <a:off x="76200" y="6019800"/>
            <a:ext cx="8991600" cy="369332"/>
          </a:xfrm>
          <a:prstGeom prst="rect">
            <a:avLst/>
          </a:prstGeom>
          <a:solidFill>
            <a:srgbClr val="FFFF00"/>
          </a:solidFill>
        </p:spPr>
        <p:txBody>
          <a:bodyPr wrap="square" rtlCol="0">
            <a:spAutoFit/>
          </a:bodyPr>
          <a:lstStyle/>
          <a:p>
            <a:r>
              <a:rPr lang="en-US" b="1" dirty="0" smtClean="0"/>
              <a:t>FSSB will design a process to evaluate requests to start new subcommittees $$$ </a:t>
            </a:r>
            <a:endParaRPr lang="en-US" b="1" dirty="0"/>
          </a:p>
        </p:txBody>
      </p:sp>
    </p:spTree>
    <p:extLst>
      <p:ext uri="{BB962C8B-B14F-4D97-AF65-F5344CB8AC3E}">
        <p14:creationId xmlns:p14="http://schemas.microsoft.com/office/powerpoint/2010/main" val="2840643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normAutofit fontScale="90000"/>
          </a:bodyPr>
          <a:lstStyle/>
          <a:p>
            <a:r>
              <a:rPr lang="en-US" b="1" dirty="0" smtClean="0">
                <a:solidFill>
                  <a:srgbClr val="0906FF"/>
                </a:solidFill>
              </a:rPr>
              <a:t>Potential for International Collaborations</a:t>
            </a:r>
            <a:endParaRPr lang="en-US" b="1" dirty="0">
              <a:solidFill>
                <a:srgbClr val="0906FF"/>
              </a:solidFill>
            </a:endParaRPr>
          </a:p>
        </p:txBody>
      </p:sp>
      <p:sp>
        <p:nvSpPr>
          <p:cNvPr id="4" name="Slide Number Placeholder 3"/>
          <p:cNvSpPr>
            <a:spLocks noGrp="1"/>
          </p:cNvSpPr>
          <p:nvPr>
            <p:ph type="sldNum" sz="quarter" idx="12"/>
          </p:nvPr>
        </p:nvSpPr>
        <p:spPr/>
        <p:txBody>
          <a:bodyPr/>
          <a:lstStyle/>
          <a:p>
            <a:fld id="{DE29AE85-5160-4003-953E-C375A28B03B9}" type="slidenum">
              <a:rPr lang="en-US" smtClean="0"/>
              <a:t>32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47800"/>
            <a:ext cx="4165600" cy="23431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447800"/>
            <a:ext cx="4165600" cy="2343150"/>
          </a:xfrm>
          <a:prstGeom prst="rect">
            <a:avLst/>
          </a:prstGeom>
        </p:spPr>
      </p:pic>
      <p:sp>
        <p:nvSpPr>
          <p:cNvPr id="8" name="TextBox 7"/>
          <p:cNvSpPr txBox="1"/>
          <p:nvPr/>
        </p:nvSpPr>
        <p:spPr>
          <a:xfrm>
            <a:off x="2994835" y="4800600"/>
            <a:ext cx="3124200" cy="2031325"/>
          </a:xfrm>
          <a:prstGeom prst="rect">
            <a:avLst/>
          </a:prstGeom>
          <a:solidFill>
            <a:srgbClr val="FFFF00"/>
          </a:solidFill>
          <a:ln>
            <a:solidFill>
              <a:schemeClr val="tx1"/>
            </a:solidFill>
          </a:ln>
        </p:spPr>
        <p:txBody>
          <a:bodyPr wrap="square" rtlCol="0">
            <a:spAutoFit/>
          </a:bodyPr>
          <a:lstStyle/>
          <a:p>
            <a:endParaRPr lang="en-US" dirty="0" smtClean="0"/>
          </a:p>
          <a:p>
            <a:endParaRPr lang="en-US" dirty="0"/>
          </a:p>
          <a:p>
            <a:pPr algn="ctr"/>
            <a:endParaRPr lang="en-US" dirty="0" smtClean="0"/>
          </a:p>
          <a:p>
            <a:pPr algn="ctr"/>
            <a:r>
              <a:rPr lang="en-US" dirty="0" smtClean="0"/>
              <a:t>INSERT IFSA Photo Here</a:t>
            </a:r>
          </a:p>
          <a:p>
            <a:endParaRPr lang="en-US" dirty="0" smtClean="0"/>
          </a:p>
          <a:p>
            <a:endParaRPr lang="en-US" dirty="0"/>
          </a:p>
          <a:p>
            <a:endParaRPr lang="en-US" dirty="0"/>
          </a:p>
        </p:txBody>
      </p:sp>
      <p:sp>
        <p:nvSpPr>
          <p:cNvPr id="9" name="TextBox 8"/>
          <p:cNvSpPr txBox="1"/>
          <p:nvPr/>
        </p:nvSpPr>
        <p:spPr>
          <a:xfrm>
            <a:off x="1219200" y="3886200"/>
            <a:ext cx="1905000" cy="646331"/>
          </a:xfrm>
          <a:prstGeom prst="rect">
            <a:avLst/>
          </a:prstGeom>
          <a:noFill/>
        </p:spPr>
        <p:txBody>
          <a:bodyPr wrap="square" rtlCol="0">
            <a:spAutoFit/>
          </a:bodyPr>
          <a:lstStyle/>
          <a:p>
            <a:pPr algn="ctr"/>
            <a:r>
              <a:rPr lang="en-US" dirty="0" smtClean="0"/>
              <a:t>OSAC &amp; ENFSI: Jan De Kinder</a:t>
            </a:r>
            <a:endParaRPr lang="en-US" dirty="0"/>
          </a:p>
        </p:txBody>
      </p:sp>
      <p:sp>
        <p:nvSpPr>
          <p:cNvPr id="10" name="TextBox 9"/>
          <p:cNvSpPr txBox="1"/>
          <p:nvPr/>
        </p:nvSpPr>
        <p:spPr>
          <a:xfrm>
            <a:off x="5800063" y="3886200"/>
            <a:ext cx="2658137" cy="646331"/>
          </a:xfrm>
          <a:prstGeom prst="rect">
            <a:avLst/>
          </a:prstGeom>
          <a:noFill/>
        </p:spPr>
        <p:txBody>
          <a:bodyPr wrap="square" rtlCol="0">
            <a:spAutoFit/>
          </a:bodyPr>
          <a:lstStyle/>
          <a:p>
            <a:pPr algn="ctr"/>
            <a:r>
              <a:rPr lang="en-US" dirty="0" smtClean="0"/>
              <a:t>OSAC &amp; NIFS</a:t>
            </a:r>
            <a:r>
              <a:rPr lang="en-US" dirty="0"/>
              <a:t>: </a:t>
            </a:r>
            <a:endParaRPr lang="en-US" dirty="0" smtClean="0"/>
          </a:p>
          <a:p>
            <a:pPr algn="ctr"/>
            <a:r>
              <a:rPr lang="en-US" dirty="0" smtClean="0"/>
              <a:t>Dr</a:t>
            </a:r>
            <a:r>
              <a:rPr lang="en-US" dirty="0"/>
              <a:t>. </a:t>
            </a:r>
            <a:r>
              <a:rPr lang="en-US" dirty="0" err="1"/>
              <a:t>Linzi</a:t>
            </a:r>
            <a:r>
              <a:rPr lang="en-US" dirty="0"/>
              <a:t> Wilson-Wilde</a:t>
            </a:r>
          </a:p>
        </p:txBody>
      </p:sp>
      <p:pic>
        <p:nvPicPr>
          <p:cNvPr id="1026" name="Picture 2" descr="C:\Users\johnpaul\AppData\Local\Microsoft\Windows\Temporary Internet Files\Content.IE5\RKMBZQL1\large-Cartoon-Globe-66.6-951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2000" y="152400"/>
            <a:ext cx="865800" cy="86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npaul\AppData\Local\Microsoft\Windows\Temporary Internet Files\Content.IE5\RKMBZQL1\Digital-camera-compact--11126-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5935" y="4836199"/>
            <a:ext cx="942000" cy="5636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7485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b="1" dirty="0" smtClean="0">
                <a:solidFill>
                  <a:srgbClr val="0000FF"/>
                </a:solidFill>
              </a:rPr>
              <a:t>OSAC Vision</a:t>
            </a:r>
            <a:endParaRPr lang="en-US" b="1" dirty="0">
              <a:solidFill>
                <a:srgbClr val="0000FF"/>
              </a:solidFill>
            </a:endParaRPr>
          </a:p>
        </p:txBody>
      </p:sp>
      <p:sp>
        <p:nvSpPr>
          <p:cNvPr id="3" name="Content Placeholder 2"/>
          <p:cNvSpPr>
            <a:spLocks noGrp="1"/>
          </p:cNvSpPr>
          <p:nvPr>
            <p:ph idx="1"/>
          </p:nvPr>
        </p:nvSpPr>
        <p:spPr>
          <a:xfrm>
            <a:off x="609600" y="1371600"/>
            <a:ext cx="8077200" cy="5105400"/>
          </a:xfrm>
        </p:spPr>
        <p:txBody>
          <a:bodyPr>
            <a:normAutofit fontScale="55000" lnSpcReduction="20000"/>
          </a:bodyPr>
          <a:lstStyle/>
          <a:p>
            <a:pPr marL="0" indent="0" algn="ctr">
              <a:buNone/>
            </a:pPr>
            <a:r>
              <a:rPr lang="en-US" sz="4500" b="1" dirty="0" smtClean="0"/>
              <a:t>How OSAC activities COULD affect the </a:t>
            </a:r>
            <a:r>
              <a:rPr lang="en-US" sz="4500" b="1" i="1" dirty="0" smtClean="0">
                <a:solidFill>
                  <a:srgbClr val="FF0000"/>
                </a:solidFill>
              </a:rPr>
              <a:t>courtroom</a:t>
            </a:r>
            <a:r>
              <a:rPr lang="en-US" sz="4500" b="1" dirty="0" smtClean="0"/>
              <a:t> in 5-10 years? </a:t>
            </a:r>
            <a:r>
              <a:rPr lang="en-US" sz="5800" b="1" dirty="0" smtClean="0">
                <a:solidFill>
                  <a:srgbClr val="FF0000"/>
                </a:solidFill>
              </a:rPr>
              <a:t>*</a:t>
            </a:r>
            <a:endParaRPr lang="en-US" sz="4500" b="1" dirty="0" smtClean="0">
              <a:solidFill>
                <a:srgbClr val="FF0000"/>
              </a:solidFill>
            </a:endParaRPr>
          </a:p>
          <a:p>
            <a:pPr marL="0" indent="0">
              <a:buNone/>
            </a:pPr>
            <a:endParaRPr lang="en-US" sz="3000" b="1" dirty="0" smtClean="0"/>
          </a:p>
          <a:p>
            <a:r>
              <a:rPr lang="en-US" sz="3600" dirty="0" smtClean="0"/>
              <a:t>Forensic Science practitioners embrace change </a:t>
            </a:r>
          </a:p>
          <a:p>
            <a:r>
              <a:rPr lang="en-US" sz="3600" dirty="0" smtClean="0"/>
              <a:t>OSAC Forensic Registries of Standards and Guidelines become implemented in the practice of forensic science across all forensic disciplines in addition to DNA  </a:t>
            </a:r>
          </a:p>
          <a:p>
            <a:r>
              <a:rPr lang="en-US" sz="3600" dirty="0" smtClean="0"/>
              <a:t>Prosecutors, defense attorneys and judges begin to use the Registries of Standards and Guidelines in direct and cross examinations of expert witnesses</a:t>
            </a:r>
          </a:p>
          <a:p>
            <a:r>
              <a:rPr lang="en-US" sz="3600" dirty="0" smtClean="0"/>
              <a:t>Judges and Juries routinely hear witnesses testify about how their analysis met current standards and scientific validity and openly describe the limitations of the tests in general and their interpretations in the specific case</a:t>
            </a:r>
          </a:p>
          <a:p>
            <a:r>
              <a:rPr lang="en-US" sz="3600" dirty="0" smtClean="0"/>
              <a:t>Significant forensic science research is finally well organized and well funded with influence from OSAC to define research priorities</a:t>
            </a:r>
          </a:p>
          <a:p>
            <a:r>
              <a:rPr lang="en-US" sz="3600" dirty="0" smtClean="0"/>
              <a:t>Standards enforcement by accrediting bodies finally becomes the rule rather than the exception</a:t>
            </a:r>
            <a:endParaRPr lang="en-US" sz="3600" dirty="0"/>
          </a:p>
          <a:p>
            <a:pPr marL="0" indent="0">
              <a:buNone/>
            </a:pPr>
            <a:endParaRPr lang="en-US" dirty="0"/>
          </a:p>
        </p:txBody>
      </p:sp>
    </p:spTree>
    <p:extLst>
      <p:ext uri="{BB962C8B-B14F-4D97-AF65-F5344CB8AC3E}">
        <p14:creationId xmlns:p14="http://schemas.microsoft.com/office/powerpoint/2010/main" val="411566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86"/>
            <a:ext cx="8229600" cy="944628"/>
          </a:xfrm>
        </p:spPr>
        <p:txBody>
          <a:bodyPr/>
          <a:lstStyle/>
          <a:p>
            <a:r>
              <a:rPr lang="en-US" b="1" dirty="0" smtClean="0">
                <a:solidFill>
                  <a:srgbClr val="0906FF"/>
                </a:solidFill>
              </a:rPr>
              <a:t>Stay Informed</a:t>
            </a:r>
            <a:endParaRPr lang="en-US" b="1" dirty="0">
              <a:solidFill>
                <a:srgbClr val="0906FF"/>
              </a:solidFill>
            </a:endParaRPr>
          </a:p>
        </p:txBody>
      </p:sp>
      <p:sp>
        <p:nvSpPr>
          <p:cNvPr id="3" name="Content Placeholder 2"/>
          <p:cNvSpPr>
            <a:spLocks noGrp="1"/>
          </p:cNvSpPr>
          <p:nvPr>
            <p:ph idx="1"/>
          </p:nvPr>
        </p:nvSpPr>
        <p:spPr>
          <a:xfrm>
            <a:off x="304800" y="1066800"/>
            <a:ext cx="8458200" cy="5562600"/>
          </a:xfrm>
        </p:spPr>
        <p:txBody>
          <a:bodyPr>
            <a:normAutofit lnSpcReduction="10000"/>
          </a:bodyPr>
          <a:lstStyle/>
          <a:p>
            <a:r>
              <a:rPr lang="en-US" dirty="0" smtClean="0"/>
              <a:t>How can I be notified of latest OSAC announcements or when standards are open for public comment?</a:t>
            </a:r>
          </a:p>
          <a:p>
            <a:pPr lvl="1"/>
            <a:r>
              <a:rPr lang="en-US" dirty="0" smtClean="0">
                <a:hlinkClick r:id="rId2"/>
              </a:rPr>
              <a:t>www.nist.gov/forensics</a:t>
            </a:r>
            <a:endParaRPr lang="en-US" dirty="0" smtClean="0"/>
          </a:p>
          <a:p>
            <a:pPr lvl="1"/>
            <a:r>
              <a:rPr lang="en-US" dirty="0" smtClean="0"/>
              <a:t>Insert your email address</a:t>
            </a:r>
          </a:p>
          <a:p>
            <a:endParaRPr lang="en-US" dirty="0" smtClean="0"/>
          </a:p>
          <a:p>
            <a:r>
              <a:rPr lang="en-US" dirty="0" smtClean="0"/>
              <a:t>Where are the latest publicly available OSAC materials?</a:t>
            </a:r>
          </a:p>
          <a:p>
            <a:pPr lvl="1"/>
            <a:r>
              <a:rPr lang="en-US" dirty="0"/>
              <a:t>OSAC Homepage:  </a:t>
            </a:r>
            <a:r>
              <a:rPr lang="en-US" dirty="0">
                <a:hlinkClick r:id="rId3"/>
              </a:rPr>
              <a:t>http://</a:t>
            </a:r>
            <a:r>
              <a:rPr lang="en-US" dirty="0" smtClean="0">
                <a:hlinkClick r:id="rId3"/>
              </a:rPr>
              <a:t>www.nist.gov/forensics/osac/index.cfm</a:t>
            </a:r>
            <a:endParaRPr lang="en-US" dirty="0" smtClean="0"/>
          </a:p>
          <a:p>
            <a:pPr lvl="1"/>
            <a:r>
              <a:rPr lang="en-US" dirty="0"/>
              <a:t>OSAC </a:t>
            </a:r>
            <a:r>
              <a:rPr lang="en-US" dirty="0" smtClean="0"/>
              <a:t>Library:  </a:t>
            </a:r>
            <a:r>
              <a:rPr lang="en-US" dirty="0">
                <a:hlinkClick r:id="rId4"/>
              </a:rPr>
              <a:t>https://</a:t>
            </a:r>
            <a:r>
              <a:rPr lang="en-US" dirty="0" smtClean="0">
                <a:hlinkClick r:id="rId4"/>
              </a:rPr>
              <a:t>workspace.forensicosac.org/kws/public/documents?view=all-documents</a:t>
            </a:r>
            <a:endParaRPr lang="en-US" dirty="0" smtClean="0"/>
          </a:p>
          <a:p>
            <a:pPr lvl="1"/>
            <a:endParaRPr lang="en-US" dirty="0"/>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E29AE85-5160-4003-953E-C375A28B03B9}" type="slidenum">
              <a:rPr lang="en-US" smtClean="0"/>
              <a:t>34</a:t>
            </a:fld>
            <a:endParaRPr lang="en-US"/>
          </a:p>
        </p:txBody>
      </p:sp>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981200"/>
            <a:ext cx="3276600" cy="1600200"/>
          </a:xfrm>
          <a:prstGeom prst="rect">
            <a:avLst/>
          </a:prstGeom>
          <a:noFill/>
          <a:ln>
            <a:noFill/>
          </a:ln>
        </p:spPr>
      </p:pic>
    </p:spTree>
    <p:extLst>
      <p:ext uri="{BB962C8B-B14F-4D97-AF65-F5344CB8AC3E}">
        <p14:creationId xmlns:p14="http://schemas.microsoft.com/office/powerpoint/2010/main" val="1369246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mall poster_final.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0"/>
            <a:ext cx="6400800" cy="6858000"/>
          </a:xfrm>
          <a:prstGeom prst="rect">
            <a:avLst/>
          </a:prstGeom>
        </p:spPr>
      </p:pic>
    </p:spTree>
    <p:extLst>
      <p:ext uri="{BB962C8B-B14F-4D97-AF65-F5344CB8AC3E}">
        <p14:creationId xmlns:p14="http://schemas.microsoft.com/office/powerpoint/2010/main" val="787370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57400"/>
            <a:ext cx="7772400" cy="1143000"/>
          </a:xfrm>
        </p:spPr>
        <p:txBody>
          <a:bodyPr>
            <a:noAutofit/>
          </a:bodyPr>
          <a:lstStyle/>
          <a:p>
            <a:r>
              <a:rPr lang="en-US" sz="6000" b="1" dirty="0" smtClean="0">
                <a:solidFill>
                  <a:srgbClr val="0000FF"/>
                </a:solidFill>
              </a:rPr>
              <a:t>Questions?</a:t>
            </a:r>
            <a:endParaRPr lang="en-US" sz="6000" b="1" dirty="0">
              <a:solidFill>
                <a:srgbClr val="0000FF"/>
              </a:solidFill>
            </a:endParaRPr>
          </a:p>
        </p:txBody>
      </p:sp>
      <p:grpSp>
        <p:nvGrpSpPr>
          <p:cNvPr id="6" name="Group 5"/>
          <p:cNvGrpSpPr/>
          <p:nvPr/>
        </p:nvGrpSpPr>
        <p:grpSpPr>
          <a:xfrm>
            <a:off x="4267200" y="457200"/>
            <a:ext cx="4101121" cy="1082651"/>
            <a:chOff x="2209800" y="152402"/>
            <a:chExt cx="4101121" cy="1082651"/>
          </a:xfrm>
        </p:grpSpPr>
        <p:pic>
          <p:nvPicPr>
            <p:cNvPr id="7" name="Picture 2" descr="Forensic Science Logo"/>
            <p:cNvPicPr>
              <a:picLocks noChangeAspect="1" noChangeArrowheads="1"/>
            </p:cNvPicPr>
            <p:nvPr/>
          </p:nvPicPr>
          <p:blipFill>
            <a:blip r:embed="rId2" cstate="print"/>
            <a:srcRect/>
            <a:stretch>
              <a:fillRect/>
            </a:stretch>
          </p:blipFill>
          <p:spPr bwMode="auto">
            <a:xfrm>
              <a:off x="2653321" y="152402"/>
              <a:ext cx="3657600" cy="1082651"/>
            </a:xfrm>
            <a:prstGeom prst="rect">
              <a:avLst/>
            </a:prstGeom>
            <a:noFill/>
          </p:spPr>
        </p:pic>
        <p:pic>
          <p:nvPicPr>
            <p:cNvPr id="8" name="Picture 3"/>
            <p:cNvPicPr>
              <a:picLocks noChangeAspect="1" noChangeArrowheads="1"/>
            </p:cNvPicPr>
            <p:nvPr/>
          </p:nvPicPr>
          <p:blipFill>
            <a:blip r:embed="rId3" cstate="print"/>
            <a:srcRect/>
            <a:stretch>
              <a:fillRect/>
            </a:stretch>
          </p:blipFill>
          <p:spPr bwMode="auto">
            <a:xfrm rot="16200000">
              <a:off x="1882408" y="540341"/>
              <a:ext cx="1022104" cy="367319"/>
            </a:xfrm>
            <a:prstGeom prst="rect">
              <a:avLst/>
            </a:prstGeom>
            <a:noFill/>
            <a:ln w="9525">
              <a:noFill/>
              <a:miter lim="800000"/>
              <a:headEnd/>
              <a:tailEnd/>
            </a:ln>
          </p:spPr>
        </p:pic>
      </p:grpSp>
      <p:sp>
        <p:nvSpPr>
          <p:cNvPr id="2" name="TextBox 1"/>
          <p:cNvSpPr txBox="1"/>
          <p:nvPr/>
        </p:nvSpPr>
        <p:spPr>
          <a:xfrm>
            <a:off x="4800600" y="3276600"/>
            <a:ext cx="4038600" cy="2308324"/>
          </a:xfrm>
          <a:prstGeom prst="rect">
            <a:avLst/>
          </a:prstGeom>
          <a:noFill/>
        </p:spPr>
        <p:txBody>
          <a:bodyPr wrap="square" rtlCol="0">
            <a:spAutoFit/>
          </a:bodyPr>
          <a:lstStyle/>
          <a:p>
            <a:pPr algn="ctr"/>
            <a:r>
              <a:rPr lang="en-US" b="1" dirty="0" smtClean="0"/>
              <a:t>Jeremy Triplett</a:t>
            </a:r>
          </a:p>
          <a:p>
            <a:pPr algn="ctr"/>
            <a:r>
              <a:rPr lang="en-US" b="1" dirty="0" smtClean="0"/>
              <a:t>FSSB Chair</a:t>
            </a:r>
          </a:p>
          <a:p>
            <a:pPr algn="ctr"/>
            <a:r>
              <a:rPr lang="en-US" b="1" dirty="0" smtClean="0"/>
              <a:t>Kentucky </a:t>
            </a:r>
            <a:r>
              <a:rPr lang="en-US" b="1" dirty="0"/>
              <a:t>State Police Central Forensic Laboratory</a:t>
            </a:r>
          </a:p>
          <a:p>
            <a:pPr algn="ctr"/>
            <a:r>
              <a:rPr lang="en-US" b="1" dirty="0"/>
              <a:t>100 Sower Blvd., Suite 102 Frankfort, KY 40601</a:t>
            </a:r>
          </a:p>
          <a:p>
            <a:pPr algn="ctr"/>
            <a:r>
              <a:rPr lang="en-US" b="1" dirty="0" smtClean="0"/>
              <a:t>502-564-5230</a:t>
            </a:r>
          </a:p>
          <a:p>
            <a:pPr algn="ctr"/>
            <a:r>
              <a:rPr lang="en-US" u="sng" dirty="0">
                <a:hlinkClick r:id="rId4" action="ppaction://hlinkfile"/>
              </a:rPr>
              <a:t>jeremy.triplett@ky.gov</a:t>
            </a:r>
            <a:endParaRPr lang="en-US" b="1" dirty="0"/>
          </a:p>
        </p:txBody>
      </p:sp>
      <p:sp>
        <p:nvSpPr>
          <p:cNvPr id="9" name="TextBox 5"/>
          <p:cNvSpPr txBox="1">
            <a:spLocks noChangeArrowheads="1"/>
          </p:cNvSpPr>
          <p:nvPr/>
        </p:nvSpPr>
        <p:spPr bwMode="auto">
          <a:xfrm>
            <a:off x="1828800" y="6182380"/>
            <a:ext cx="582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hlinkClick r:id="rId5"/>
              </a:rPr>
              <a:t>www.nist.gov/</a:t>
            </a:r>
            <a:r>
              <a:rPr lang="en-US" sz="2800" b="1" dirty="0" smtClean="0">
                <a:hlinkClick r:id="rId5"/>
              </a:rPr>
              <a:t>forensics</a:t>
            </a:r>
            <a:endParaRPr lang="en-US" sz="2800" b="1" dirty="0"/>
          </a:p>
        </p:txBody>
      </p:sp>
      <p:sp>
        <p:nvSpPr>
          <p:cNvPr id="10" name="Slide Number Placeholder 3"/>
          <p:cNvSpPr>
            <a:spLocks noGrp="1"/>
          </p:cNvSpPr>
          <p:nvPr>
            <p:ph type="sldNum" sz="quarter" idx="12"/>
          </p:nvPr>
        </p:nvSpPr>
        <p:spPr>
          <a:xfrm>
            <a:off x="6553200" y="6356350"/>
            <a:ext cx="2133600" cy="365125"/>
          </a:xfrm>
        </p:spPr>
        <p:txBody>
          <a:bodyPr/>
          <a:lstStyle/>
          <a:p>
            <a:fld id="{DE29AE85-5160-4003-953E-C375A28B03B9}" type="slidenum">
              <a:rPr lang="en-US" smtClean="0"/>
              <a:t>36</a:t>
            </a:fld>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400" y="304800"/>
            <a:ext cx="1600200" cy="1712448"/>
          </a:xfrm>
          <a:prstGeom prst="rect">
            <a:avLst/>
          </a:prstGeom>
        </p:spPr>
      </p:pic>
      <p:sp>
        <p:nvSpPr>
          <p:cNvPr id="12" name="TextBox 11"/>
          <p:cNvSpPr txBox="1"/>
          <p:nvPr/>
        </p:nvSpPr>
        <p:spPr>
          <a:xfrm>
            <a:off x="457200" y="3226475"/>
            <a:ext cx="3733800" cy="2031325"/>
          </a:xfrm>
          <a:prstGeom prst="rect">
            <a:avLst/>
          </a:prstGeom>
          <a:noFill/>
        </p:spPr>
        <p:txBody>
          <a:bodyPr wrap="square" rtlCol="0">
            <a:spAutoFit/>
          </a:bodyPr>
          <a:lstStyle/>
          <a:p>
            <a:pPr algn="ctr"/>
            <a:r>
              <a:rPr lang="en-US" b="1" dirty="0" smtClean="0"/>
              <a:t>Mark D. Stolorow</a:t>
            </a:r>
          </a:p>
          <a:p>
            <a:pPr algn="ctr"/>
            <a:r>
              <a:rPr lang="en-US" b="1" dirty="0" smtClean="0"/>
              <a:t>Director for OSAC Affairs</a:t>
            </a:r>
          </a:p>
          <a:p>
            <a:pPr algn="ctr"/>
            <a:r>
              <a:rPr lang="en-US" b="1" dirty="0" smtClean="0"/>
              <a:t>NIST</a:t>
            </a:r>
          </a:p>
          <a:p>
            <a:pPr algn="ctr"/>
            <a:r>
              <a:rPr lang="en-US" b="1" dirty="0" smtClean="0"/>
              <a:t>100 Bureau Drive, Mailstop 8102</a:t>
            </a:r>
          </a:p>
          <a:p>
            <a:pPr algn="ctr"/>
            <a:r>
              <a:rPr lang="en-US" b="1" dirty="0" smtClean="0"/>
              <a:t>Gaithersburg, MD  20899</a:t>
            </a:r>
          </a:p>
          <a:p>
            <a:pPr algn="ctr"/>
            <a:r>
              <a:rPr lang="en-US" b="1" dirty="0" smtClean="0"/>
              <a:t>301-975-2754</a:t>
            </a:r>
          </a:p>
          <a:p>
            <a:pPr algn="ctr"/>
            <a:r>
              <a:rPr lang="en-US" b="1" dirty="0" smtClean="0">
                <a:hlinkClick r:id="rId7"/>
              </a:rPr>
              <a:t>mark.stolorow@nist.gov</a:t>
            </a:r>
            <a:endParaRPr lang="en-US" dirty="0"/>
          </a:p>
        </p:txBody>
      </p:sp>
    </p:spTree>
    <p:extLst>
      <p:ext uri="{BB962C8B-B14F-4D97-AF65-F5344CB8AC3E}">
        <p14:creationId xmlns:p14="http://schemas.microsoft.com/office/powerpoint/2010/main" val="2855569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52600"/>
            <a:ext cx="7886700" cy="4351338"/>
          </a:xfrm>
        </p:spPr>
        <p:txBody>
          <a:bodyPr>
            <a:normAutofit/>
          </a:bodyPr>
          <a:lstStyle/>
          <a:p>
            <a:pPr marL="0" indent="0">
              <a:buNone/>
            </a:pPr>
            <a:r>
              <a:rPr lang="en-US" sz="2000" b="1" i="1" dirty="0" smtClean="0"/>
              <a:t>Documents the minimum requirements for: </a:t>
            </a:r>
          </a:p>
          <a:p>
            <a:pPr marL="514350" indent="-514350">
              <a:buFont typeface="+mj-lt"/>
              <a:buAutoNum type="arabicPeriod"/>
            </a:pPr>
            <a:r>
              <a:rPr lang="en-US" sz="2000" dirty="0" smtClean="0"/>
              <a:t>Standards and guidelines used in forensic science</a:t>
            </a:r>
          </a:p>
          <a:p>
            <a:pPr marL="514350" indent="-514350">
              <a:buFont typeface="+mj-lt"/>
              <a:buAutoNum type="arabicPeriod"/>
            </a:pPr>
            <a:r>
              <a:rPr lang="en-US" sz="2000" dirty="0" smtClean="0"/>
              <a:t>Accreditation of laboratories and investigative units supplying forensic science services</a:t>
            </a:r>
          </a:p>
          <a:p>
            <a:pPr marL="457200" lvl="1" indent="0">
              <a:buNone/>
            </a:pPr>
            <a:r>
              <a:rPr lang="en-US" sz="2000" i="1" dirty="0" smtClean="0"/>
              <a:t>Discipline specific requirements to supplement international standards developed in a consensus</a:t>
            </a:r>
          </a:p>
          <a:p>
            <a:pPr marL="514350" indent="-514350">
              <a:buFont typeface="+mj-lt"/>
              <a:buAutoNum type="arabicPeriod"/>
            </a:pPr>
            <a:r>
              <a:rPr lang="en-US" sz="2000" dirty="0" smtClean="0"/>
              <a:t>Competencies of forensic science practitioners</a:t>
            </a:r>
          </a:p>
          <a:p>
            <a:pPr marL="457200" lvl="1" indent="0">
              <a:buNone/>
            </a:pPr>
            <a:r>
              <a:rPr lang="en-US" sz="2000" i="1" dirty="0" smtClean="0"/>
              <a:t>Implemented </a:t>
            </a:r>
            <a:r>
              <a:rPr lang="en-US" sz="2000" i="1" dirty="0"/>
              <a:t>in forensic science service organizations’ management systems</a:t>
            </a:r>
          </a:p>
          <a:p>
            <a:pPr lvl="1"/>
            <a:endParaRPr lang="en-US" dirty="0"/>
          </a:p>
        </p:txBody>
      </p:sp>
      <p:sp>
        <p:nvSpPr>
          <p:cNvPr id="2" name="Title 1"/>
          <p:cNvSpPr>
            <a:spLocks noGrp="1"/>
          </p:cNvSpPr>
          <p:nvPr>
            <p:ph type="title"/>
          </p:nvPr>
        </p:nvSpPr>
        <p:spPr>
          <a:xfrm>
            <a:off x="381000" y="174624"/>
            <a:ext cx="8610600" cy="1325563"/>
          </a:xfrm>
        </p:spPr>
        <p:txBody>
          <a:bodyPr>
            <a:normAutofit/>
          </a:bodyPr>
          <a:lstStyle/>
          <a:p>
            <a:pPr algn="ctr"/>
            <a:r>
              <a:rPr lang="en-US" b="1" dirty="0" smtClean="0">
                <a:solidFill>
                  <a:schemeClr val="accent1">
                    <a:lumMod val="75000"/>
                  </a:schemeClr>
                </a:solidFill>
                <a:latin typeface="+mn-lt"/>
              </a:rPr>
              <a:t>What is the Code </a:t>
            </a:r>
            <a:r>
              <a:rPr lang="en-US" b="1" dirty="0">
                <a:solidFill>
                  <a:schemeClr val="accent1">
                    <a:lumMod val="75000"/>
                  </a:schemeClr>
                </a:solidFill>
                <a:latin typeface="+mn-lt"/>
              </a:rPr>
              <a:t>of </a:t>
            </a:r>
            <a:r>
              <a:rPr lang="en-US" b="1" dirty="0" smtClean="0">
                <a:solidFill>
                  <a:schemeClr val="accent1">
                    <a:lumMod val="75000"/>
                  </a:schemeClr>
                </a:solidFill>
                <a:latin typeface="+mn-lt"/>
              </a:rPr>
              <a:t>Practice?</a:t>
            </a:r>
            <a:endParaRPr lang="en-US" b="1" dirty="0">
              <a:solidFill>
                <a:schemeClr val="accent1">
                  <a:lumMod val="75000"/>
                </a:schemeClr>
              </a:solidFill>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5666524"/>
            <a:ext cx="2895600" cy="1183661"/>
          </a:xfrm>
          <a:prstGeom prst="rect">
            <a:avLst/>
          </a:prstGeom>
        </p:spPr>
      </p:pic>
      <p:sp>
        <p:nvSpPr>
          <p:cNvPr id="4" name="Slide Number Placeholder 3"/>
          <p:cNvSpPr>
            <a:spLocks noGrp="1"/>
          </p:cNvSpPr>
          <p:nvPr>
            <p:ph type="sldNum" sz="quarter" idx="12"/>
          </p:nvPr>
        </p:nvSpPr>
        <p:spPr/>
        <p:txBody>
          <a:bodyPr/>
          <a:lstStyle/>
          <a:p>
            <a:fld id="{E193678C-AC89-49EF-9858-7B9DA5D65E8F}"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978540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80685"/>
          </a:xfrm>
        </p:spPr>
        <p:txBody>
          <a:bodyPr>
            <a:normAutofit fontScale="90000"/>
          </a:bodyPr>
          <a:lstStyle/>
          <a:p>
            <a:r>
              <a:rPr lang="en-US" b="1" dirty="0">
                <a:solidFill>
                  <a:srgbClr val="0000FF"/>
                </a:solidFill>
              </a:rPr>
              <a:t>OSAC </a:t>
            </a:r>
            <a:r>
              <a:rPr lang="en-US" b="1" dirty="0" smtClean="0">
                <a:solidFill>
                  <a:srgbClr val="0000FF"/>
                </a:solidFill>
              </a:rPr>
              <a:t>Catalog of Forensic Standards and Guidelines: 700+ References</a:t>
            </a:r>
            <a:endParaRPr lang="en-US" b="1" dirty="0"/>
          </a:p>
        </p:txBody>
      </p:sp>
      <p:sp>
        <p:nvSpPr>
          <p:cNvPr id="7" name="Content Placeholder 6"/>
          <p:cNvSpPr>
            <a:spLocks noGrp="1"/>
          </p:cNvSpPr>
          <p:nvPr>
            <p:ph idx="1"/>
          </p:nvPr>
        </p:nvSpPr>
        <p:spPr>
          <a:xfrm>
            <a:off x="457200" y="1143000"/>
            <a:ext cx="5562600" cy="4953001"/>
          </a:xfrm>
        </p:spPr>
        <p:txBody>
          <a:bodyPr>
            <a:normAutofit fontScale="92500"/>
          </a:bodyPr>
          <a:lstStyle/>
          <a:p>
            <a:r>
              <a:rPr lang="en-US" dirty="0"/>
              <a:t>The catalog is intended to contain any standard, guideline, best practice, protocol or policy created in collaboration with a body of stakeholders that is applicable to forensic science. </a:t>
            </a:r>
            <a:endParaRPr lang="en-US" dirty="0" smtClean="0"/>
          </a:p>
          <a:p>
            <a:r>
              <a:rPr lang="en-US" dirty="0" smtClean="0"/>
              <a:t>OSAC </a:t>
            </a:r>
            <a:r>
              <a:rPr lang="en-US" dirty="0"/>
              <a:t>members can potentially select standards and guidelines from this listing to submit for addition to OSAC Registries or to form a basis for new standards and guidelines to be created.</a:t>
            </a:r>
          </a:p>
        </p:txBody>
      </p:sp>
      <p:sp>
        <p:nvSpPr>
          <p:cNvPr id="3" name="Slide Number Placeholder 2"/>
          <p:cNvSpPr>
            <a:spLocks noGrp="1"/>
          </p:cNvSpPr>
          <p:nvPr>
            <p:ph type="sldNum" sz="quarter" idx="12"/>
          </p:nvPr>
        </p:nvSpPr>
        <p:spPr/>
        <p:txBody>
          <a:bodyPr/>
          <a:lstStyle/>
          <a:p>
            <a:fld id="{DE29AE85-5160-4003-953E-C375A28B03B9}" type="slidenum">
              <a:rPr lang="en-US" smtClean="0"/>
              <a:t>4</a:t>
            </a:fld>
            <a:endParaRPr lang="en-US"/>
          </a:p>
        </p:txBody>
      </p:sp>
      <p:sp>
        <p:nvSpPr>
          <p:cNvPr id="4" name="TextBox 3"/>
          <p:cNvSpPr txBox="1"/>
          <p:nvPr/>
        </p:nvSpPr>
        <p:spPr>
          <a:xfrm>
            <a:off x="827809" y="6463688"/>
            <a:ext cx="7412182" cy="331670"/>
          </a:xfrm>
          <a:prstGeom prst="rect">
            <a:avLst/>
          </a:prstGeom>
          <a:solidFill>
            <a:srgbClr val="FFFF00"/>
          </a:solidFill>
        </p:spPr>
        <p:txBody>
          <a:bodyPr wrap="square" rtlCol="0">
            <a:spAutoFit/>
          </a:bodyPr>
          <a:lstStyle/>
          <a:p>
            <a:pPr algn="ctr"/>
            <a:r>
              <a:rPr lang="en-US" dirty="0">
                <a:hlinkClick r:id="rId2"/>
              </a:rPr>
              <a:t>http://www.nist.gov/forensics/osac/standards-guidelines-</a:t>
            </a:r>
            <a:r>
              <a:rPr lang="en-US" dirty="0" smtClean="0">
                <a:hlinkClick r:id="rId2"/>
              </a:rPr>
              <a:t>catalog.cfm</a:t>
            </a:r>
            <a:endParaRPr lang="en-US" dirty="0" smtClean="0"/>
          </a:p>
          <a:p>
            <a:pPr algn="ctr"/>
            <a:endParaRPr lang="en-US" dirty="0"/>
          </a:p>
        </p:txBody>
      </p:sp>
      <p:pic>
        <p:nvPicPr>
          <p:cNvPr id="5" name="Picture 4"/>
          <p:cNvPicPr>
            <a:picLocks noChangeAspect="1"/>
          </p:cNvPicPr>
          <p:nvPr/>
        </p:nvPicPr>
        <p:blipFill>
          <a:blip r:embed="rId3"/>
          <a:stretch>
            <a:fillRect/>
          </a:stretch>
        </p:blipFill>
        <p:spPr>
          <a:xfrm>
            <a:off x="5888174" y="1981200"/>
            <a:ext cx="3238893" cy="3200400"/>
          </a:xfrm>
          <a:prstGeom prst="rect">
            <a:avLst/>
          </a:prstGeom>
        </p:spPr>
      </p:pic>
    </p:spTree>
    <p:extLst>
      <p:ext uri="{BB962C8B-B14F-4D97-AF65-F5344CB8AC3E}">
        <p14:creationId xmlns:p14="http://schemas.microsoft.com/office/powerpoint/2010/main" val="3394514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rgbClr val="0000FF"/>
                </a:solidFill>
              </a:rPr>
              <a:t>OSAC Catalog of Standards and </a:t>
            </a:r>
            <a:r>
              <a:rPr lang="en-US" b="1" dirty="0" smtClean="0">
                <a:solidFill>
                  <a:srgbClr val="0000FF"/>
                </a:solidFill>
              </a:rPr>
              <a:t>Guidelines (Snapshot)</a:t>
            </a:r>
            <a:endParaRPr lang="en-US" dirty="0">
              <a:solidFill>
                <a:srgbClr val="0000FF"/>
              </a:solidFill>
            </a:endParaRPr>
          </a:p>
        </p:txBody>
      </p:sp>
      <p:pic>
        <p:nvPicPr>
          <p:cNvPr id="4" name="Content Placeholder 3"/>
          <p:cNvPicPr>
            <a:picLocks noGrp="1" noChangeAspect="1"/>
          </p:cNvPicPr>
          <p:nvPr>
            <p:ph idx="1"/>
          </p:nvPr>
        </p:nvPicPr>
        <p:blipFill>
          <a:blip r:embed="rId2"/>
          <a:stretch>
            <a:fillRect/>
          </a:stretch>
        </p:blipFill>
        <p:spPr>
          <a:xfrm>
            <a:off x="313113" y="1600200"/>
            <a:ext cx="8678487" cy="4419600"/>
          </a:xfrm>
          <a:prstGeom prst="rect">
            <a:avLst/>
          </a:prstGeom>
        </p:spPr>
      </p:pic>
      <p:sp>
        <p:nvSpPr>
          <p:cNvPr id="5" name="Rectangle 4"/>
          <p:cNvSpPr/>
          <p:nvPr/>
        </p:nvSpPr>
        <p:spPr>
          <a:xfrm>
            <a:off x="685800" y="6096000"/>
            <a:ext cx="8153400" cy="400110"/>
          </a:xfrm>
          <a:prstGeom prst="rect">
            <a:avLst/>
          </a:prstGeom>
        </p:spPr>
        <p:txBody>
          <a:bodyPr wrap="square">
            <a:spAutoFit/>
          </a:bodyPr>
          <a:lstStyle/>
          <a:p>
            <a:r>
              <a:rPr lang="en-US" sz="2000" dirty="0">
                <a:hlinkClick r:id="rId3"/>
              </a:rPr>
              <a:t>http://</a:t>
            </a:r>
            <a:r>
              <a:rPr lang="en-US" sz="2000" dirty="0" smtClean="0">
                <a:hlinkClick r:id="rId3"/>
              </a:rPr>
              <a:t>www.nist.gov/forensics/osac/standards-guidelines-catalog.cfm</a:t>
            </a:r>
            <a:r>
              <a:rPr lang="en-US" dirty="0" smtClean="0"/>
              <a:t> </a:t>
            </a:r>
            <a:endParaRPr lang="en-US" dirty="0"/>
          </a:p>
        </p:txBody>
      </p:sp>
    </p:spTree>
    <p:extLst>
      <p:ext uri="{BB962C8B-B14F-4D97-AF65-F5344CB8AC3E}">
        <p14:creationId xmlns:p14="http://schemas.microsoft.com/office/powerpoint/2010/main" val="1864012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575" y="1447800"/>
            <a:ext cx="8709025" cy="5105400"/>
          </a:xfrm>
        </p:spPr>
        <p:txBody>
          <a:bodyPr rtlCol="0">
            <a:normAutofit fontScale="92500" lnSpcReduction="20000"/>
          </a:bodyPr>
          <a:lstStyle/>
          <a:p>
            <a:pPr marL="0" indent="0" fontAlgn="auto">
              <a:spcAft>
                <a:spcPts val="0"/>
              </a:spcAft>
              <a:buFont typeface="Arial" pitchFamily="34" charset="0"/>
              <a:buNone/>
              <a:defRPr/>
            </a:pPr>
            <a:r>
              <a:rPr lang="en-US" b="1" i="1" dirty="0" smtClean="0"/>
              <a:t>Documentary standards and guidelines that have demonstrated:</a:t>
            </a:r>
          </a:p>
          <a:p>
            <a:pPr marL="0" indent="0" fontAlgn="auto">
              <a:spcAft>
                <a:spcPts val="0"/>
              </a:spcAft>
              <a:buFont typeface="Arial" pitchFamily="34" charset="0"/>
              <a:buNone/>
              <a:defRPr/>
            </a:pPr>
            <a:r>
              <a:rPr lang="en-US" b="1" dirty="0" smtClean="0">
                <a:solidFill>
                  <a:srgbClr val="FF0000"/>
                </a:solidFill>
              </a:rPr>
              <a:t>1. Technical merit</a:t>
            </a:r>
          </a:p>
          <a:p>
            <a:pPr lvl="1" fontAlgn="auto">
              <a:spcAft>
                <a:spcPts val="0"/>
              </a:spcAft>
              <a:defRPr/>
            </a:pPr>
            <a:r>
              <a:rPr lang="en-US" dirty="0" smtClean="0"/>
              <a:t>Detailed Scope</a:t>
            </a:r>
          </a:p>
          <a:p>
            <a:pPr lvl="1" fontAlgn="auto">
              <a:spcAft>
                <a:spcPts val="0"/>
              </a:spcAft>
              <a:defRPr/>
            </a:pPr>
            <a:r>
              <a:rPr lang="en-US" dirty="0" smtClean="0"/>
              <a:t>Examination of fitness for purpose</a:t>
            </a:r>
          </a:p>
          <a:p>
            <a:pPr lvl="1" fontAlgn="auto">
              <a:spcAft>
                <a:spcPts val="0"/>
              </a:spcAft>
              <a:defRPr/>
            </a:pPr>
            <a:r>
              <a:rPr lang="en-US" dirty="0" smtClean="0"/>
              <a:t>Consideration of uncertainty measurement and potential bias</a:t>
            </a:r>
          </a:p>
          <a:p>
            <a:pPr lvl="1" fontAlgn="auto">
              <a:spcAft>
                <a:spcPts val="0"/>
              </a:spcAft>
              <a:defRPr/>
            </a:pPr>
            <a:r>
              <a:rPr lang="en-US" dirty="0" smtClean="0"/>
              <a:t>Method validation, as appropriate</a:t>
            </a:r>
          </a:p>
          <a:p>
            <a:pPr marL="0" indent="0" fontAlgn="auto">
              <a:spcAft>
                <a:spcPts val="0"/>
              </a:spcAft>
              <a:buFont typeface="Arial" pitchFamily="34" charset="0"/>
              <a:buNone/>
              <a:defRPr/>
            </a:pPr>
            <a:r>
              <a:rPr lang="en-US" b="1" dirty="0">
                <a:solidFill>
                  <a:srgbClr val="FF0000"/>
                </a:solidFill>
              </a:rPr>
              <a:t>2. Reasonable standards development process</a:t>
            </a:r>
          </a:p>
          <a:p>
            <a:pPr lvl="1" fontAlgn="auto">
              <a:spcAft>
                <a:spcPts val="0"/>
              </a:spcAft>
              <a:defRPr/>
            </a:pPr>
            <a:r>
              <a:rPr lang="en-US" dirty="0" smtClean="0"/>
              <a:t>Due Process</a:t>
            </a:r>
          </a:p>
          <a:p>
            <a:pPr lvl="1" fontAlgn="auto">
              <a:spcAft>
                <a:spcPts val="0"/>
              </a:spcAft>
              <a:defRPr/>
            </a:pPr>
            <a:r>
              <a:rPr lang="en-US" dirty="0" smtClean="0"/>
              <a:t>Consensus</a:t>
            </a:r>
          </a:p>
          <a:p>
            <a:pPr lvl="1" fontAlgn="auto">
              <a:spcAft>
                <a:spcPts val="0"/>
              </a:spcAft>
              <a:defRPr/>
            </a:pPr>
            <a:r>
              <a:rPr lang="en-US" dirty="0" smtClean="0"/>
              <a:t>Openness</a:t>
            </a:r>
          </a:p>
          <a:p>
            <a:pPr lvl="1" fontAlgn="auto">
              <a:spcAft>
                <a:spcPts val="0"/>
              </a:spcAft>
              <a:defRPr/>
            </a:pPr>
            <a:r>
              <a:rPr lang="en-US" dirty="0" smtClean="0"/>
              <a:t>Transparency</a:t>
            </a:r>
          </a:p>
          <a:p>
            <a:pPr lvl="1" fontAlgn="auto">
              <a:spcAft>
                <a:spcPts val="0"/>
              </a:spcAft>
              <a:defRPr/>
            </a:pPr>
            <a:r>
              <a:rPr lang="en-US" dirty="0" smtClean="0"/>
              <a:t>Freedom from undue influence</a:t>
            </a:r>
          </a:p>
          <a:p>
            <a:pPr lvl="1" fontAlgn="auto">
              <a:spcAft>
                <a:spcPts val="0"/>
              </a:spcAft>
              <a:defRPr/>
            </a:pPr>
            <a:r>
              <a:rPr lang="en-US" dirty="0" smtClean="0"/>
              <a:t>Balance of interests</a:t>
            </a:r>
            <a:endParaRPr lang="en-US" dirty="0"/>
          </a:p>
          <a:p>
            <a:pPr marL="0" indent="0" fontAlgn="auto">
              <a:spcAft>
                <a:spcPts val="0"/>
              </a:spcAft>
              <a:buFont typeface="Arial" pitchFamily="34" charset="0"/>
              <a:buNone/>
              <a:defRPr/>
            </a:pPr>
            <a:endParaRPr lang="en-US" sz="3200" b="1" dirty="0">
              <a:solidFill>
                <a:srgbClr val="FF0000"/>
              </a:solidFill>
            </a:endParaRPr>
          </a:p>
        </p:txBody>
      </p:sp>
      <p:sp>
        <p:nvSpPr>
          <p:cNvPr id="4" name="Title 1"/>
          <p:cNvSpPr txBox="1">
            <a:spLocks/>
          </p:cNvSpPr>
          <p:nvPr/>
        </p:nvSpPr>
        <p:spPr>
          <a:xfrm>
            <a:off x="282575" y="236538"/>
            <a:ext cx="8861425" cy="1211262"/>
          </a:xfrm>
          <a:prstGeom prst="rect">
            <a:avLst/>
          </a:prstGeom>
        </p:spPr>
        <p:txBody>
          <a:bodyPr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sz="4500" b="1" dirty="0">
                <a:solidFill>
                  <a:srgbClr val="0000FF"/>
                </a:solidFill>
                <a:latin typeface="Calibri"/>
              </a:rPr>
              <a:t>OSAC Registries of Approved Standards and Guidelines</a:t>
            </a:r>
          </a:p>
        </p:txBody>
      </p:sp>
      <p:sp>
        <p:nvSpPr>
          <p:cNvPr id="5" name="TextBox 4"/>
          <p:cNvSpPr txBox="1"/>
          <p:nvPr/>
        </p:nvSpPr>
        <p:spPr>
          <a:xfrm>
            <a:off x="4935538" y="4800600"/>
            <a:ext cx="4191000" cy="1754326"/>
          </a:xfrm>
          <a:prstGeom prst="rect">
            <a:avLst/>
          </a:prstGeom>
          <a:solidFill>
            <a:schemeClr val="bg1">
              <a:lumMod val="95000"/>
            </a:schemeClr>
          </a:solidFill>
          <a:ln>
            <a:solidFill>
              <a:schemeClr val="tx1"/>
            </a:solidFill>
          </a:ln>
        </p:spPr>
        <p:txBody>
          <a:bodyPr>
            <a:spAutoFit/>
          </a:bodyPr>
          <a:lstStyle/>
          <a:p>
            <a:pPr eaLnBrk="1" fontAlgn="auto" hangingPunct="1">
              <a:spcBef>
                <a:spcPts val="0"/>
              </a:spcBef>
              <a:spcAft>
                <a:spcPts val="0"/>
              </a:spcAft>
              <a:defRPr/>
            </a:pPr>
            <a:r>
              <a:rPr lang="en-US" b="1" dirty="0">
                <a:solidFill>
                  <a:srgbClr val="0000FF"/>
                </a:solidFill>
                <a:latin typeface="+mn-lt"/>
              </a:rPr>
              <a:t>Registry Sources: </a:t>
            </a:r>
          </a:p>
          <a:p>
            <a:pPr marL="457200" indent="-457200" eaLnBrk="1" fontAlgn="auto" hangingPunct="1">
              <a:spcBef>
                <a:spcPts val="0"/>
              </a:spcBef>
              <a:spcAft>
                <a:spcPts val="0"/>
              </a:spcAft>
              <a:buFont typeface="+mj-lt"/>
              <a:buAutoNum type="arabicPeriod"/>
              <a:defRPr/>
            </a:pPr>
            <a:r>
              <a:rPr lang="en-US" b="1" dirty="0">
                <a:solidFill>
                  <a:srgbClr val="0000FF"/>
                </a:solidFill>
                <a:latin typeface="+mn-lt"/>
              </a:rPr>
              <a:t>An existing standard developed using approved processes</a:t>
            </a:r>
          </a:p>
          <a:p>
            <a:pPr marL="457200" indent="-457200" eaLnBrk="1" fontAlgn="auto" hangingPunct="1">
              <a:spcBef>
                <a:spcPts val="0"/>
              </a:spcBef>
              <a:spcAft>
                <a:spcPts val="0"/>
              </a:spcAft>
              <a:buFont typeface="+mj-lt"/>
              <a:buAutoNum type="arabicPeriod"/>
              <a:defRPr/>
            </a:pPr>
            <a:r>
              <a:rPr lang="en-US" b="1" dirty="0">
                <a:solidFill>
                  <a:srgbClr val="0000FF"/>
                </a:solidFill>
                <a:latin typeface="+mn-lt"/>
              </a:rPr>
              <a:t>Catalyzed with an existing SDOs</a:t>
            </a:r>
          </a:p>
          <a:p>
            <a:pPr marL="457200" indent="-457200" eaLnBrk="1" fontAlgn="auto" hangingPunct="1">
              <a:spcBef>
                <a:spcPts val="0"/>
              </a:spcBef>
              <a:spcAft>
                <a:spcPts val="0"/>
              </a:spcAft>
              <a:buFont typeface="+mj-lt"/>
              <a:buAutoNum type="arabicPeriod"/>
              <a:defRPr/>
            </a:pPr>
            <a:r>
              <a:rPr lang="en-US" b="1" dirty="0">
                <a:solidFill>
                  <a:srgbClr val="0000FF"/>
                </a:solidFill>
                <a:latin typeface="+mn-lt"/>
              </a:rPr>
              <a:t>Developed by OSAC using canvass method</a:t>
            </a:r>
            <a:endParaRPr lang="en-US" dirty="0">
              <a:solidFill>
                <a:srgbClr val="0000FF"/>
              </a:solidFill>
              <a:latin typeface="+mn-lt"/>
            </a:endParaRPr>
          </a:p>
        </p:txBody>
      </p:sp>
    </p:spTree>
    <p:extLst>
      <p:ext uri="{BB962C8B-B14F-4D97-AF65-F5344CB8AC3E}">
        <p14:creationId xmlns:p14="http://schemas.microsoft.com/office/powerpoint/2010/main" val="2628727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a:off x="4038600" y="3505200"/>
            <a:ext cx="884238" cy="319088"/>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3051175" y="3895725"/>
            <a:ext cx="2778125" cy="614363"/>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2024" tIns="192024" rIns="192024" bIns="192024" spcCol="1270" anchor="ctr"/>
          <a:lstStyle/>
          <a:p>
            <a:pPr algn="ctr" defTabSz="1200150" eaLnBrk="1" fontAlgn="auto" hangingPunct="1">
              <a:lnSpc>
                <a:spcPct val="90000"/>
              </a:lnSpc>
              <a:spcAft>
                <a:spcPct val="35000"/>
              </a:spcAft>
              <a:defRPr/>
            </a:pPr>
            <a:endParaRPr lang="en-US" sz="2700" dirty="0"/>
          </a:p>
        </p:txBody>
      </p:sp>
      <p:sp>
        <p:nvSpPr>
          <p:cNvPr id="18" name="Rounded Rectangle 17"/>
          <p:cNvSpPr/>
          <p:nvPr/>
        </p:nvSpPr>
        <p:spPr>
          <a:xfrm>
            <a:off x="495300" y="3914775"/>
            <a:ext cx="3924300" cy="8239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rPr>
              <a:t>OSAC Registry of Approved </a:t>
            </a:r>
            <a:r>
              <a:rPr lang="en-US" b="1" dirty="0" smtClean="0">
                <a:solidFill>
                  <a:schemeClr val="tx1"/>
                </a:solidFill>
              </a:rPr>
              <a:t>Standards </a:t>
            </a:r>
            <a:endParaRPr lang="en-US" b="1" dirty="0">
              <a:solidFill>
                <a:schemeClr val="tx1"/>
              </a:solidFill>
            </a:endParaRPr>
          </a:p>
        </p:txBody>
      </p:sp>
      <p:sp>
        <p:nvSpPr>
          <p:cNvPr id="19" name="Rounded Rectangle 18"/>
          <p:cNvSpPr/>
          <p:nvPr/>
        </p:nvSpPr>
        <p:spPr>
          <a:xfrm>
            <a:off x="4610100" y="3911600"/>
            <a:ext cx="3924300" cy="8239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rPr>
              <a:t>OSAC Registry of Approved Guidelines</a:t>
            </a:r>
          </a:p>
        </p:txBody>
      </p:sp>
      <p:sp>
        <p:nvSpPr>
          <p:cNvPr id="20" name="TextBox 19"/>
          <p:cNvSpPr txBox="1"/>
          <p:nvPr/>
        </p:nvSpPr>
        <p:spPr>
          <a:xfrm>
            <a:off x="457200" y="4778375"/>
            <a:ext cx="4305300" cy="2031325"/>
          </a:xfrm>
          <a:prstGeom prst="rect">
            <a:avLst/>
          </a:prstGeom>
          <a:noFill/>
        </p:spPr>
        <p:txBody>
          <a:bodyPr>
            <a:spAutoFit/>
          </a:bodyPr>
          <a:lstStyle/>
          <a:p>
            <a:pPr eaLnBrk="1" fontAlgn="auto" hangingPunct="1">
              <a:spcBef>
                <a:spcPts val="0"/>
              </a:spcBef>
              <a:spcAft>
                <a:spcPts val="0"/>
              </a:spcAft>
              <a:defRPr/>
            </a:pPr>
            <a:r>
              <a:rPr lang="en-US" b="1" dirty="0" smtClean="0">
                <a:latin typeface="+mn-lt"/>
              </a:rPr>
              <a:t>Standard</a:t>
            </a:r>
            <a:endParaRPr lang="en-US" b="1" dirty="0">
              <a:latin typeface="+mn-lt"/>
            </a:endParaRPr>
          </a:p>
          <a:p>
            <a:pPr marL="285750" indent="-285750" eaLnBrk="1" fontAlgn="auto" hangingPunct="1">
              <a:spcBef>
                <a:spcPts val="0"/>
              </a:spcBef>
              <a:spcAft>
                <a:spcPts val="0"/>
              </a:spcAft>
              <a:buFont typeface="Arial"/>
              <a:buChar char="•"/>
              <a:defRPr/>
            </a:pPr>
            <a:r>
              <a:rPr lang="en-US" dirty="0">
                <a:latin typeface="+mn-lt"/>
              </a:rPr>
              <a:t>Specifies uniform methods, actions, practices, or processes, </a:t>
            </a:r>
            <a:r>
              <a:rPr lang="en-US" dirty="0" smtClean="0">
                <a:latin typeface="+mn-lt"/>
              </a:rPr>
              <a:t>protocols</a:t>
            </a:r>
            <a:endParaRPr lang="en-US" dirty="0">
              <a:latin typeface="+mn-lt"/>
            </a:endParaRPr>
          </a:p>
          <a:p>
            <a:pPr marL="285750" indent="-285750" eaLnBrk="1" fontAlgn="auto" hangingPunct="1">
              <a:spcBef>
                <a:spcPts val="0"/>
              </a:spcBef>
              <a:spcAft>
                <a:spcPts val="0"/>
              </a:spcAft>
              <a:buFont typeface="Arial"/>
              <a:buChar char="•"/>
              <a:defRPr/>
            </a:pPr>
            <a:r>
              <a:rPr lang="en-US" dirty="0">
                <a:latin typeface="+mn-lt"/>
              </a:rPr>
              <a:t>Compliance recommended to be </a:t>
            </a:r>
            <a:r>
              <a:rPr lang="en-US" dirty="0">
                <a:solidFill>
                  <a:srgbClr val="FF0000"/>
                </a:solidFill>
                <a:latin typeface="+mn-lt"/>
              </a:rPr>
              <a:t>mandatory</a:t>
            </a:r>
            <a:r>
              <a:rPr lang="en-US" dirty="0">
                <a:latin typeface="+mn-lt"/>
              </a:rPr>
              <a:t> and </a:t>
            </a:r>
            <a:r>
              <a:rPr lang="en-US" dirty="0">
                <a:solidFill>
                  <a:srgbClr val="FF0000"/>
                </a:solidFill>
                <a:latin typeface="+mn-lt"/>
              </a:rPr>
              <a:t>modified only under unusual </a:t>
            </a:r>
            <a:r>
              <a:rPr lang="en-US" dirty="0" smtClean="0">
                <a:solidFill>
                  <a:srgbClr val="FF0000"/>
                </a:solidFill>
                <a:latin typeface="+mn-lt"/>
              </a:rPr>
              <a:t>circumstances: (</a:t>
            </a:r>
            <a:r>
              <a:rPr lang="en-US" b="1" dirty="0" smtClean="0">
                <a:solidFill>
                  <a:srgbClr val="FF0000"/>
                </a:solidFill>
                <a:latin typeface="+mn-lt"/>
              </a:rPr>
              <a:t>shal</a:t>
            </a:r>
            <a:r>
              <a:rPr lang="en-US" dirty="0" smtClean="0">
                <a:solidFill>
                  <a:srgbClr val="FF0000"/>
                </a:solidFill>
                <a:latin typeface="+mn-lt"/>
              </a:rPr>
              <a:t>l)</a:t>
            </a:r>
            <a:endParaRPr lang="en-US" dirty="0">
              <a:solidFill>
                <a:srgbClr val="FF0000"/>
              </a:solidFill>
              <a:latin typeface="+mn-lt"/>
            </a:endParaRPr>
          </a:p>
          <a:p>
            <a:pPr marL="285750" indent="-285750" eaLnBrk="1" fontAlgn="auto" hangingPunct="1">
              <a:spcBef>
                <a:spcPts val="0"/>
              </a:spcBef>
              <a:spcAft>
                <a:spcPts val="0"/>
              </a:spcAft>
              <a:buFont typeface="Arial"/>
              <a:buChar char="•"/>
              <a:defRPr/>
            </a:pPr>
            <a:r>
              <a:rPr lang="en-US" dirty="0">
                <a:latin typeface="+mn-lt"/>
              </a:rPr>
              <a:t>Approved by </a:t>
            </a:r>
            <a:r>
              <a:rPr lang="en-US" dirty="0" smtClean="0">
                <a:latin typeface="+mn-lt"/>
              </a:rPr>
              <a:t>FSSB</a:t>
            </a:r>
            <a:endParaRPr lang="en-US" b="1" dirty="0">
              <a:latin typeface="+mn-lt"/>
            </a:endParaRPr>
          </a:p>
        </p:txBody>
      </p:sp>
      <p:sp>
        <p:nvSpPr>
          <p:cNvPr id="21" name="TextBox 20"/>
          <p:cNvSpPr txBox="1"/>
          <p:nvPr/>
        </p:nvSpPr>
        <p:spPr>
          <a:xfrm>
            <a:off x="4539455" y="4779963"/>
            <a:ext cx="4604545" cy="2031325"/>
          </a:xfrm>
          <a:prstGeom prst="rect">
            <a:avLst/>
          </a:prstGeom>
          <a:noFill/>
        </p:spPr>
        <p:txBody>
          <a:bodyPr wrap="square">
            <a:spAutoFit/>
          </a:bodyPr>
          <a:lstStyle/>
          <a:p>
            <a:pPr eaLnBrk="1" fontAlgn="auto" hangingPunct="1">
              <a:spcBef>
                <a:spcPts val="0"/>
              </a:spcBef>
              <a:spcAft>
                <a:spcPts val="0"/>
              </a:spcAft>
              <a:defRPr/>
            </a:pPr>
            <a:r>
              <a:rPr lang="en-US" b="1" dirty="0">
                <a:latin typeface="+mn-lt"/>
              </a:rPr>
              <a:t>Guideline</a:t>
            </a:r>
          </a:p>
          <a:p>
            <a:pPr marL="285750" indent="-285750" eaLnBrk="1" fontAlgn="auto" hangingPunct="1">
              <a:spcBef>
                <a:spcPts val="0"/>
              </a:spcBef>
              <a:spcAft>
                <a:spcPts val="0"/>
              </a:spcAft>
              <a:buFont typeface="Arial"/>
              <a:buChar char="•"/>
              <a:defRPr/>
            </a:pPr>
            <a:r>
              <a:rPr lang="en-US" dirty="0">
                <a:latin typeface="+mn-lt"/>
              </a:rPr>
              <a:t>Suggested methods, actions, practices, or processes to consider in absence of applicable standards</a:t>
            </a:r>
          </a:p>
          <a:p>
            <a:pPr marL="285750" indent="-285750" eaLnBrk="1" fontAlgn="auto" hangingPunct="1">
              <a:spcBef>
                <a:spcPts val="0"/>
              </a:spcBef>
              <a:spcAft>
                <a:spcPts val="0"/>
              </a:spcAft>
              <a:buFont typeface="Arial"/>
              <a:buChar char="•"/>
              <a:defRPr/>
            </a:pPr>
            <a:r>
              <a:rPr lang="en-US" dirty="0">
                <a:latin typeface="+mn-lt"/>
              </a:rPr>
              <a:t>Best practices that are </a:t>
            </a:r>
            <a:r>
              <a:rPr lang="en-US" dirty="0">
                <a:solidFill>
                  <a:srgbClr val="FF0000"/>
                </a:solidFill>
                <a:latin typeface="+mn-lt"/>
              </a:rPr>
              <a:t>strongly recommended but not </a:t>
            </a:r>
            <a:r>
              <a:rPr lang="en-US" dirty="0" smtClean="0">
                <a:solidFill>
                  <a:srgbClr val="FF0000"/>
                </a:solidFill>
                <a:latin typeface="+mn-lt"/>
              </a:rPr>
              <a:t>required (</a:t>
            </a:r>
            <a:r>
              <a:rPr lang="en-US" b="1" dirty="0" smtClean="0">
                <a:solidFill>
                  <a:srgbClr val="FF0000"/>
                </a:solidFill>
                <a:latin typeface="+mn-lt"/>
              </a:rPr>
              <a:t>should</a:t>
            </a:r>
            <a:r>
              <a:rPr lang="en-US" dirty="0" smtClean="0">
                <a:solidFill>
                  <a:srgbClr val="FF0000"/>
                </a:solidFill>
                <a:latin typeface="+mn-lt"/>
              </a:rPr>
              <a:t>)</a:t>
            </a:r>
            <a:endParaRPr lang="en-US" dirty="0">
              <a:solidFill>
                <a:srgbClr val="FF0000"/>
              </a:solidFill>
              <a:latin typeface="+mn-lt"/>
            </a:endParaRPr>
          </a:p>
          <a:p>
            <a:pPr marL="285750" indent="-285750" eaLnBrk="1" fontAlgn="auto" hangingPunct="1">
              <a:spcBef>
                <a:spcPts val="0"/>
              </a:spcBef>
              <a:spcAft>
                <a:spcPts val="0"/>
              </a:spcAft>
              <a:buFont typeface="Arial"/>
              <a:buChar char="•"/>
              <a:defRPr/>
            </a:pPr>
            <a:r>
              <a:rPr lang="en-US" dirty="0">
                <a:latin typeface="+mn-lt"/>
              </a:rPr>
              <a:t>Approved by SAC</a:t>
            </a:r>
          </a:p>
        </p:txBody>
      </p:sp>
      <p:sp>
        <p:nvSpPr>
          <p:cNvPr id="16" name="Oval 15"/>
          <p:cNvSpPr/>
          <p:nvPr/>
        </p:nvSpPr>
        <p:spPr>
          <a:xfrm>
            <a:off x="2049463" y="1073150"/>
            <a:ext cx="4916487" cy="75723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3" name="Freeform 22"/>
          <p:cNvSpPr/>
          <p:nvPr/>
        </p:nvSpPr>
        <p:spPr>
          <a:xfrm>
            <a:off x="3897312" y="2333625"/>
            <a:ext cx="1284287" cy="1050925"/>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868" tIns="197868" rIns="197868" bIns="197868" spcCol="1270" anchor="ctr"/>
          <a:lstStyle/>
          <a:p>
            <a:pPr algn="ctr" defTabSz="1066800" eaLnBrk="1" fontAlgn="auto" hangingPunct="1">
              <a:lnSpc>
                <a:spcPct val="90000"/>
              </a:lnSpc>
              <a:spcAft>
                <a:spcPct val="35000"/>
              </a:spcAft>
              <a:defRPr/>
            </a:pPr>
            <a:r>
              <a:rPr lang="en-US" sz="1400" dirty="0"/>
              <a:t>consensus</a:t>
            </a:r>
          </a:p>
        </p:txBody>
      </p:sp>
      <p:sp>
        <p:nvSpPr>
          <p:cNvPr id="24" name="Freeform 23"/>
          <p:cNvSpPr/>
          <p:nvPr/>
        </p:nvSpPr>
        <p:spPr>
          <a:xfrm>
            <a:off x="3333750" y="1679575"/>
            <a:ext cx="1120775" cy="1101725"/>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868" tIns="197868" rIns="197868" bIns="197868" spcCol="1270" anchor="ctr"/>
          <a:lstStyle/>
          <a:p>
            <a:pPr algn="ctr" defTabSz="1066800" eaLnBrk="1" fontAlgn="auto" hangingPunct="1">
              <a:lnSpc>
                <a:spcPct val="90000"/>
              </a:lnSpc>
              <a:spcAft>
                <a:spcPct val="35000"/>
              </a:spcAft>
              <a:defRPr/>
            </a:pPr>
            <a:r>
              <a:rPr lang="en-US" sz="1400" dirty="0"/>
              <a:t>due process</a:t>
            </a:r>
          </a:p>
        </p:txBody>
      </p:sp>
      <p:sp>
        <p:nvSpPr>
          <p:cNvPr id="25" name="Freeform 24"/>
          <p:cNvSpPr/>
          <p:nvPr/>
        </p:nvSpPr>
        <p:spPr>
          <a:xfrm>
            <a:off x="2592388" y="1098550"/>
            <a:ext cx="1120775" cy="110331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868" tIns="197868" rIns="197868" bIns="197868" spcCol="1270" anchor="ctr"/>
          <a:lstStyle/>
          <a:p>
            <a:pPr algn="ctr" defTabSz="1066800" eaLnBrk="1" fontAlgn="auto" hangingPunct="1">
              <a:lnSpc>
                <a:spcPct val="90000"/>
              </a:lnSpc>
              <a:spcAft>
                <a:spcPct val="35000"/>
              </a:spcAft>
              <a:defRPr/>
            </a:pPr>
            <a:r>
              <a:rPr lang="en-US" sz="1400" dirty="0"/>
              <a:t>trans-</a:t>
            </a:r>
            <a:r>
              <a:rPr lang="en-US" sz="1400" dirty="0" err="1"/>
              <a:t>parency</a:t>
            </a:r>
            <a:endParaRPr lang="en-US" sz="1400" dirty="0"/>
          </a:p>
        </p:txBody>
      </p:sp>
      <p:sp>
        <p:nvSpPr>
          <p:cNvPr id="26" name="Freeform 25"/>
          <p:cNvSpPr/>
          <p:nvPr/>
        </p:nvSpPr>
        <p:spPr>
          <a:xfrm>
            <a:off x="5510213" y="1042988"/>
            <a:ext cx="1119187" cy="1103312"/>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868" tIns="197868" rIns="197868" bIns="197868" spcCol="1270" anchor="ctr"/>
          <a:lstStyle/>
          <a:p>
            <a:pPr algn="ctr" defTabSz="1066800" eaLnBrk="1" fontAlgn="auto" hangingPunct="1">
              <a:lnSpc>
                <a:spcPct val="90000"/>
              </a:lnSpc>
              <a:spcAft>
                <a:spcPct val="35000"/>
              </a:spcAft>
              <a:defRPr/>
            </a:pPr>
            <a:r>
              <a:rPr lang="en-US" sz="1400" dirty="0"/>
              <a:t>technical merit</a:t>
            </a:r>
          </a:p>
        </p:txBody>
      </p:sp>
      <p:sp>
        <p:nvSpPr>
          <p:cNvPr id="27" name="Freeform 26"/>
          <p:cNvSpPr/>
          <p:nvPr/>
        </p:nvSpPr>
        <p:spPr>
          <a:xfrm>
            <a:off x="4711700" y="1711325"/>
            <a:ext cx="1231900" cy="110331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868" tIns="197868" rIns="197868" bIns="197868" spcCol="1270" anchor="ctr"/>
          <a:lstStyle/>
          <a:p>
            <a:pPr algn="ctr" defTabSz="1066800" eaLnBrk="1" fontAlgn="auto" hangingPunct="1">
              <a:lnSpc>
                <a:spcPct val="90000"/>
              </a:lnSpc>
              <a:spcAft>
                <a:spcPct val="35000"/>
              </a:spcAft>
              <a:defRPr/>
            </a:pPr>
            <a:r>
              <a:rPr lang="en-US" sz="1400" dirty="0"/>
              <a:t>openness</a:t>
            </a:r>
          </a:p>
        </p:txBody>
      </p:sp>
      <p:sp>
        <p:nvSpPr>
          <p:cNvPr id="28" name="Shape 27"/>
          <p:cNvSpPr/>
          <p:nvPr/>
        </p:nvSpPr>
        <p:spPr>
          <a:xfrm>
            <a:off x="2057400" y="762000"/>
            <a:ext cx="4876800" cy="2519363"/>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9" name="Freeform 28"/>
          <p:cNvSpPr/>
          <p:nvPr/>
        </p:nvSpPr>
        <p:spPr>
          <a:xfrm>
            <a:off x="4027488" y="1104900"/>
            <a:ext cx="1120775" cy="1103313"/>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868" tIns="197868" rIns="197868" bIns="197868" spcCol="1270" anchor="ctr"/>
          <a:lstStyle/>
          <a:p>
            <a:pPr algn="ctr" defTabSz="1066800" eaLnBrk="1" fontAlgn="auto" hangingPunct="1">
              <a:lnSpc>
                <a:spcPct val="90000"/>
              </a:lnSpc>
              <a:spcAft>
                <a:spcPct val="35000"/>
              </a:spcAft>
              <a:defRPr/>
            </a:pPr>
            <a:r>
              <a:rPr lang="en-US" sz="1400" dirty="0"/>
              <a:t>balance</a:t>
            </a:r>
          </a:p>
        </p:txBody>
      </p:sp>
      <p:sp>
        <p:nvSpPr>
          <p:cNvPr id="30" name="Title 1"/>
          <p:cNvSpPr>
            <a:spLocks noGrp="1"/>
          </p:cNvSpPr>
          <p:nvPr>
            <p:ph type="title"/>
          </p:nvPr>
        </p:nvSpPr>
        <p:spPr>
          <a:xfrm>
            <a:off x="152400" y="-144463"/>
            <a:ext cx="8861425" cy="1211263"/>
          </a:xfrm>
        </p:spPr>
        <p:txBody>
          <a:bodyPr rtlCol="0">
            <a:normAutofit/>
          </a:bodyPr>
          <a:lstStyle/>
          <a:p>
            <a:pPr algn="ctr" fontAlgn="auto">
              <a:spcAft>
                <a:spcPts val="0"/>
              </a:spcAft>
              <a:defRPr/>
            </a:pPr>
            <a:r>
              <a:rPr lang="en-US" b="1" dirty="0" smtClean="0">
                <a:solidFill>
                  <a:srgbClr val="0906FF"/>
                </a:solidFill>
                <a:latin typeface="+mn-lt"/>
              </a:rPr>
              <a:t>OSAC: Standards vs. </a:t>
            </a:r>
            <a:r>
              <a:rPr lang="en-US" b="1" dirty="0">
                <a:solidFill>
                  <a:srgbClr val="0906FF"/>
                </a:solidFill>
                <a:latin typeface="+mn-lt"/>
              </a:rPr>
              <a:t>Guidelines</a:t>
            </a:r>
          </a:p>
        </p:txBody>
      </p:sp>
      <p:sp>
        <p:nvSpPr>
          <p:cNvPr id="2" name="Slide Number Placeholder 1"/>
          <p:cNvSpPr>
            <a:spLocks noGrp="1"/>
          </p:cNvSpPr>
          <p:nvPr>
            <p:ph type="sldNum" sz="quarter" idx="12"/>
          </p:nvPr>
        </p:nvSpPr>
        <p:spPr/>
        <p:txBody>
          <a:bodyPr/>
          <a:lstStyle/>
          <a:p>
            <a:fld id="{E193678C-AC89-49EF-9858-7B9DA5D65E8F}"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975206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b="1" dirty="0" smtClean="0">
                <a:solidFill>
                  <a:srgbClr val="0906FF"/>
                </a:solidFill>
              </a:rPr>
              <a:t>Agenda</a:t>
            </a:r>
            <a:endParaRPr lang="en-US" b="1" dirty="0">
              <a:solidFill>
                <a:srgbClr val="0906FF"/>
              </a:solidFill>
            </a:endParaRPr>
          </a:p>
        </p:txBody>
      </p:sp>
      <p:sp>
        <p:nvSpPr>
          <p:cNvPr id="3" name="Content Placeholder 2"/>
          <p:cNvSpPr>
            <a:spLocks noGrp="1"/>
          </p:cNvSpPr>
          <p:nvPr>
            <p:ph idx="1"/>
          </p:nvPr>
        </p:nvSpPr>
        <p:spPr>
          <a:xfrm>
            <a:off x="381000" y="914400"/>
            <a:ext cx="8534400" cy="4870383"/>
          </a:xfrm>
        </p:spPr>
        <p:txBody>
          <a:bodyPr>
            <a:normAutofit/>
          </a:bodyPr>
          <a:lstStyle/>
          <a:p>
            <a:r>
              <a:rPr lang="en-US" dirty="0" smtClean="0"/>
              <a:t>OSAC Quality Infrastructure</a:t>
            </a:r>
          </a:p>
          <a:p>
            <a:r>
              <a:rPr lang="en-US" dirty="0" smtClean="0"/>
              <a:t>OSAC Objective &amp; Architecture</a:t>
            </a:r>
          </a:p>
          <a:p>
            <a:r>
              <a:rPr lang="en-US" dirty="0" smtClean="0"/>
              <a:t>OSAC Members &amp; Affiliates</a:t>
            </a:r>
          </a:p>
          <a:p>
            <a:r>
              <a:rPr lang="en-US" dirty="0"/>
              <a:t>OSAC Support </a:t>
            </a:r>
            <a:r>
              <a:rPr lang="en-US" dirty="0" smtClean="0"/>
              <a:t>from NIST &amp; Crime Laboratories</a:t>
            </a:r>
          </a:p>
          <a:p>
            <a:r>
              <a:rPr lang="en-US" dirty="0"/>
              <a:t>OSAC Priorities &amp; Public Comment Opportunity</a:t>
            </a:r>
          </a:p>
          <a:p>
            <a:r>
              <a:rPr lang="en-US" dirty="0" smtClean="0"/>
              <a:t>OSAC Moving Forward</a:t>
            </a:r>
          </a:p>
          <a:p>
            <a:endParaRPr lang="en-US" dirty="0"/>
          </a:p>
        </p:txBody>
      </p:sp>
      <p:sp>
        <p:nvSpPr>
          <p:cNvPr id="7" name="Rectangle 6"/>
          <p:cNvSpPr/>
          <p:nvPr/>
        </p:nvSpPr>
        <p:spPr>
          <a:xfrm>
            <a:off x="381000" y="1447800"/>
            <a:ext cx="8610600" cy="507111"/>
          </a:xfrm>
          <a:prstGeom prst="rect">
            <a:avLst/>
          </a:prstGeom>
          <a:noFill/>
          <a:ln w="12700" cmpd="sng">
            <a:solidFill>
              <a:srgbClr val="090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3"/>
          <p:cNvSpPr>
            <a:spLocks noGrp="1"/>
          </p:cNvSpPr>
          <p:nvPr>
            <p:ph type="sldNum" sz="quarter" idx="12"/>
          </p:nvPr>
        </p:nvSpPr>
        <p:spPr>
          <a:xfrm>
            <a:off x="6553200" y="6356350"/>
            <a:ext cx="2133600" cy="365125"/>
          </a:xfrm>
        </p:spPr>
        <p:txBody>
          <a:bodyPr/>
          <a:lstStyle/>
          <a:p>
            <a:fld id="{DE29AE85-5160-4003-953E-C375A28B03B9}" type="slidenum">
              <a:rPr lang="en-US" smtClean="0"/>
              <a:t>8</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75403" y="5305245"/>
            <a:ext cx="1272397" cy="1400355"/>
          </a:xfrm>
          <a:prstGeom prst="rect">
            <a:avLst/>
          </a:prstGeom>
        </p:spPr>
      </p:pic>
      <p:pic>
        <p:nvPicPr>
          <p:cNvPr id="10" name="Picture 9"/>
          <p:cNvPicPr>
            <a:picLocks noChangeAspect="1"/>
          </p:cNvPicPr>
          <p:nvPr/>
        </p:nvPicPr>
        <p:blipFill>
          <a:blip r:embed="rId4" cstate="print"/>
          <a:stretch>
            <a:fillRect/>
          </a:stretch>
        </p:blipFill>
        <p:spPr>
          <a:xfrm>
            <a:off x="7702950" y="6477000"/>
            <a:ext cx="1371600" cy="285750"/>
          </a:xfrm>
          <a:prstGeom prst="rect">
            <a:avLst/>
          </a:prstGeom>
        </p:spPr>
      </p:pic>
    </p:spTree>
    <p:extLst>
      <p:ext uri="{BB962C8B-B14F-4D97-AF65-F5344CB8AC3E}">
        <p14:creationId xmlns:p14="http://schemas.microsoft.com/office/powerpoint/2010/main" val="545003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Autofit/>
          </a:bodyPr>
          <a:lstStyle/>
          <a:p>
            <a:r>
              <a:rPr lang="en-US" b="1" dirty="0" smtClean="0">
                <a:solidFill>
                  <a:srgbClr val="0906FF"/>
                </a:solidFill>
              </a:rPr>
              <a:t>OSAC Objective</a:t>
            </a:r>
            <a:endParaRPr lang="en-US" b="1" dirty="0">
              <a:solidFill>
                <a:srgbClr val="0906FF"/>
              </a:solidFill>
            </a:endParaRPr>
          </a:p>
        </p:txBody>
      </p:sp>
      <p:sp>
        <p:nvSpPr>
          <p:cNvPr id="3" name="Content Placeholder 2"/>
          <p:cNvSpPr>
            <a:spLocks noGrp="1"/>
          </p:cNvSpPr>
          <p:nvPr>
            <p:ph idx="1"/>
          </p:nvPr>
        </p:nvSpPr>
        <p:spPr>
          <a:xfrm>
            <a:off x="228600" y="1447800"/>
            <a:ext cx="8839200" cy="3429000"/>
          </a:xfrm>
        </p:spPr>
        <p:txBody>
          <a:bodyPr>
            <a:normAutofit fontScale="92500" lnSpcReduction="10000"/>
          </a:bodyPr>
          <a:lstStyle/>
          <a:p>
            <a:pPr marL="0" indent="0">
              <a:buNone/>
            </a:pPr>
            <a:r>
              <a:rPr lang="en-US" sz="3600" b="1" dirty="0"/>
              <a:t>To create a sustainable organizational infrastructure dedicated to identifying and fostering the development of technically sound, consensus-based documentary standards and guidelines for widespread adoption throughout the forensic science community</a:t>
            </a:r>
          </a:p>
          <a:p>
            <a:endParaRPr lang="en-US" dirty="0" smtClean="0"/>
          </a:p>
          <a:p>
            <a:pPr marL="0" indent="0">
              <a:buNone/>
            </a:pPr>
            <a:endParaRPr lang="en-US" dirty="0"/>
          </a:p>
        </p:txBody>
      </p:sp>
      <p:sp>
        <p:nvSpPr>
          <p:cNvPr id="4" name="object 5"/>
          <p:cNvSpPr>
            <a:spLocks noChangeArrowheads="1"/>
          </p:cNvSpPr>
          <p:nvPr/>
        </p:nvSpPr>
        <p:spPr bwMode="auto">
          <a:xfrm>
            <a:off x="4648200" y="4699780"/>
            <a:ext cx="2743200" cy="16795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 name="Slide Number Placeholder 3"/>
          <p:cNvSpPr>
            <a:spLocks noGrp="1"/>
          </p:cNvSpPr>
          <p:nvPr>
            <p:ph type="sldNum" sz="quarter" idx="12"/>
          </p:nvPr>
        </p:nvSpPr>
        <p:spPr>
          <a:xfrm>
            <a:off x="6553200" y="6356350"/>
            <a:ext cx="2133600" cy="365125"/>
          </a:xfrm>
        </p:spPr>
        <p:txBody>
          <a:bodyPr/>
          <a:lstStyle/>
          <a:p>
            <a:fld id="{DE29AE85-5160-4003-953E-C375A28B03B9}" type="slidenum">
              <a:rPr lang="en-US" smtClean="0"/>
              <a:t>9</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828800" y="4648200"/>
            <a:ext cx="1981200" cy="1905000"/>
          </a:xfrm>
          <a:prstGeom prst="rect">
            <a:avLst/>
          </a:prstGeom>
        </p:spPr>
      </p:pic>
    </p:spTree>
    <p:extLst>
      <p:ext uri="{BB962C8B-B14F-4D97-AF65-F5344CB8AC3E}">
        <p14:creationId xmlns:p14="http://schemas.microsoft.com/office/powerpoint/2010/main" val="1118661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7301</TotalTime>
  <Words>1979</Words>
  <Application>Microsoft Office PowerPoint</Application>
  <PresentationFormat>On-screen Show (4:3)</PresentationFormat>
  <Paragraphs>397</Paragraphs>
  <Slides>37</Slides>
  <Notes>12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ＭＳ Ｐゴシック</vt:lpstr>
      <vt:lpstr>Arial</vt:lpstr>
      <vt:lpstr>Calibri</vt:lpstr>
      <vt:lpstr>Wingdings</vt:lpstr>
      <vt:lpstr>Office Theme</vt:lpstr>
      <vt:lpstr>Organization of Scientific Area Committees (OSAC) for Forensic Science:  Status Update</vt:lpstr>
      <vt:lpstr>Agenda</vt:lpstr>
      <vt:lpstr>OSAC Outputs: A Framework for a  Quality Infrastructure</vt:lpstr>
      <vt:lpstr>OSAC Catalog of Forensic Standards and Guidelines: 700+ References</vt:lpstr>
      <vt:lpstr>OSAC Catalog of Standards and Guidelines (Snapshot)</vt:lpstr>
      <vt:lpstr>PowerPoint Presentation</vt:lpstr>
      <vt:lpstr>OSAC: Standards vs. Guidelines</vt:lpstr>
      <vt:lpstr>Agenda</vt:lpstr>
      <vt:lpstr>OSAC Objective</vt:lpstr>
      <vt:lpstr>PowerPoint Presentation</vt:lpstr>
      <vt:lpstr>Agenda</vt:lpstr>
      <vt:lpstr>OSAC Applicants  as of 12 May 2014</vt:lpstr>
      <vt:lpstr>542 OSAC Members Total  as of 13 February 2015</vt:lpstr>
      <vt:lpstr>OSAC Members Employer Classification (as of 13 February 2015)</vt:lpstr>
      <vt:lpstr>OSAC Members Job Classification (as of 13 February 2015)</vt:lpstr>
      <vt:lpstr>OSAC Application Status &amp; Affiliates</vt:lpstr>
      <vt:lpstr>OSAC Positions Held by  ASCLD Members (30)</vt:lpstr>
      <vt:lpstr>Agenda</vt:lpstr>
      <vt:lpstr>OSAC Support: Provided by NIST</vt:lpstr>
      <vt:lpstr>Your Staff Members Participating in OSAC are:</vt:lpstr>
      <vt:lpstr>Agenda</vt:lpstr>
      <vt:lpstr>January: OSAC Subcommittee Meetings</vt:lpstr>
      <vt:lpstr>February: OSAC Public SAC Meetings:  Priorities &amp; Public Comment</vt:lpstr>
      <vt:lpstr>Feb 27th: OSAC Priority Action Plans  Posted Online for All 24 Subcommittees</vt:lpstr>
      <vt:lpstr>DNA 1: Discipline Description Change</vt:lpstr>
      <vt:lpstr>Materials Subcommittee:  Standards to move Forward</vt:lpstr>
      <vt:lpstr>Topic 1: Trace Evidence Interpretation</vt:lpstr>
      <vt:lpstr>Agenda</vt:lpstr>
      <vt:lpstr>OSAC Moving Forward</vt:lpstr>
      <vt:lpstr>OSAC Moving Forward</vt:lpstr>
      <vt:lpstr>Future Subcommittees or Task Groups???</vt:lpstr>
      <vt:lpstr>Potential for International Collaborations</vt:lpstr>
      <vt:lpstr>OSAC Vision</vt:lpstr>
      <vt:lpstr>Stay Informed</vt:lpstr>
      <vt:lpstr>PowerPoint Presentation</vt:lpstr>
      <vt:lpstr>Questions?</vt:lpstr>
      <vt:lpstr>What is the Code of Practice?</vt:lpstr>
    </vt:vector>
  </TitlesOfParts>
  <Company>NIST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 John M.</dc:creator>
  <cp:lastModifiedBy>Stolorow, Mark D.</cp:lastModifiedBy>
  <cp:revision>540</cp:revision>
  <cp:lastPrinted>2014-08-22T13:18:28Z</cp:lastPrinted>
  <dcterms:created xsi:type="dcterms:W3CDTF">2014-02-10T14:21:33Z</dcterms:created>
  <dcterms:modified xsi:type="dcterms:W3CDTF">2015-04-27T17:27:05Z</dcterms:modified>
</cp:coreProperties>
</file>